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handoutMasterIdLst>
    <p:handoutMasterId r:id="rId33"/>
  </p:handoutMasterIdLst>
  <p:sldIdLst>
    <p:sldId id="2534" r:id="rId2"/>
    <p:sldId id="2147472770" r:id="rId3"/>
    <p:sldId id="3355" r:id="rId4"/>
    <p:sldId id="3347" r:id="rId5"/>
    <p:sldId id="3344" r:id="rId6"/>
    <p:sldId id="1349" r:id="rId7"/>
    <p:sldId id="3348" r:id="rId8"/>
    <p:sldId id="799" r:id="rId9"/>
    <p:sldId id="315" r:id="rId10"/>
    <p:sldId id="605" r:id="rId11"/>
    <p:sldId id="2147472666" r:id="rId12"/>
    <p:sldId id="2147472769" r:id="rId13"/>
    <p:sldId id="336" r:id="rId14"/>
    <p:sldId id="2147375582" r:id="rId15"/>
    <p:sldId id="2147375581" r:id="rId16"/>
    <p:sldId id="766" r:id="rId17"/>
    <p:sldId id="2147472758" r:id="rId18"/>
    <p:sldId id="2147472760" r:id="rId19"/>
    <p:sldId id="2147472773" r:id="rId20"/>
    <p:sldId id="2147472772" r:id="rId21"/>
    <p:sldId id="2147472767" r:id="rId22"/>
    <p:sldId id="2147472756" r:id="rId23"/>
    <p:sldId id="2147472759" r:id="rId24"/>
    <p:sldId id="2147472742" r:id="rId25"/>
    <p:sldId id="2147472743" r:id="rId26"/>
    <p:sldId id="2147472744" r:id="rId27"/>
    <p:sldId id="2147472745" r:id="rId28"/>
    <p:sldId id="2147472746" r:id="rId29"/>
    <p:sldId id="2147472755" r:id="rId30"/>
    <p:sldId id="2147472753" r:id="rId31"/>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ヒラギノ角ゴ Pro W3" pitchFamily="-126"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ヒラギノ角ゴ Pro W3" pitchFamily="-126"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ヒラギノ角ゴ Pro W3" pitchFamily="-126"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ヒラギノ角ゴ Pro W3" pitchFamily="-126"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ヒラギノ角ゴ Pro W3" pitchFamily="-126" charset="-128"/>
        <a:cs typeface="+mn-cs"/>
      </a:defRPr>
    </a:lvl5pPr>
    <a:lvl6pPr marL="2286000" algn="l" defTabSz="914400" rtl="0" eaLnBrk="1" latinLnBrk="0" hangingPunct="1">
      <a:defRPr kern="1200">
        <a:solidFill>
          <a:schemeClr val="tx1"/>
        </a:solidFill>
        <a:latin typeface="Arial" panose="020B0604020202020204" pitchFamily="34" charset="0"/>
        <a:ea typeface="ヒラギノ角ゴ Pro W3" pitchFamily="-126" charset="-128"/>
        <a:cs typeface="+mn-cs"/>
      </a:defRPr>
    </a:lvl6pPr>
    <a:lvl7pPr marL="2743200" algn="l" defTabSz="914400" rtl="0" eaLnBrk="1" latinLnBrk="0" hangingPunct="1">
      <a:defRPr kern="1200">
        <a:solidFill>
          <a:schemeClr val="tx1"/>
        </a:solidFill>
        <a:latin typeface="Arial" panose="020B0604020202020204" pitchFamily="34" charset="0"/>
        <a:ea typeface="ヒラギノ角ゴ Pro W3" pitchFamily="-126" charset="-128"/>
        <a:cs typeface="+mn-cs"/>
      </a:defRPr>
    </a:lvl7pPr>
    <a:lvl8pPr marL="3200400" algn="l" defTabSz="914400" rtl="0" eaLnBrk="1" latinLnBrk="0" hangingPunct="1">
      <a:defRPr kern="1200">
        <a:solidFill>
          <a:schemeClr val="tx1"/>
        </a:solidFill>
        <a:latin typeface="Arial" panose="020B0604020202020204" pitchFamily="34" charset="0"/>
        <a:ea typeface="ヒラギノ角ゴ Pro W3" pitchFamily="-126" charset="-128"/>
        <a:cs typeface="+mn-cs"/>
      </a:defRPr>
    </a:lvl8pPr>
    <a:lvl9pPr marL="3657600" algn="l" defTabSz="914400" rtl="0" eaLnBrk="1" latinLnBrk="0" hangingPunct="1">
      <a:defRPr kern="1200">
        <a:solidFill>
          <a:schemeClr val="tx1"/>
        </a:solidFill>
        <a:latin typeface="Arial" panose="020B0604020202020204" pitchFamily="34" charset="0"/>
        <a:ea typeface="ヒラギノ角ゴ Pro W3" pitchFamily="-126" charset="-128"/>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4194"/>
    <a:srgbClr val="EC2227"/>
    <a:srgbClr val="034EA2"/>
    <a:srgbClr val="173E49"/>
    <a:srgbClr val="4BACC6"/>
    <a:srgbClr val="14410B"/>
    <a:srgbClr val="206911"/>
    <a:srgbClr val="60E146"/>
    <a:srgbClr val="75777A"/>
    <a:srgbClr val="9857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533" autoAdjust="0"/>
    <p:restoredTop sz="80135" autoAdjust="0"/>
  </p:normalViewPr>
  <p:slideViewPr>
    <p:cSldViewPr snapToGrid="0" snapToObjects="1">
      <p:cViewPr varScale="1">
        <p:scale>
          <a:sx n="156" d="100"/>
          <a:sy n="156" d="100"/>
        </p:scale>
        <p:origin x="1768" y="316"/>
      </p:cViewPr>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00" d="100"/>
        <a:sy n="100" d="100"/>
      </p:scale>
      <p:origin x="0" y="0"/>
    </p:cViewPr>
  </p:sorterViewPr>
  <p:notesViewPr>
    <p:cSldViewPr snapToGrid="0" snapToObjects="1">
      <p:cViewPr>
        <p:scale>
          <a:sx n="150" d="100"/>
          <a:sy n="150" d="100"/>
        </p:scale>
        <p:origin x="1450" y="-373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_rels/data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 Id="rId5" Type="http://schemas.openxmlformats.org/officeDocument/2006/relationships/image" Target="../media/image38.png"/><Relationship Id="rId4" Type="http://schemas.openxmlformats.org/officeDocument/2006/relationships/image" Target="../media/image37.png"/></Relationships>
</file>

<file path=ppt/diagrams/_rels/data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image" Target="../media/image37.png"/></Relationships>
</file>

<file path=ppt/diagrams/_rels/data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 Id="rId5" Type="http://schemas.openxmlformats.org/officeDocument/2006/relationships/image" Target="../media/image38.png"/><Relationship Id="rId4" Type="http://schemas.openxmlformats.org/officeDocument/2006/relationships/image" Target="../media/image37.png"/></Relationships>
</file>

<file path=ppt/diagrams/_rels/drawing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image" Target="../media/image37.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DAA8FC-F875-44EB-9134-734063482912}" type="doc">
      <dgm:prSet loTypeId="urn:microsoft.com/office/officeart/2005/8/layout/equation1" loCatId="relationship" qsTypeId="urn:microsoft.com/office/officeart/2005/8/quickstyle/3d3" qsCatId="3D" csTypeId="urn:microsoft.com/office/officeart/2005/8/colors/colorful2" csCatId="colorful" phldr="1"/>
      <dgm:spPr/>
      <dgm:t>
        <a:bodyPr/>
        <a:lstStyle/>
        <a:p>
          <a:endParaRPr lang="en-US"/>
        </a:p>
      </dgm:t>
    </dgm:pt>
    <dgm:pt modelId="{65C3B794-C00A-45F7-9E17-F7DCD50C8283}">
      <dgm:prSet phldrT="[Testo]" custT="1"/>
      <dgm:spPr/>
      <dgm:t>
        <a:bodyPr/>
        <a:lstStyle/>
        <a:p>
          <a:r>
            <a:rPr lang="en-US" sz="1200" b="1"/>
            <a:t>EHRxF</a:t>
          </a:r>
        </a:p>
      </dgm:t>
    </dgm:pt>
    <dgm:pt modelId="{6176A6EE-5746-40CC-9AD5-9FE2D6F50374}" type="parTrans" cxnId="{21144B36-4E5B-492A-BD63-D46D26FB9F15}">
      <dgm:prSet/>
      <dgm:spPr/>
      <dgm:t>
        <a:bodyPr/>
        <a:lstStyle/>
        <a:p>
          <a:endParaRPr lang="en-US" sz="1200"/>
        </a:p>
      </dgm:t>
    </dgm:pt>
    <dgm:pt modelId="{3175359F-B5B7-4A2F-8BFB-1D0E579B4579}" type="sibTrans" cxnId="{21144B36-4E5B-492A-BD63-D46D26FB9F15}">
      <dgm:prSet/>
      <dgm:spPr/>
      <dgm:t>
        <a:bodyPr/>
        <a:lstStyle/>
        <a:p>
          <a:endParaRPr lang="en-US" sz="1200"/>
        </a:p>
      </dgm:t>
    </dgm:pt>
    <dgm:pt modelId="{1CF46787-4728-4437-9BF3-C3EC594DB367}">
      <dgm:prSet phldrT="[Testo]" custT="1"/>
      <dgm:spPr/>
      <dgm:t>
        <a:bodyPr/>
        <a:lstStyle/>
        <a:p>
          <a:r>
            <a:rPr lang="en-US" sz="1200" b="1"/>
            <a:t>Harmonized Dataset</a:t>
          </a:r>
        </a:p>
      </dgm:t>
    </dgm:pt>
    <dgm:pt modelId="{2078FCC7-BBB3-48D9-A3DA-304E86D32419}" type="parTrans" cxnId="{C4A85649-C11D-4EE8-BEEC-F92E58B14EB2}">
      <dgm:prSet/>
      <dgm:spPr/>
      <dgm:t>
        <a:bodyPr/>
        <a:lstStyle/>
        <a:p>
          <a:endParaRPr lang="en-US" sz="1200"/>
        </a:p>
      </dgm:t>
    </dgm:pt>
    <dgm:pt modelId="{B590D1C3-2B0C-42C3-93AA-677520AB7CDB}" type="sibTrans" cxnId="{C4A85649-C11D-4EE8-BEEC-F92E58B14EB2}">
      <dgm:prSet custT="1"/>
      <dgm:spPr/>
      <dgm:t>
        <a:bodyPr/>
        <a:lstStyle/>
        <a:p>
          <a:endParaRPr lang="en-US" sz="1200"/>
        </a:p>
      </dgm:t>
    </dgm:pt>
    <dgm:pt modelId="{BD27CC84-0C1C-41F2-9786-B24A3BFCBB4E}">
      <dgm:prSet phldrT="[Testo]" custT="1"/>
      <dgm:spPr/>
      <dgm:t>
        <a:bodyPr/>
        <a:lstStyle/>
        <a:p>
          <a:r>
            <a:rPr lang="en-US" sz="1100" b="1"/>
            <a:t>Code Systems &amp; Value Sets</a:t>
          </a:r>
        </a:p>
      </dgm:t>
    </dgm:pt>
    <dgm:pt modelId="{CD0B9B2A-11EE-4115-A73C-0BFF87A10597}" type="parTrans" cxnId="{42A8414C-3AA8-4BC1-8AF5-03C26854D080}">
      <dgm:prSet/>
      <dgm:spPr/>
      <dgm:t>
        <a:bodyPr/>
        <a:lstStyle/>
        <a:p>
          <a:endParaRPr lang="en-US" sz="1200"/>
        </a:p>
      </dgm:t>
    </dgm:pt>
    <dgm:pt modelId="{CB10D6C0-8011-40C8-9952-DB4EA86F1003}" type="sibTrans" cxnId="{42A8414C-3AA8-4BC1-8AF5-03C26854D080}">
      <dgm:prSet custT="1"/>
      <dgm:spPr/>
      <dgm:t>
        <a:bodyPr/>
        <a:lstStyle/>
        <a:p>
          <a:endParaRPr lang="en-US" sz="1200"/>
        </a:p>
      </dgm:t>
    </dgm:pt>
    <dgm:pt modelId="{EC0E7912-EB0E-476B-B9CC-342AC4F63EB0}">
      <dgm:prSet phldrT="[Testo]" custT="1"/>
      <dgm:spPr/>
      <dgm:t>
        <a:bodyPr/>
        <a:lstStyle/>
        <a:p>
          <a:r>
            <a:rPr lang="en-US" sz="1100" b="1"/>
            <a:t>Technical Interop. Specs</a:t>
          </a:r>
        </a:p>
      </dgm:t>
    </dgm:pt>
    <dgm:pt modelId="{4E44757B-8B65-41D3-8246-EE9BD8C54524}" type="parTrans" cxnId="{45B9AD18-7F39-466C-A963-0680536DC845}">
      <dgm:prSet/>
      <dgm:spPr/>
      <dgm:t>
        <a:bodyPr/>
        <a:lstStyle/>
        <a:p>
          <a:endParaRPr lang="en-US" sz="1200"/>
        </a:p>
      </dgm:t>
    </dgm:pt>
    <dgm:pt modelId="{477D9ABA-6D4F-4104-ABEE-096CC54BBC50}" type="sibTrans" cxnId="{45B9AD18-7F39-466C-A963-0680536DC845}">
      <dgm:prSet custT="1"/>
      <dgm:spPr/>
      <dgm:t>
        <a:bodyPr/>
        <a:lstStyle/>
        <a:p>
          <a:endParaRPr lang="en-US" sz="1200"/>
        </a:p>
      </dgm:t>
    </dgm:pt>
    <dgm:pt modelId="{72614605-B254-49DD-94B9-58476E5BA53F}" type="pres">
      <dgm:prSet presAssocID="{FFDAA8FC-F875-44EB-9134-734063482912}" presName="linearFlow" presStyleCnt="0">
        <dgm:presLayoutVars>
          <dgm:dir/>
          <dgm:resizeHandles val="exact"/>
        </dgm:presLayoutVars>
      </dgm:prSet>
      <dgm:spPr/>
    </dgm:pt>
    <dgm:pt modelId="{D50CDB64-6460-4278-9CB8-49E2095A5574}" type="pres">
      <dgm:prSet presAssocID="{1CF46787-4728-4437-9BF3-C3EC594DB367}" presName="node" presStyleLbl="node1" presStyleIdx="0" presStyleCnt="4">
        <dgm:presLayoutVars>
          <dgm:bulletEnabled val="1"/>
        </dgm:presLayoutVars>
      </dgm:prSet>
      <dgm:spPr/>
    </dgm:pt>
    <dgm:pt modelId="{E66C0905-F3D5-44C3-BA2E-30F147F599FF}" type="pres">
      <dgm:prSet presAssocID="{B590D1C3-2B0C-42C3-93AA-677520AB7CDB}" presName="spacerL" presStyleCnt="0"/>
      <dgm:spPr/>
    </dgm:pt>
    <dgm:pt modelId="{DF9401F9-53C9-49B9-A177-21C9562E8E54}" type="pres">
      <dgm:prSet presAssocID="{B590D1C3-2B0C-42C3-93AA-677520AB7CDB}" presName="sibTrans" presStyleLbl="sibTrans2D1" presStyleIdx="0" presStyleCnt="3"/>
      <dgm:spPr/>
    </dgm:pt>
    <dgm:pt modelId="{9FCF7F34-7C5B-49D1-B721-928AAEBA8B05}" type="pres">
      <dgm:prSet presAssocID="{B590D1C3-2B0C-42C3-93AA-677520AB7CDB}" presName="spacerR" presStyleCnt="0"/>
      <dgm:spPr/>
    </dgm:pt>
    <dgm:pt modelId="{EBBE654F-1125-4EC2-BC62-C80FD4269FD4}" type="pres">
      <dgm:prSet presAssocID="{BD27CC84-0C1C-41F2-9786-B24A3BFCBB4E}" presName="node" presStyleLbl="node1" presStyleIdx="1" presStyleCnt="4">
        <dgm:presLayoutVars>
          <dgm:bulletEnabled val="1"/>
        </dgm:presLayoutVars>
      </dgm:prSet>
      <dgm:spPr/>
    </dgm:pt>
    <dgm:pt modelId="{73897CFD-F4BD-4520-9749-5C104634060B}" type="pres">
      <dgm:prSet presAssocID="{CB10D6C0-8011-40C8-9952-DB4EA86F1003}" presName="spacerL" presStyleCnt="0"/>
      <dgm:spPr/>
    </dgm:pt>
    <dgm:pt modelId="{877C2849-C788-483B-9252-9AECC860D36A}" type="pres">
      <dgm:prSet presAssocID="{CB10D6C0-8011-40C8-9952-DB4EA86F1003}" presName="sibTrans" presStyleLbl="sibTrans2D1" presStyleIdx="1" presStyleCnt="3"/>
      <dgm:spPr/>
    </dgm:pt>
    <dgm:pt modelId="{9C0CFFBB-15A0-4388-BF43-CBCF4565BF55}" type="pres">
      <dgm:prSet presAssocID="{CB10D6C0-8011-40C8-9952-DB4EA86F1003}" presName="spacerR" presStyleCnt="0"/>
      <dgm:spPr/>
    </dgm:pt>
    <dgm:pt modelId="{375FC205-6E60-4C91-B6D0-F87D3FD299C9}" type="pres">
      <dgm:prSet presAssocID="{EC0E7912-EB0E-476B-B9CC-342AC4F63EB0}" presName="node" presStyleLbl="node1" presStyleIdx="2" presStyleCnt="4">
        <dgm:presLayoutVars>
          <dgm:bulletEnabled val="1"/>
        </dgm:presLayoutVars>
      </dgm:prSet>
      <dgm:spPr/>
    </dgm:pt>
    <dgm:pt modelId="{68203659-7D26-48D4-BEDF-FD47D146C5B6}" type="pres">
      <dgm:prSet presAssocID="{477D9ABA-6D4F-4104-ABEE-096CC54BBC50}" presName="spacerL" presStyleCnt="0"/>
      <dgm:spPr/>
    </dgm:pt>
    <dgm:pt modelId="{6E6A5779-F270-4633-9E62-59F5870B38E4}" type="pres">
      <dgm:prSet presAssocID="{477D9ABA-6D4F-4104-ABEE-096CC54BBC50}" presName="sibTrans" presStyleLbl="sibTrans2D1" presStyleIdx="2" presStyleCnt="3"/>
      <dgm:spPr/>
    </dgm:pt>
    <dgm:pt modelId="{B9D5483E-04F1-4AE7-82BF-45CE760099BD}" type="pres">
      <dgm:prSet presAssocID="{477D9ABA-6D4F-4104-ABEE-096CC54BBC50}" presName="spacerR" presStyleCnt="0"/>
      <dgm:spPr/>
    </dgm:pt>
    <dgm:pt modelId="{6724E356-1B51-4018-8B0B-367A1542754F}" type="pres">
      <dgm:prSet presAssocID="{65C3B794-C00A-45F7-9E17-F7DCD50C8283}" presName="node" presStyleLbl="node1" presStyleIdx="3" presStyleCnt="4">
        <dgm:presLayoutVars>
          <dgm:bulletEnabled val="1"/>
        </dgm:presLayoutVars>
      </dgm:prSet>
      <dgm:spPr/>
    </dgm:pt>
  </dgm:ptLst>
  <dgm:cxnLst>
    <dgm:cxn modelId="{45B9AD18-7F39-466C-A963-0680536DC845}" srcId="{FFDAA8FC-F875-44EB-9134-734063482912}" destId="{EC0E7912-EB0E-476B-B9CC-342AC4F63EB0}" srcOrd="2" destOrd="0" parTransId="{4E44757B-8B65-41D3-8246-EE9BD8C54524}" sibTransId="{477D9ABA-6D4F-4104-ABEE-096CC54BBC50}"/>
    <dgm:cxn modelId="{21144B36-4E5B-492A-BD63-D46D26FB9F15}" srcId="{FFDAA8FC-F875-44EB-9134-734063482912}" destId="{65C3B794-C00A-45F7-9E17-F7DCD50C8283}" srcOrd="3" destOrd="0" parTransId="{6176A6EE-5746-40CC-9AD5-9FE2D6F50374}" sibTransId="{3175359F-B5B7-4A2F-8BFB-1D0E579B4579}"/>
    <dgm:cxn modelId="{6105B73C-F4C5-4CAD-A01D-B0582E18BC28}" type="presOf" srcId="{65C3B794-C00A-45F7-9E17-F7DCD50C8283}" destId="{6724E356-1B51-4018-8B0B-367A1542754F}" srcOrd="0" destOrd="0" presId="urn:microsoft.com/office/officeart/2005/8/layout/equation1"/>
    <dgm:cxn modelId="{C4A85649-C11D-4EE8-BEEC-F92E58B14EB2}" srcId="{FFDAA8FC-F875-44EB-9134-734063482912}" destId="{1CF46787-4728-4437-9BF3-C3EC594DB367}" srcOrd="0" destOrd="0" parTransId="{2078FCC7-BBB3-48D9-A3DA-304E86D32419}" sibTransId="{B590D1C3-2B0C-42C3-93AA-677520AB7CDB}"/>
    <dgm:cxn modelId="{42A8414C-3AA8-4BC1-8AF5-03C26854D080}" srcId="{FFDAA8FC-F875-44EB-9134-734063482912}" destId="{BD27CC84-0C1C-41F2-9786-B24A3BFCBB4E}" srcOrd="1" destOrd="0" parTransId="{CD0B9B2A-11EE-4115-A73C-0BFF87A10597}" sibTransId="{CB10D6C0-8011-40C8-9952-DB4EA86F1003}"/>
    <dgm:cxn modelId="{42B81F73-7D51-4AD8-A4D0-7068C39F2891}" type="presOf" srcId="{1CF46787-4728-4437-9BF3-C3EC594DB367}" destId="{D50CDB64-6460-4278-9CB8-49E2095A5574}" srcOrd="0" destOrd="0" presId="urn:microsoft.com/office/officeart/2005/8/layout/equation1"/>
    <dgm:cxn modelId="{7D13347C-E3E2-4B93-B379-0C67CE30DE3B}" type="presOf" srcId="{CB10D6C0-8011-40C8-9952-DB4EA86F1003}" destId="{877C2849-C788-483B-9252-9AECC860D36A}" srcOrd="0" destOrd="0" presId="urn:microsoft.com/office/officeart/2005/8/layout/equation1"/>
    <dgm:cxn modelId="{39366394-A1AB-41D3-A0FD-2B3E258E0147}" type="presOf" srcId="{FFDAA8FC-F875-44EB-9134-734063482912}" destId="{72614605-B254-49DD-94B9-58476E5BA53F}" srcOrd="0" destOrd="0" presId="urn:microsoft.com/office/officeart/2005/8/layout/equation1"/>
    <dgm:cxn modelId="{C0C5CDBB-E48F-42B7-AC4B-1D5BBBDFB3CA}" type="presOf" srcId="{B590D1C3-2B0C-42C3-93AA-677520AB7CDB}" destId="{DF9401F9-53C9-49B9-A177-21C9562E8E54}" srcOrd="0" destOrd="0" presId="urn:microsoft.com/office/officeart/2005/8/layout/equation1"/>
    <dgm:cxn modelId="{658681BD-8B0C-4909-886C-40D7E3A24D11}" type="presOf" srcId="{477D9ABA-6D4F-4104-ABEE-096CC54BBC50}" destId="{6E6A5779-F270-4633-9E62-59F5870B38E4}" srcOrd="0" destOrd="0" presId="urn:microsoft.com/office/officeart/2005/8/layout/equation1"/>
    <dgm:cxn modelId="{AC85C0BE-1878-4E06-AC04-22E27A21B534}" type="presOf" srcId="{EC0E7912-EB0E-476B-B9CC-342AC4F63EB0}" destId="{375FC205-6E60-4C91-B6D0-F87D3FD299C9}" srcOrd="0" destOrd="0" presId="urn:microsoft.com/office/officeart/2005/8/layout/equation1"/>
    <dgm:cxn modelId="{38D886C2-2EE2-41B6-BD54-4DBC7D5A7C2B}" type="presOf" srcId="{BD27CC84-0C1C-41F2-9786-B24A3BFCBB4E}" destId="{EBBE654F-1125-4EC2-BC62-C80FD4269FD4}" srcOrd="0" destOrd="0" presId="urn:microsoft.com/office/officeart/2005/8/layout/equation1"/>
    <dgm:cxn modelId="{AB887473-FB13-4875-A073-32F74F5846D7}" type="presParOf" srcId="{72614605-B254-49DD-94B9-58476E5BA53F}" destId="{D50CDB64-6460-4278-9CB8-49E2095A5574}" srcOrd="0" destOrd="0" presId="urn:microsoft.com/office/officeart/2005/8/layout/equation1"/>
    <dgm:cxn modelId="{089CE2B9-52CB-4219-8B29-1B2C712EB978}" type="presParOf" srcId="{72614605-B254-49DD-94B9-58476E5BA53F}" destId="{E66C0905-F3D5-44C3-BA2E-30F147F599FF}" srcOrd="1" destOrd="0" presId="urn:microsoft.com/office/officeart/2005/8/layout/equation1"/>
    <dgm:cxn modelId="{905EBF9D-5338-4715-857B-EB51FEA60228}" type="presParOf" srcId="{72614605-B254-49DD-94B9-58476E5BA53F}" destId="{DF9401F9-53C9-49B9-A177-21C9562E8E54}" srcOrd="2" destOrd="0" presId="urn:microsoft.com/office/officeart/2005/8/layout/equation1"/>
    <dgm:cxn modelId="{400DDD52-CE55-48FE-ABEE-08C9A0E2FF14}" type="presParOf" srcId="{72614605-B254-49DD-94B9-58476E5BA53F}" destId="{9FCF7F34-7C5B-49D1-B721-928AAEBA8B05}" srcOrd="3" destOrd="0" presId="urn:microsoft.com/office/officeart/2005/8/layout/equation1"/>
    <dgm:cxn modelId="{26F49D74-D4DD-4D7F-80FF-7FA3B9359FF1}" type="presParOf" srcId="{72614605-B254-49DD-94B9-58476E5BA53F}" destId="{EBBE654F-1125-4EC2-BC62-C80FD4269FD4}" srcOrd="4" destOrd="0" presId="urn:microsoft.com/office/officeart/2005/8/layout/equation1"/>
    <dgm:cxn modelId="{E630E173-9712-4025-9C17-8FD1BBB7C8CE}" type="presParOf" srcId="{72614605-B254-49DD-94B9-58476E5BA53F}" destId="{73897CFD-F4BD-4520-9749-5C104634060B}" srcOrd="5" destOrd="0" presId="urn:microsoft.com/office/officeart/2005/8/layout/equation1"/>
    <dgm:cxn modelId="{E075C557-9D33-4314-AC33-0C2F6956A56C}" type="presParOf" srcId="{72614605-B254-49DD-94B9-58476E5BA53F}" destId="{877C2849-C788-483B-9252-9AECC860D36A}" srcOrd="6" destOrd="0" presId="urn:microsoft.com/office/officeart/2005/8/layout/equation1"/>
    <dgm:cxn modelId="{385BD16D-0E1E-4EC2-B66C-AAA4DF1C0883}" type="presParOf" srcId="{72614605-B254-49DD-94B9-58476E5BA53F}" destId="{9C0CFFBB-15A0-4388-BF43-CBCF4565BF55}" srcOrd="7" destOrd="0" presId="urn:microsoft.com/office/officeart/2005/8/layout/equation1"/>
    <dgm:cxn modelId="{FE8B7570-46AA-4BF5-876F-7D303C75A86E}" type="presParOf" srcId="{72614605-B254-49DD-94B9-58476E5BA53F}" destId="{375FC205-6E60-4C91-B6D0-F87D3FD299C9}" srcOrd="8" destOrd="0" presId="urn:microsoft.com/office/officeart/2005/8/layout/equation1"/>
    <dgm:cxn modelId="{9DCA8E76-4575-42D0-96EE-F81ADA68ED06}" type="presParOf" srcId="{72614605-B254-49DD-94B9-58476E5BA53F}" destId="{68203659-7D26-48D4-BEDF-FD47D146C5B6}" srcOrd="9" destOrd="0" presId="urn:microsoft.com/office/officeart/2005/8/layout/equation1"/>
    <dgm:cxn modelId="{EEF011E4-8C85-4A8F-A5C8-2138E0DB1837}" type="presParOf" srcId="{72614605-B254-49DD-94B9-58476E5BA53F}" destId="{6E6A5779-F270-4633-9E62-59F5870B38E4}" srcOrd="10" destOrd="0" presId="urn:microsoft.com/office/officeart/2005/8/layout/equation1"/>
    <dgm:cxn modelId="{9B0671F2-B16E-4E94-9180-7FB0D3D67FAB}" type="presParOf" srcId="{72614605-B254-49DD-94B9-58476E5BA53F}" destId="{B9D5483E-04F1-4AE7-82BF-45CE760099BD}" srcOrd="11" destOrd="0" presId="urn:microsoft.com/office/officeart/2005/8/layout/equation1"/>
    <dgm:cxn modelId="{797C4EB4-0F9E-4753-AB69-B51986B3ED4A}" type="presParOf" srcId="{72614605-B254-49DD-94B9-58476E5BA53F}" destId="{6724E356-1B51-4018-8B0B-367A1542754F}" srcOrd="12"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F97ED3-AC2C-4035-ACA9-7BA819DB4196}"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pt-PT"/>
        </a:p>
      </dgm:t>
    </dgm:pt>
    <dgm:pt modelId="{9A16D904-CCE1-4CB9-9C15-7E4B7FAC7F4F}">
      <dgm:prSet phldrT="[Texto]" custT="1"/>
      <dgm:spPr>
        <a:solidFill>
          <a:schemeClr val="accent1">
            <a:hueOff val="0"/>
            <a:satOff val="0"/>
            <a:lumOff val="0"/>
            <a:alpha val="65000"/>
          </a:schemeClr>
        </a:solidFill>
      </dgm:spPr>
      <dgm:t>
        <a:bodyPr/>
        <a:lstStyle/>
        <a:p>
          <a:r>
            <a:rPr lang="en-IE" sz="1200" b="1" err="1">
              <a:solidFill>
                <a:schemeClr val="bg1"/>
              </a:solidFill>
            </a:rPr>
            <a:t>ePrescription</a:t>
          </a:r>
          <a:r>
            <a:rPr lang="en-IE" sz="1200" b="1">
              <a:solidFill>
                <a:schemeClr val="bg1"/>
              </a:solidFill>
            </a:rPr>
            <a:t>/ </a:t>
          </a:r>
          <a:r>
            <a:rPr lang="en-IE" sz="1200" b="1" err="1">
              <a:solidFill>
                <a:schemeClr val="bg1"/>
              </a:solidFill>
            </a:rPr>
            <a:t>eDispensation</a:t>
          </a:r>
          <a:endParaRPr lang="pt-PT" sz="1200"/>
        </a:p>
      </dgm:t>
    </dgm:pt>
    <dgm:pt modelId="{539CA01D-4546-41D7-A8BC-D52ED854464A}" type="parTrans" cxnId="{5807C1D1-C1C4-4221-88D6-DD4038BC6B2D}">
      <dgm:prSet/>
      <dgm:spPr/>
      <dgm:t>
        <a:bodyPr/>
        <a:lstStyle/>
        <a:p>
          <a:endParaRPr lang="pt-PT" sz="1200"/>
        </a:p>
      </dgm:t>
    </dgm:pt>
    <dgm:pt modelId="{2A285323-221E-461D-A228-7891C4F68F07}" type="sibTrans" cxnId="{5807C1D1-C1C4-4221-88D6-DD4038BC6B2D}">
      <dgm:prSet/>
      <dgm:spPr/>
      <dgm:t>
        <a:bodyPr/>
        <a:lstStyle/>
        <a:p>
          <a:endParaRPr lang="pt-PT" sz="1200"/>
        </a:p>
      </dgm:t>
    </dgm:pt>
    <dgm:pt modelId="{4DA13D9D-1CE9-4F97-A6D9-BF30B29F4A98}">
      <dgm:prSet phldrT="[Texto]" custT="1"/>
      <dgm:spPr>
        <a:solidFill>
          <a:schemeClr val="accent1">
            <a:hueOff val="0"/>
            <a:satOff val="0"/>
            <a:lumOff val="0"/>
            <a:alpha val="85000"/>
          </a:schemeClr>
        </a:solidFill>
      </dgm:spPr>
      <dgm:t>
        <a:bodyPr/>
        <a:lstStyle/>
        <a:p>
          <a:r>
            <a:rPr lang="en-IE" sz="1200" b="1">
              <a:solidFill>
                <a:schemeClr val="bg1"/>
              </a:solidFill>
            </a:rPr>
            <a:t>Patient summary</a:t>
          </a:r>
          <a:endParaRPr lang="pt-PT" sz="1200"/>
        </a:p>
      </dgm:t>
    </dgm:pt>
    <dgm:pt modelId="{EC52F73B-E7BC-486D-B12E-365E482A2C8E}" type="parTrans" cxnId="{7ADC3BEF-C0D3-44E9-B131-BFAB98117BCF}">
      <dgm:prSet/>
      <dgm:spPr/>
      <dgm:t>
        <a:bodyPr/>
        <a:lstStyle/>
        <a:p>
          <a:endParaRPr lang="pt-PT" sz="1200"/>
        </a:p>
      </dgm:t>
    </dgm:pt>
    <dgm:pt modelId="{A73BB578-120A-4CE3-A35D-19ABCCFAAF7E}" type="sibTrans" cxnId="{7ADC3BEF-C0D3-44E9-B131-BFAB98117BCF}">
      <dgm:prSet/>
      <dgm:spPr/>
      <dgm:t>
        <a:bodyPr/>
        <a:lstStyle/>
        <a:p>
          <a:endParaRPr lang="pt-PT" sz="1200"/>
        </a:p>
      </dgm:t>
    </dgm:pt>
    <dgm:pt modelId="{2B8C5BB1-FEDF-42F4-8348-668C02CE3E7B}">
      <dgm:prSet phldrT="[Texto]" custT="1"/>
      <dgm:spPr/>
      <dgm:t>
        <a:bodyPr/>
        <a:lstStyle/>
        <a:p>
          <a:r>
            <a:rPr lang="en-GB" sz="1050" b="1" kern="1200" noProof="0" dirty="0"/>
            <a:t>Medical test results, including laboratory and other diagnostic results and related reports</a:t>
          </a:r>
          <a:endParaRPr lang="pt-PT" sz="1050" b="1" kern="1200" dirty="0">
            <a:solidFill>
              <a:srgbClr val="F7F8FA"/>
            </a:solidFill>
            <a:latin typeface="Aptos" panose="02110004020202020204"/>
            <a:ea typeface="+mn-ea"/>
            <a:cs typeface="+mn-cs"/>
          </a:endParaRPr>
        </a:p>
      </dgm:t>
    </dgm:pt>
    <dgm:pt modelId="{767CC231-B8F9-4600-8C6C-6F43E4C09942}" type="parTrans" cxnId="{3CA8FE0F-F2A0-4476-AD48-F043751BF249}">
      <dgm:prSet/>
      <dgm:spPr/>
      <dgm:t>
        <a:bodyPr/>
        <a:lstStyle/>
        <a:p>
          <a:endParaRPr lang="pt-PT" sz="1200"/>
        </a:p>
      </dgm:t>
    </dgm:pt>
    <dgm:pt modelId="{5A623DBD-2B0B-4536-A0D9-54E492A098BC}" type="sibTrans" cxnId="{3CA8FE0F-F2A0-4476-AD48-F043751BF249}">
      <dgm:prSet/>
      <dgm:spPr/>
      <dgm:t>
        <a:bodyPr/>
        <a:lstStyle/>
        <a:p>
          <a:endParaRPr lang="pt-PT" sz="1200"/>
        </a:p>
      </dgm:t>
    </dgm:pt>
    <dgm:pt modelId="{FB1C8203-6E71-4C16-8053-0835A55F37FB}">
      <dgm:prSet phldrT="[Texto]" custT="1"/>
      <dgm:spPr>
        <a:solidFill>
          <a:schemeClr val="accent1">
            <a:hueOff val="0"/>
            <a:satOff val="0"/>
            <a:lumOff val="0"/>
            <a:alpha val="65000"/>
          </a:schemeClr>
        </a:solidFill>
      </dgm:spPr>
      <dgm:t>
        <a:bodyPr/>
        <a:lstStyle/>
        <a:p>
          <a:r>
            <a:rPr lang="en-GB" sz="1200" b="1" noProof="0" dirty="0"/>
            <a:t>Medical imaging studies and related imaging reports; </a:t>
          </a:r>
          <a:endParaRPr lang="pt-PT" sz="1200" b="1" dirty="0"/>
        </a:p>
      </dgm:t>
    </dgm:pt>
    <dgm:pt modelId="{7749B20D-0EC5-4405-90BB-AFF6B5B017CB}" type="parTrans" cxnId="{42A1A4EC-CF1A-4DF2-A414-25E31A4B0A39}">
      <dgm:prSet/>
      <dgm:spPr/>
      <dgm:t>
        <a:bodyPr/>
        <a:lstStyle/>
        <a:p>
          <a:endParaRPr lang="pt-PT" sz="1200"/>
        </a:p>
      </dgm:t>
    </dgm:pt>
    <dgm:pt modelId="{4434E82A-FD3D-45AA-B26C-4BEA7860F05E}" type="sibTrans" cxnId="{42A1A4EC-CF1A-4DF2-A414-25E31A4B0A39}">
      <dgm:prSet/>
      <dgm:spPr/>
      <dgm:t>
        <a:bodyPr/>
        <a:lstStyle/>
        <a:p>
          <a:endParaRPr lang="pt-PT" sz="1200"/>
        </a:p>
      </dgm:t>
    </dgm:pt>
    <dgm:pt modelId="{F9DE40C8-23E6-4913-A781-E80C55D03347}">
      <dgm:prSet phldrT="[Texto]" custT="1"/>
      <dgm:spPr/>
      <dgm:t>
        <a:bodyPr/>
        <a:lstStyle/>
        <a:p>
          <a:r>
            <a:rPr lang="en-IE" sz="1200" b="1">
              <a:solidFill>
                <a:schemeClr val="bg1"/>
              </a:solidFill>
            </a:rPr>
            <a:t>Discharge report</a:t>
          </a:r>
          <a:endParaRPr lang="pt-PT" sz="1200"/>
        </a:p>
      </dgm:t>
    </dgm:pt>
    <dgm:pt modelId="{9ACC628E-E2CE-4435-BF64-92EF10EBF340}" type="parTrans" cxnId="{29D22522-3EB4-4EF6-87B6-AD8DF388343E}">
      <dgm:prSet/>
      <dgm:spPr/>
      <dgm:t>
        <a:bodyPr/>
        <a:lstStyle/>
        <a:p>
          <a:endParaRPr lang="pt-PT" sz="1200"/>
        </a:p>
      </dgm:t>
    </dgm:pt>
    <dgm:pt modelId="{714AFEB3-32B6-471B-8B1C-3CF7DC5F689B}" type="sibTrans" cxnId="{29D22522-3EB4-4EF6-87B6-AD8DF388343E}">
      <dgm:prSet/>
      <dgm:spPr/>
      <dgm:t>
        <a:bodyPr/>
        <a:lstStyle/>
        <a:p>
          <a:endParaRPr lang="pt-PT" sz="1200"/>
        </a:p>
      </dgm:t>
    </dgm:pt>
    <dgm:pt modelId="{3DB8DCF8-5A67-4743-9A74-380E356E836B}" type="pres">
      <dgm:prSet presAssocID="{72F97ED3-AC2C-4035-ACA9-7BA819DB4196}" presName="linearFlow" presStyleCnt="0">
        <dgm:presLayoutVars>
          <dgm:dir/>
          <dgm:resizeHandles val="exact"/>
        </dgm:presLayoutVars>
      </dgm:prSet>
      <dgm:spPr/>
    </dgm:pt>
    <dgm:pt modelId="{926C56F2-2E51-4E48-8DBA-CFD0CBD63D9B}" type="pres">
      <dgm:prSet presAssocID="{2B8C5BB1-FEDF-42F4-8348-668C02CE3E7B}" presName="composite" presStyleCnt="0"/>
      <dgm:spPr/>
    </dgm:pt>
    <dgm:pt modelId="{612A577A-2954-48A5-BEED-1C338F99FE15}" type="pres">
      <dgm:prSet presAssocID="{2B8C5BB1-FEDF-42F4-8348-668C02CE3E7B}" presName="imgShp" presStyleLbl="fgImgPlace1" presStyleIdx="0" presStyleCnt="5"/>
      <dgm:spPr>
        <a:blipFill rotWithShape="1">
          <a:blip xmlns:r="http://schemas.openxmlformats.org/officeDocument/2006/relationships" r:embed="rId1"/>
          <a:srcRect/>
          <a:stretch>
            <a:fillRect/>
          </a:stretch>
        </a:blipFill>
      </dgm:spPr>
    </dgm:pt>
    <dgm:pt modelId="{21A55052-1A8A-4D8C-B373-DE826663B5E1}" type="pres">
      <dgm:prSet presAssocID="{2B8C5BB1-FEDF-42F4-8348-668C02CE3E7B}" presName="txShp" presStyleLbl="node1" presStyleIdx="0" presStyleCnt="5">
        <dgm:presLayoutVars>
          <dgm:bulletEnabled val="1"/>
        </dgm:presLayoutVars>
      </dgm:prSet>
      <dgm:spPr/>
    </dgm:pt>
    <dgm:pt modelId="{B77FA280-DC18-4E2B-BDC1-27A061183BC0}" type="pres">
      <dgm:prSet presAssocID="{5A623DBD-2B0B-4536-A0D9-54E492A098BC}" presName="spacing" presStyleCnt="0"/>
      <dgm:spPr/>
    </dgm:pt>
    <dgm:pt modelId="{EF594BEE-5F26-4C2F-B800-23B251D0CFC3}" type="pres">
      <dgm:prSet presAssocID="{F9DE40C8-23E6-4913-A781-E80C55D03347}" presName="composite" presStyleCnt="0"/>
      <dgm:spPr/>
    </dgm:pt>
    <dgm:pt modelId="{B66A9351-0BE0-42BA-8166-7667A0E6E517}" type="pres">
      <dgm:prSet presAssocID="{F9DE40C8-23E6-4913-A781-E80C55D03347}" presName="imgShp" presStyleLbl="fgImgPlace1" presStyleIdx="1" presStyleCnt="5"/>
      <dgm:spPr>
        <a:blipFill rotWithShape="1">
          <a:blip xmlns:r="http://schemas.openxmlformats.org/officeDocument/2006/relationships" r:embed="rId2"/>
          <a:srcRect/>
          <a:stretch>
            <a:fillRect/>
          </a:stretch>
        </a:blipFill>
      </dgm:spPr>
    </dgm:pt>
    <dgm:pt modelId="{F351C66D-4C4F-46B9-85B8-27AF7BA8752F}" type="pres">
      <dgm:prSet presAssocID="{F9DE40C8-23E6-4913-A781-E80C55D03347}" presName="txShp" presStyleLbl="node1" presStyleIdx="1" presStyleCnt="5">
        <dgm:presLayoutVars>
          <dgm:bulletEnabled val="1"/>
        </dgm:presLayoutVars>
      </dgm:prSet>
      <dgm:spPr/>
    </dgm:pt>
    <dgm:pt modelId="{CDD145F1-5AB1-5F4E-8C0F-942D3BC2B8AD}" type="pres">
      <dgm:prSet presAssocID="{714AFEB3-32B6-471B-8B1C-3CF7DC5F689B}" presName="spacing" presStyleCnt="0"/>
      <dgm:spPr/>
    </dgm:pt>
    <dgm:pt modelId="{1AC211D7-EB5A-4E97-84C0-384E72B528FA}" type="pres">
      <dgm:prSet presAssocID="{4DA13D9D-1CE9-4F97-A6D9-BF30B29F4A98}" presName="composite" presStyleCnt="0"/>
      <dgm:spPr/>
    </dgm:pt>
    <dgm:pt modelId="{06F9A33D-7AF9-409B-AD95-171FDE74B427}" type="pres">
      <dgm:prSet presAssocID="{4DA13D9D-1CE9-4F97-A6D9-BF30B29F4A98}" presName="imgShp" presStyleLbl="fgImgPlace1" presStyleIdx="2" presStyleCnt="5"/>
      <dgm:spPr>
        <a:blipFill>
          <a:blip xmlns:r="http://schemas.openxmlformats.org/officeDocument/2006/relationships" r:embed="rId3"/>
          <a:srcRect/>
          <a:stretch>
            <a:fillRect/>
          </a:stretch>
        </a:blipFill>
      </dgm:spPr>
    </dgm:pt>
    <dgm:pt modelId="{58C83388-1D55-4169-9EA3-FE0A1F7DC2D5}" type="pres">
      <dgm:prSet presAssocID="{4DA13D9D-1CE9-4F97-A6D9-BF30B29F4A98}" presName="txShp" presStyleLbl="node1" presStyleIdx="2" presStyleCnt="5">
        <dgm:presLayoutVars>
          <dgm:bulletEnabled val="1"/>
        </dgm:presLayoutVars>
      </dgm:prSet>
      <dgm:spPr/>
    </dgm:pt>
    <dgm:pt modelId="{489ECBA0-C74C-4B53-ABB1-C5FCE2D666C4}" type="pres">
      <dgm:prSet presAssocID="{A73BB578-120A-4CE3-A35D-19ABCCFAAF7E}" presName="spacing" presStyleCnt="0"/>
      <dgm:spPr/>
    </dgm:pt>
    <dgm:pt modelId="{5C6DF298-20BB-4B34-923C-0811FC9778AF}" type="pres">
      <dgm:prSet presAssocID="{FB1C8203-6E71-4C16-8053-0835A55F37FB}" presName="composite" presStyleCnt="0"/>
      <dgm:spPr/>
    </dgm:pt>
    <dgm:pt modelId="{DD13A69B-E5BF-4887-A338-FE48D50BC866}" type="pres">
      <dgm:prSet presAssocID="{FB1C8203-6E71-4C16-8053-0835A55F37FB}" presName="imgShp" presStyleLbl="fgImgPlace1" presStyleIdx="3" presStyleCnt="5"/>
      <dgm:spPr>
        <a:blipFill rotWithShape="1">
          <a:blip xmlns:r="http://schemas.openxmlformats.org/officeDocument/2006/relationships" r:embed="rId4"/>
          <a:srcRect/>
          <a:stretch>
            <a:fillRect/>
          </a:stretch>
        </a:blipFill>
      </dgm:spPr>
    </dgm:pt>
    <dgm:pt modelId="{BEA644FB-38B6-4437-9A05-0C368CF9D74C}" type="pres">
      <dgm:prSet presAssocID="{FB1C8203-6E71-4C16-8053-0835A55F37FB}" presName="txShp" presStyleLbl="node1" presStyleIdx="3" presStyleCnt="5">
        <dgm:presLayoutVars>
          <dgm:bulletEnabled val="1"/>
        </dgm:presLayoutVars>
      </dgm:prSet>
      <dgm:spPr/>
    </dgm:pt>
    <dgm:pt modelId="{6470FA9F-919E-4ED9-BB1E-24AFA3963742}" type="pres">
      <dgm:prSet presAssocID="{4434E82A-FD3D-45AA-B26C-4BEA7860F05E}" presName="spacing" presStyleCnt="0"/>
      <dgm:spPr/>
    </dgm:pt>
    <dgm:pt modelId="{67633A20-CB46-4C0F-AFAC-3C4717F54761}" type="pres">
      <dgm:prSet presAssocID="{9A16D904-CCE1-4CB9-9C15-7E4B7FAC7F4F}" presName="composite" presStyleCnt="0"/>
      <dgm:spPr/>
    </dgm:pt>
    <dgm:pt modelId="{02F0ADE9-9A9F-4622-B9DE-15BB34F32B47}" type="pres">
      <dgm:prSet presAssocID="{9A16D904-CCE1-4CB9-9C15-7E4B7FAC7F4F}" presName="imgShp" presStyleLbl="fgImgPlace1" presStyleIdx="4" presStyleCnt="5"/>
      <dgm:spPr>
        <a:blipFill>
          <a:blip xmlns:r="http://schemas.openxmlformats.org/officeDocument/2006/relationships" r:embed="rId5"/>
          <a:srcRect/>
          <a:stretch>
            <a:fillRect/>
          </a:stretch>
        </a:blipFill>
      </dgm:spPr>
    </dgm:pt>
    <dgm:pt modelId="{3690347A-D9B0-4FC8-86DF-909FEE40DFDF}" type="pres">
      <dgm:prSet presAssocID="{9A16D904-CCE1-4CB9-9C15-7E4B7FAC7F4F}" presName="txShp" presStyleLbl="node1" presStyleIdx="4" presStyleCnt="5">
        <dgm:presLayoutVars>
          <dgm:bulletEnabled val="1"/>
        </dgm:presLayoutVars>
      </dgm:prSet>
      <dgm:spPr/>
    </dgm:pt>
  </dgm:ptLst>
  <dgm:cxnLst>
    <dgm:cxn modelId="{C2AD8B0E-8D16-0240-BE0E-80EE726AFB52}" type="presOf" srcId="{9A16D904-CCE1-4CB9-9C15-7E4B7FAC7F4F}" destId="{3690347A-D9B0-4FC8-86DF-909FEE40DFDF}" srcOrd="0" destOrd="0" presId="urn:microsoft.com/office/officeart/2005/8/layout/vList3"/>
    <dgm:cxn modelId="{3CA8FE0F-F2A0-4476-AD48-F043751BF249}" srcId="{72F97ED3-AC2C-4035-ACA9-7BA819DB4196}" destId="{2B8C5BB1-FEDF-42F4-8348-668C02CE3E7B}" srcOrd="0" destOrd="0" parTransId="{767CC231-B8F9-4600-8C6C-6F43E4C09942}" sibTransId="{5A623DBD-2B0B-4536-A0D9-54E492A098BC}"/>
    <dgm:cxn modelId="{29D22522-3EB4-4EF6-87B6-AD8DF388343E}" srcId="{72F97ED3-AC2C-4035-ACA9-7BA819DB4196}" destId="{F9DE40C8-23E6-4913-A781-E80C55D03347}" srcOrd="1" destOrd="0" parTransId="{9ACC628E-E2CE-4435-BF64-92EF10EBF340}" sibTransId="{714AFEB3-32B6-471B-8B1C-3CF7DC5F689B}"/>
    <dgm:cxn modelId="{77AAF92F-5CD5-4A3E-8260-FCFD15B2CA18}" type="presOf" srcId="{72F97ED3-AC2C-4035-ACA9-7BA819DB4196}" destId="{3DB8DCF8-5A67-4743-9A74-380E356E836B}" srcOrd="0" destOrd="0" presId="urn:microsoft.com/office/officeart/2005/8/layout/vList3"/>
    <dgm:cxn modelId="{C414E962-DFCD-4844-AFD3-614472C7A2D7}" type="presOf" srcId="{F9DE40C8-23E6-4913-A781-E80C55D03347}" destId="{F351C66D-4C4F-46B9-85B8-27AF7BA8752F}" srcOrd="0" destOrd="0" presId="urn:microsoft.com/office/officeart/2005/8/layout/vList3"/>
    <dgm:cxn modelId="{43E33967-FA53-3742-B93D-0A332D16F429}" type="presOf" srcId="{2B8C5BB1-FEDF-42F4-8348-668C02CE3E7B}" destId="{21A55052-1A8A-4D8C-B373-DE826663B5E1}" srcOrd="0" destOrd="0" presId="urn:microsoft.com/office/officeart/2005/8/layout/vList3"/>
    <dgm:cxn modelId="{5807C1D1-C1C4-4221-88D6-DD4038BC6B2D}" srcId="{72F97ED3-AC2C-4035-ACA9-7BA819DB4196}" destId="{9A16D904-CCE1-4CB9-9C15-7E4B7FAC7F4F}" srcOrd="4" destOrd="0" parTransId="{539CA01D-4546-41D7-A8BC-D52ED854464A}" sibTransId="{2A285323-221E-461D-A228-7891C4F68F07}"/>
    <dgm:cxn modelId="{F3283FDA-1EB7-B64F-A3A2-D9857B7CEE9E}" type="presOf" srcId="{FB1C8203-6E71-4C16-8053-0835A55F37FB}" destId="{BEA644FB-38B6-4437-9A05-0C368CF9D74C}" srcOrd="0" destOrd="0" presId="urn:microsoft.com/office/officeart/2005/8/layout/vList3"/>
    <dgm:cxn modelId="{42A1A4EC-CF1A-4DF2-A414-25E31A4B0A39}" srcId="{72F97ED3-AC2C-4035-ACA9-7BA819DB4196}" destId="{FB1C8203-6E71-4C16-8053-0835A55F37FB}" srcOrd="3" destOrd="0" parTransId="{7749B20D-0EC5-4405-90BB-AFF6B5B017CB}" sibTransId="{4434E82A-FD3D-45AA-B26C-4BEA7860F05E}"/>
    <dgm:cxn modelId="{7ADC3BEF-C0D3-44E9-B131-BFAB98117BCF}" srcId="{72F97ED3-AC2C-4035-ACA9-7BA819DB4196}" destId="{4DA13D9D-1CE9-4F97-A6D9-BF30B29F4A98}" srcOrd="2" destOrd="0" parTransId="{EC52F73B-E7BC-486D-B12E-365E482A2C8E}" sibTransId="{A73BB578-120A-4CE3-A35D-19ABCCFAAF7E}"/>
    <dgm:cxn modelId="{F24FCAF9-4BE4-4349-A318-DA8D717BD57B}" type="presOf" srcId="{4DA13D9D-1CE9-4F97-A6D9-BF30B29F4A98}" destId="{58C83388-1D55-4169-9EA3-FE0A1F7DC2D5}" srcOrd="0" destOrd="0" presId="urn:microsoft.com/office/officeart/2005/8/layout/vList3"/>
    <dgm:cxn modelId="{4318800A-CB05-E244-A14C-034EAAE4EFD6}" type="presParOf" srcId="{3DB8DCF8-5A67-4743-9A74-380E356E836B}" destId="{926C56F2-2E51-4E48-8DBA-CFD0CBD63D9B}" srcOrd="0" destOrd="0" presId="urn:microsoft.com/office/officeart/2005/8/layout/vList3"/>
    <dgm:cxn modelId="{A01B1502-DC69-A345-829E-B9550D617FB0}" type="presParOf" srcId="{926C56F2-2E51-4E48-8DBA-CFD0CBD63D9B}" destId="{612A577A-2954-48A5-BEED-1C338F99FE15}" srcOrd="0" destOrd="0" presId="urn:microsoft.com/office/officeart/2005/8/layout/vList3"/>
    <dgm:cxn modelId="{6D601989-2D3F-DF43-9088-68BEE2FD958C}" type="presParOf" srcId="{926C56F2-2E51-4E48-8DBA-CFD0CBD63D9B}" destId="{21A55052-1A8A-4D8C-B373-DE826663B5E1}" srcOrd="1" destOrd="0" presId="urn:microsoft.com/office/officeart/2005/8/layout/vList3"/>
    <dgm:cxn modelId="{654AF491-C42A-434B-A336-D92C12318C45}" type="presParOf" srcId="{3DB8DCF8-5A67-4743-9A74-380E356E836B}" destId="{B77FA280-DC18-4E2B-BDC1-27A061183BC0}" srcOrd="1" destOrd="0" presId="urn:microsoft.com/office/officeart/2005/8/layout/vList3"/>
    <dgm:cxn modelId="{178E1B40-013A-4748-A83C-0D5749E0A9B5}" type="presParOf" srcId="{3DB8DCF8-5A67-4743-9A74-380E356E836B}" destId="{EF594BEE-5F26-4C2F-B800-23B251D0CFC3}" srcOrd="2" destOrd="0" presId="urn:microsoft.com/office/officeart/2005/8/layout/vList3"/>
    <dgm:cxn modelId="{7FEBF04A-F66D-4746-9CBA-DA12AABECD5F}" type="presParOf" srcId="{EF594BEE-5F26-4C2F-B800-23B251D0CFC3}" destId="{B66A9351-0BE0-42BA-8166-7667A0E6E517}" srcOrd="0" destOrd="0" presId="urn:microsoft.com/office/officeart/2005/8/layout/vList3"/>
    <dgm:cxn modelId="{D0574A80-3DDB-5C45-B3C3-A62D1E45553E}" type="presParOf" srcId="{EF594BEE-5F26-4C2F-B800-23B251D0CFC3}" destId="{F351C66D-4C4F-46B9-85B8-27AF7BA8752F}" srcOrd="1" destOrd="0" presId="urn:microsoft.com/office/officeart/2005/8/layout/vList3"/>
    <dgm:cxn modelId="{4F6607E0-D889-2741-860A-9E5D8E97ECAE}" type="presParOf" srcId="{3DB8DCF8-5A67-4743-9A74-380E356E836B}" destId="{CDD145F1-5AB1-5F4E-8C0F-942D3BC2B8AD}" srcOrd="3" destOrd="0" presId="urn:microsoft.com/office/officeart/2005/8/layout/vList3"/>
    <dgm:cxn modelId="{3BBD688B-FC91-5649-BF37-4B256F77FAA0}" type="presParOf" srcId="{3DB8DCF8-5A67-4743-9A74-380E356E836B}" destId="{1AC211D7-EB5A-4E97-84C0-384E72B528FA}" srcOrd="4" destOrd="0" presId="urn:microsoft.com/office/officeart/2005/8/layout/vList3"/>
    <dgm:cxn modelId="{12E03DCC-8F06-5543-A608-E1FD1EE98E06}" type="presParOf" srcId="{1AC211D7-EB5A-4E97-84C0-384E72B528FA}" destId="{06F9A33D-7AF9-409B-AD95-171FDE74B427}" srcOrd="0" destOrd="0" presId="urn:microsoft.com/office/officeart/2005/8/layout/vList3"/>
    <dgm:cxn modelId="{D9E5D978-8F66-2447-81C9-A587967ED933}" type="presParOf" srcId="{1AC211D7-EB5A-4E97-84C0-384E72B528FA}" destId="{58C83388-1D55-4169-9EA3-FE0A1F7DC2D5}" srcOrd="1" destOrd="0" presId="urn:microsoft.com/office/officeart/2005/8/layout/vList3"/>
    <dgm:cxn modelId="{DA47D00A-3D29-3E4A-A9A5-C652FF97DA3F}" type="presParOf" srcId="{3DB8DCF8-5A67-4743-9A74-380E356E836B}" destId="{489ECBA0-C74C-4B53-ABB1-C5FCE2D666C4}" srcOrd="5" destOrd="0" presId="urn:microsoft.com/office/officeart/2005/8/layout/vList3"/>
    <dgm:cxn modelId="{F93424DC-4A96-B042-99CB-1AA6F7624E5A}" type="presParOf" srcId="{3DB8DCF8-5A67-4743-9A74-380E356E836B}" destId="{5C6DF298-20BB-4B34-923C-0811FC9778AF}" srcOrd="6" destOrd="0" presId="urn:microsoft.com/office/officeart/2005/8/layout/vList3"/>
    <dgm:cxn modelId="{8ED89284-7D22-BB46-B8C9-AC89FFF838C9}" type="presParOf" srcId="{5C6DF298-20BB-4B34-923C-0811FC9778AF}" destId="{DD13A69B-E5BF-4887-A338-FE48D50BC866}" srcOrd="0" destOrd="0" presId="urn:microsoft.com/office/officeart/2005/8/layout/vList3"/>
    <dgm:cxn modelId="{CD41B8A8-A04C-174F-9A90-18B3D4157774}" type="presParOf" srcId="{5C6DF298-20BB-4B34-923C-0811FC9778AF}" destId="{BEA644FB-38B6-4437-9A05-0C368CF9D74C}" srcOrd="1" destOrd="0" presId="urn:microsoft.com/office/officeart/2005/8/layout/vList3"/>
    <dgm:cxn modelId="{E9C86896-59C4-AE4D-AD50-5A2995F77B98}" type="presParOf" srcId="{3DB8DCF8-5A67-4743-9A74-380E356E836B}" destId="{6470FA9F-919E-4ED9-BB1E-24AFA3963742}" srcOrd="7" destOrd="0" presId="urn:microsoft.com/office/officeart/2005/8/layout/vList3"/>
    <dgm:cxn modelId="{94A74F6A-DBE1-694A-B3D2-8C85FF5F0A1D}" type="presParOf" srcId="{3DB8DCF8-5A67-4743-9A74-380E356E836B}" destId="{67633A20-CB46-4C0F-AFAC-3C4717F54761}" srcOrd="8" destOrd="0" presId="urn:microsoft.com/office/officeart/2005/8/layout/vList3"/>
    <dgm:cxn modelId="{D5786A5D-F459-8F4C-8DC7-40B2A1643A61}" type="presParOf" srcId="{67633A20-CB46-4C0F-AFAC-3C4717F54761}" destId="{02F0ADE9-9A9F-4622-B9DE-15BB34F32B47}" srcOrd="0" destOrd="0" presId="urn:microsoft.com/office/officeart/2005/8/layout/vList3"/>
    <dgm:cxn modelId="{49F7E43B-C79E-1A43-AB2E-FA4686FB00A9}" type="presParOf" srcId="{67633A20-CB46-4C0F-AFAC-3C4717F54761}" destId="{3690347A-D9B0-4FC8-86DF-909FEE40DFDF}"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F97ED3-AC2C-4035-ACA9-7BA819DB4196}"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pt-PT"/>
        </a:p>
      </dgm:t>
    </dgm:pt>
    <dgm:pt modelId="{FB1C8203-6E71-4C16-8053-0835A55F37FB}">
      <dgm:prSet phldrT="[Texto]" custT="1"/>
      <dgm:spPr>
        <a:solidFill>
          <a:schemeClr val="accent1">
            <a:hueOff val="0"/>
            <a:satOff val="0"/>
            <a:lumOff val="0"/>
            <a:alpha val="65000"/>
          </a:schemeClr>
        </a:solidFill>
      </dgm:spPr>
      <dgm:t>
        <a:bodyPr/>
        <a:lstStyle/>
        <a:p>
          <a:r>
            <a:rPr lang="en-GB" sz="1200" b="1" noProof="0" dirty="0"/>
            <a:t>Medical imaging studies and related imaging reports; </a:t>
          </a:r>
          <a:endParaRPr lang="pt-PT" sz="1200" b="1" dirty="0"/>
        </a:p>
      </dgm:t>
    </dgm:pt>
    <dgm:pt modelId="{7749B20D-0EC5-4405-90BB-AFF6B5B017CB}" type="parTrans" cxnId="{42A1A4EC-CF1A-4DF2-A414-25E31A4B0A39}">
      <dgm:prSet/>
      <dgm:spPr/>
      <dgm:t>
        <a:bodyPr/>
        <a:lstStyle/>
        <a:p>
          <a:endParaRPr lang="pt-PT" sz="1200"/>
        </a:p>
      </dgm:t>
    </dgm:pt>
    <dgm:pt modelId="{4434E82A-FD3D-45AA-B26C-4BEA7860F05E}" type="sibTrans" cxnId="{42A1A4EC-CF1A-4DF2-A414-25E31A4B0A39}">
      <dgm:prSet/>
      <dgm:spPr/>
      <dgm:t>
        <a:bodyPr/>
        <a:lstStyle/>
        <a:p>
          <a:endParaRPr lang="pt-PT" sz="1200"/>
        </a:p>
      </dgm:t>
    </dgm:pt>
    <dgm:pt modelId="{C96E4B09-10B8-4BA6-8F39-1D2009854BDA}">
      <dgm:prSet phldrT="[Texto]" custT="1"/>
      <dgm:spPr>
        <a:solidFill>
          <a:schemeClr val="accent1">
            <a:hueOff val="0"/>
            <a:satOff val="0"/>
            <a:lumOff val="0"/>
            <a:alpha val="65000"/>
          </a:schemeClr>
        </a:solidFill>
      </dgm:spPr>
      <dgm:t>
        <a:bodyPr/>
        <a:lstStyle/>
        <a:p>
          <a:r>
            <a:rPr lang="en-IE" sz="1200" b="1" dirty="0">
              <a:solidFill>
                <a:schemeClr val="bg1"/>
              </a:solidFill>
            </a:rPr>
            <a:t>ePrescription</a:t>
          </a:r>
          <a:endParaRPr lang="pt-PT" sz="1200" dirty="0"/>
        </a:p>
      </dgm:t>
    </dgm:pt>
    <dgm:pt modelId="{A54270CB-6D58-43D8-8BAD-2092BC92678A}" type="parTrans" cxnId="{338ADEF5-2CD6-4314-A364-852653567714}">
      <dgm:prSet/>
      <dgm:spPr/>
      <dgm:t>
        <a:bodyPr/>
        <a:lstStyle/>
        <a:p>
          <a:endParaRPr lang="en-US"/>
        </a:p>
      </dgm:t>
    </dgm:pt>
    <dgm:pt modelId="{D0A2E55F-93A2-498F-BFAC-65CEB0526037}" type="sibTrans" cxnId="{338ADEF5-2CD6-4314-A364-852653567714}">
      <dgm:prSet/>
      <dgm:spPr/>
      <dgm:t>
        <a:bodyPr/>
        <a:lstStyle/>
        <a:p>
          <a:endParaRPr lang="en-US"/>
        </a:p>
      </dgm:t>
    </dgm:pt>
    <dgm:pt modelId="{98E3736E-2EFA-4E0A-B1DF-11991A8264AD}">
      <dgm:prSet phldrT="[Texto]" custT="1"/>
      <dgm:spPr>
        <a:solidFill>
          <a:schemeClr val="accent1">
            <a:hueOff val="0"/>
            <a:satOff val="0"/>
            <a:lumOff val="0"/>
            <a:alpha val="65000"/>
          </a:schemeClr>
        </a:solidFill>
      </dgm:spPr>
      <dgm:t>
        <a:bodyPr/>
        <a:lstStyle/>
        <a:p>
          <a:r>
            <a:rPr lang="en-IE" sz="1200" b="1">
              <a:solidFill>
                <a:schemeClr val="bg1"/>
              </a:solidFill>
            </a:rPr>
            <a:t>eDispensation</a:t>
          </a:r>
          <a:endParaRPr lang="pt-PT" sz="1200" dirty="0"/>
        </a:p>
      </dgm:t>
    </dgm:pt>
    <dgm:pt modelId="{E47165F9-E1EF-45CD-BA47-4D210D5C827B}" type="parTrans" cxnId="{C493FD85-4ED3-4CC6-983B-CEB9C3CA326E}">
      <dgm:prSet/>
      <dgm:spPr/>
      <dgm:t>
        <a:bodyPr/>
        <a:lstStyle/>
        <a:p>
          <a:endParaRPr lang="en-US"/>
        </a:p>
      </dgm:t>
    </dgm:pt>
    <dgm:pt modelId="{7A00B1B4-9A23-4DC6-97B1-D32B894E1DE3}" type="sibTrans" cxnId="{C493FD85-4ED3-4CC6-983B-CEB9C3CA326E}">
      <dgm:prSet/>
      <dgm:spPr/>
      <dgm:t>
        <a:bodyPr/>
        <a:lstStyle/>
        <a:p>
          <a:endParaRPr lang="en-US"/>
        </a:p>
      </dgm:t>
    </dgm:pt>
    <dgm:pt modelId="{3DB8DCF8-5A67-4743-9A74-380E356E836B}" type="pres">
      <dgm:prSet presAssocID="{72F97ED3-AC2C-4035-ACA9-7BA819DB4196}" presName="linearFlow" presStyleCnt="0">
        <dgm:presLayoutVars>
          <dgm:dir/>
          <dgm:resizeHandles val="exact"/>
        </dgm:presLayoutVars>
      </dgm:prSet>
      <dgm:spPr/>
    </dgm:pt>
    <dgm:pt modelId="{5C6DF298-20BB-4B34-923C-0811FC9778AF}" type="pres">
      <dgm:prSet presAssocID="{FB1C8203-6E71-4C16-8053-0835A55F37FB}" presName="composite" presStyleCnt="0"/>
      <dgm:spPr/>
    </dgm:pt>
    <dgm:pt modelId="{DD13A69B-E5BF-4887-A338-FE48D50BC866}" type="pres">
      <dgm:prSet presAssocID="{FB1C8203-6E71-4C16-8053-0835A55F37FB}" presName="imgShp" presStyleLbl="fgImgPlace1" presStyleIdx="0" presStyleCnt="3"/>
      <dgm:spPr>
        <a:blipFill rotWithShape="1">
          <a:blip xmlns:r="http://schemas.openxmlformats.org/officeDocument/2006/relationships" r:embed="rId1"/>
          <a:srcRect/>
          <a:stretch>
            <a:fillRect/>
          </a:stretch>
        </a:blipFill>
      </dgm:spPr>
    </dgm:pt>
    <dgm:pt modelId="{BEA644FB-38B6-4437-9A05-0C368CF9D74C}" type="pres">
      <dgm:prSet presAssocID="{FB1C8203-6E71-4C16-8053-0835A55F37FB}" presName="txShp" presStyleLbl="node1" presStyleIdx="0" presStyleCnt="3">
        <dgm:presLayoutVars>
          <dgm:bulletEnabled val="1"/>
        </dgm:presLayoutVars>
      </dgm:prSet>
      <dgm:spPr/>
    </dgm:pt>
    <dgm:pt modelId="{6470FA9F-919E-4ED9-BB1E-24AFA3963742}" type="pres">
      <dgm:prSet presAssocID="{4434E82A-FD3D-45AA-B26C-4BEA7860F05E}" presName="spacing" presStyleCnt="0"/>
      <dgm:spPr/>
    </dgm:pt>
    <dgm:pt modelId="{FE4B64D2-0773-4D32-9A81-DACFA43ADFB6}" type="pres">
      <dgm:prSet presAssocID="{C96E4B09-10B8-4BA6-8F39-1D2009854BDA}" presName="composite" presStyleCnt="0"/>
      <dgm:spPr/>
    </dgm:pt>
    <dgm:pt modelId="{BDECB7E1-2064-4F60-AF28-93F6D287C5B7}" type="pres">
      <dgm:prSet presAssocID="{C96E4B09-10B8-4BA6-8F39-1D2009854BDA}" presName="imgShp" presStyleLbl="fgImgPlace1" presStyleIdx="1" presStyleCnt="3"/>
      <dgm:spPr>
        <a:blipFill rotWithShape="1">
          <a:blip xmlns:r="http://schemas.openxmlformats.org/officeDocument/2006/relationships" r:embed="rId2"/>
          <a:srcRect/>
          <a:stretch>
            <a:fillRect/>
          </a:stretch>
        </a:blipFill>
      </dgm:spPr>
    </dgm:pt>
    <dgm:pt modelId="{79EB75E8-BC12-4898-A933-500CE6E76BFB}" type="pres">
      <dgm:prSet presAssocID="{C96E4B09-10B8-4BA6-8F39-1D2009854BDA}" presName="txShp" presStyleLbl="node1" presStyleIdx="1" presStyleCnt="3">
        <dgm:presLayoutVars>
          <dgm:bulletEnabled val="1"/>
        </dgm:presLayoutVars>
      </dgm:prSet>
      <dgm:spPr/>
    </dgm:pt>
    <dgm:pt modelId="{C41CB0E2-C1CC-4226-AE40-A62FF8C2512E}" type="pres">
      <dgm:prSet presAssocID="{D0A2E55F-93A2-498F-BFAC-65CEB0526037}" presName="spacing" presStyleCnt="0"/>
      <dgm:spPr/>
    </dgm:pt>
    <dgm:pt modelId="{DCF91B8E-4F7C-4094-99E6-2EC4160E89FF}" type="pres">
      <dgm:prSet presAssocID="{98E3736E-2EFA-4E0A-B1DF-11991A8264AD}" presName="composite" presStyleCnt="0"/>
      <dgm:spPr/>
    </dgm:pt>
    <dgm:pt modelId="{AF30B4B5-C58A-4967-993A-C7960B1A1DAD}" type="pres">
      <dgm:prSet presAssocID="{98E3736E-2EFA-4E0A-B1DF-11991A8264AD}" presName="imgShp" presStyleLbl="fgImgPlace1" presStyleIdx="2" presStyleCnt="3"/>
      <dgm:spPr>
        <a:blipFill rotWithShape="1">
          <a:blip xmlns:r="http://schemas.openxmlformats.org/officeDocument/2006/relationships" r:embed="rId2"/>
          <a:srcRect/>
          <a:stretch>
            <a:fillRect/>
          </a:stretch>
        </a:blipFill>
      </dgm:spPr>
    </dgm:pt>
    <dgm:pt modelId="{BECB890E-0689-4680-879E-849405F99075}" type="pres">
      <dgm:prSet presAssocID="{98E3736E-2EFA-4E0A-B1DF-11991A8264AD}" presName="txShp" presStyleLbl="node1" presStyleIdx="2" presStyleCnt="3">
        <dgm:presLayoutVars>
          <dgm:bulletEnabled val="1"/>
        </dgm:presLayoutVars>
      </dgm:prSet>
      <dgm:spPr/>
    </dgm:pt>
  </dgm:ptLst>
  <dgm:cxnLst>
    <dgm:cxn modelId="{77AAF92F-5CD5-4A3E-8260-FCFD15B2CA18}" type="presOf" srcId="{72F97ED3-AC2C-4035-ACA9-7BA819DB4196}" destId="{3DB8DCF8-5A67-4743-9A74-380E356E836B}" srcOrd="0" destOrd="0" presId="urn:microsoft.com/office/officeart/2005/8/layout/vList3"/>
    <dgm:cxn modelId="{84406671-4C60-46E1-81B2-6B36340BD669}" type="presOf" srcId="{98E3736E-2EFA-4E0A-B1DF-11991A8264AD}" destId="{BECB890E-0689-4680-879E-849405F99075}" srcOrd="0" destOrd="0" presId="urn:microsoft.com/office/officeart/2005/8/layout/vList3"/>
    <dgm:cxn modelId="{C493FD85-4ED3-4CC6-983B-CEB9C3CA326E}" srcId="{72F97ED3-AC2C-4035-ACA9-7BA819DB4196}" destId="{98E3736E-2EFA-4E0A-B1DF-11991A8264AD}" srcOrd="2" destOrd="0" parTransId="{E47165F9-E1EF-45CD-BA47-4D210D5C827B}" sibTransId="{7A00B1B4-9A23-4DC6-97B1-D32B894E1DE3}"/>
    <dgm:cxn modelId="{BCCA1D86-32DB-4219-9795-8C99AEA42D59}" type="presOf" srcId="{C96E4B09-10B8-4BA6-8F39-1D2009854BDA}" destId="{79EB75E8-BC12-4898-A933-500CE6E76BFB}" srcOrd="0" destOrd="0" presId="urn:microsoft.com/office/officeart/2005/8/layout/vList3"/>
    <dgm:cxn modelId="{F3283FDA-1EB7-B64F-A3A2-D9857B7CEE9E}" type="presOf" srcId="{FB1C8203-6E71-4C16-8053-0835A55F37FB}" destId="{BEA644FB-38B6-4437-9A05-0C368CF9D74C}" srcOrd="0" destOrd="0" presId="urn:microsoft.com/office/officeart/2005/8/layout/vList3"/>
    <dgm:cxn modelId="{42A1A4EC-CF1A-4DF2-A414-25E31A4B0A39}" srcId="{72F97ED3-AC2C-4035-ACA9-7BA819DB4196}" destId="{FB1C8203-6E71-4C16-8053-0835A55F37FB}" srcOrd="0" destOrd="0" parTransId="{7749B20D-0EC5-4405-90BB-AFF6B5B017CB}" sibTransId="{4434E82A-FD3D-45AA-B26C-4BEA7860F05E}"/>
    <dgm:cxn modelId="{338ADEF5-2CD6-4314-A364-852653567714}" srcId="{72F97ED3-AC2C-4035-ACA9-7BA819DB4196}" destId="{C96E4B09-10B8-4BA6-8F39-1D2009854BDA}" srcOrd="1" destOrd="0" parTransId="{A54270CB-6D58-43D8-8BAD-2092BC92678A}" sibTransId="{D0A2E55F-93A2-498F-BFAC-65CEB0526037}"/>
    <dgm:cxn modelId="{F93424DC-4A96-B042-99CB-1AA6F7624E5A}" type="presParOf" srcId="{3DB8DCF8-5A67-4743-9A74-380E356E836B}" destId="{5C6DF298-20BB-4B34-923C-0811FC9778AF}" srcOrd="0" destOrd="0" presId="urn:microsoft.com/office/officeart/2005/8/layout/vList3"/>
    <dgm:cxn modelId="{8ED89284-7D22-BB46-B8C9-AC89FFF838C9}" type="presParOf" srcId="{5C6DF298-20BB-4B34-923C-0811FC9778AF}" destId="{DD13A69B-E5BF-4887-A338-FE48D50BC866}" srcOrd="0" destOrd="0" presId="urn:microsoft.com/office/officeart/2005/8/layout/vList3"/>
    <dgm:cxn modelId="{CD41B8A8-A04C-174F-9A90-18B3D4157774}" type="presParOf" srcId="{5C6DF298-20BB-4B34-923C-0811FC9778AF}" destId="{BEA644FB-38B6-4437-9A05-0C368CF9D74C}" srcOrd="1" destOrd="0" presId="urn:microsoft.com/office/officeart/2005/8/layout/vList3"/>
    <dgm:cxn modelId="{E9C86896-59C4-AE4D-AD50-5A2995F77B98}" type="presParOf" srcId="{3DB8DCF8-5A67-4743-9A74-380E356E836B}" destId="{6470FA9F-919E-4ED9-BB1E-24AFA3963742}" srcOrd="1" destOrd="0" presId="urn:microsoft.com/office/officeart/2005/8/layout/vList3"/>
    <dgm:cxn modelId="{1738F974-AE2B-4CA1-A3D0-64438C380B32}" type="presParOf" srcId="{3DB8DCF8-5A67-4743-9A74-380E356E836B}" destId="{FE4B64D2-0773-4D32-9A81-DACFA43ADFB6}" srcOrd="2" destOrd="0" presId="urn:microsoft.com/office/officeart/2005/8/layout/vList3"/>
    <dgm:cxn modelId="{0A1346C3-A51F-4EC3-A291-6AAF7A48A969}" type="presParOf" srcId="{FE4B64D2-0773-4D32-9A81-DACFA43ADFB6}" destId="{BDECB7E1-2064-4F60-AF28-93F6D287C5B7}" srcOrd="0" destOrd="0" presId="urn:microsoft.com/office/officeart/2005/8/layout/vList3"/>
    <dgm:cxn modelId="{565995C9-6D91-4945-9E32-A3907F8D40B1}" type="presParOf" srcId="{FE4B64D2-0773-4D32-9A81-DACFA43ADFB6}" destId="{79EB75E8-BC12-4898-A933-500CE6E76BFB}" srcOrd="1" destOrd="0" presId="urn:microsoft.com/office/officeart/2005/8/layout/vList3"/>
    <dgm:cxn modelId="{FCAC5AAE-F8F3-4DD1-9430-096D49FAADAB}" type="presParOf" srcId="{3DB8DCF8-5A67-4743-9A74-380E356E836B}" destId="{C41CB0E2-C1CC-4226-AE40-A62FF8C2512E}" srcOrd="3" destOrd="0" presId="urn:microsoft.com/office/officeart/2005/8/layout/vList3"/>
    <dgm:cxn modelId="{9DDA82BE-6698-4948-8A6B-0A97FAC8AF0E}" type="presParOf" srcId="{3DB8DCF8-5A67-4743-9A74-380E356E836B}" destId="{DCF91B8E-4F7C-4094-99E6-2EC4160E89FF}" srcOrd="4" destOrd="0" presId="urn:microsoft.com/office/officeart/2005/8/layout/vList3"/>
    <dgm:cxn modelId="{7C5A9A8A-43FE-4A86-B82C-BD26DE7E3AE1}" type="presParOf" srcId="{DCF91B8E-4F7C-4094-99E6-2EC4160E89FF}" destId="{AF30B4B5-C58A-4967-993A-C7960B1A1DAD}" srcOrd="0" destOrd="0" presId="urn:microsoft.com/office/officeart/2005/8/layout/vList3"/>
    <dgm:cxn modelId="{850A3948-BCE0-41AD-BE73-D25DE50686F9}" type="presParOf" srcId="{DCF91B8E-4F7C-4094-99E6-2EC4160E89FF}" destId="{BECB890E-0689-4680-879E-849405F99075}"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2F97ED3-AC2C-4035-ACA9-7BA819DB4196}"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pt-PT"/>
        </a:p>
      </dgm:t>
    </dgm:pt>
    <dgm:pt modelId="{4DA13D9D-1CE9-4F97-A6D9-BF30B29F4A98}">
      <dgm:prSet phldrT="[Texto]" custT="1"/>
      <dgm:spPr>
        <a:solidFill>
          <a:schemeClr val="accent1">
            <a:hueOff val="0"/>
            <a:satOff val="0"/>
            <a:lumOff val="0"/>
            <a:alpha val="85000"/>
          </a:schemeClr>
        </a:solidFill>
      </dgm:spPr>
      <dgm:t>
        <a:bodyPr/>
        <a:lstStyle/>
        <a:p>
          <a:r>
            <a:rPr lang="en-IE" sz="1200" b="1">
              <a:solidFill>
                <a:schemeClr val="bg1"/>
              </a:solidFill>
            </a:rPr>
            <a:t>Patient summary</a:t>
          </a:r>
          <a:endParaRPr lang="pt-PT" sz="1200"/>
        </a:p>
      </dgm:t>
    </dgm:pt>
    <dgm:pt modelId="{EC52F73B-E7BC-486D-B12E-365E482A2C8E}" type="parTrans" cxnId="{7ADC3BEF-C0D3-44E9-B131-BFAB98117BCF}">
      <dgm:prSet/>
      <dgm:spPr/>
      <dgm:t>
        <a:bodyPr/>
        <a:lstStyle/>
        <a:p>
          <a:endParaRPr lang="pt-PT" sz="1200"/>
        </a:p>
      </dgm:t>
    </dgm:pt>
    <dgm:pt modelId="{A73BB578-120A-4CE3-A35D-19ABCCFAAF7E}" type="sibTrans" cxnId="{7ADC3BEF-C0D3-44E9-B131-BFAB98117BCF}">
      <dgm:prSet/>
      <dgm:spPr/>
      <dgm:t>
        <a:bodyPr/>
        <a:lstStyle/>
        <a:p>
          <a:endParaRPr lang="pt-PT" sz="1200"/>
        </a:p>
      </dgm:t>
    </dgm:pt>
    <dgm:pt modelId="{2B8C5BB1-FEDF-42F4-8348-668C02CE3E7B}">
      <dgm:prSet phldrT="[Texto]" custT="1"/>
      <dgm:spPr/>
      <dgm:t>
        <a:bodyPr/>
        <a:lstStyle/>
        <a:p>
          <a:r>
            <a:rPr lang="en-GB" sz="1050" b="1" kern="1200" noProof="0" dirty="0"/>
            <a:t>Medical test results, including laboratory and other diagnostic results and related reports</a:t>
          </a:r>
          <a:endParaRPr lang="pt-PT" sz="1050" b="1" kern="1200" dirty="0">
            <a:solidFill>
              <a:srgbClr val="F7F8FA"/>
            </a:solidFill>
            <a:latin typeface="Aptos" panose="02110004020202020204"/>
            <a:ea typeface="+mn-ea"/>
            <a:cs typeface="+mn-cs"/>
          </a:endParaRPr>
        </a:p>
      </dgm:t>
    </dgm:pt>
    <dgm:pt modelId="{767CC231-B8F9-4600-8C6C-6F43E4C09942}" type="parTrans" cxnId="{3CA8FE0F-F2A0-4476-AD48-F043751BF249}">
      <dgm:prSet/>
      <dgm:spPr/>
      <dgm:t>
        <a:bodyPr/>
        <a:lstStyle/>
        <a:p>
          <a:endParaRPr lang="pt-PT" sz="1200"/>
        </a:p>
      </dgm:t>
    </dgm:pt>
    <dgm:pt modelId="{5A623DBD-2B0B-4536-A0D9-54E492A098BC}" type="sibTrans" cxnId="{3CA8FE0F-F2A0-4476-AD48-F043751BF249}">
      <dgm:prSet/>
      <dgm:spPr/>
      <dgm:t>
        <a:bodyPr/>
        <a:lstStyle/>
        <a:p>
          <a:endParaRPr lang="pt-PT" sz="1200"/>
        </a:p>
      </dgm:t>
    </dgm:pt>
    <dgm:pt modelId="{F9DE40C8-23E6-4913-A781-E80C55D03347}">
      <dgm:prSet phldrT="[Texto]" custT="1"/>
      <dgm:spPr/>
      <dgm:t>
        <a:bodyPr/>
        <a:lstStyle/>
        <a:p>
          <a:r>
            <a:rPr lang="en-IE" sz="1200" b="1">
              <a:solidFill>
                <a:schemeClr val="bg1"/>
              </a:solidFill>
            </a:rPr>
            <a:t>Discharge report</a:t>
          </a:r>
          <a:endParaRPr lang="pt-PT" sz="1200"/>
        </a:p>
      </dgm:t>
    </dgm:pt>
    <dgm:pt modelId="{9ACC628E-E2CE-4435-BF64-92EF10EBF340}" type="parTrans" cxnId="{29D22522-3EB4-4EF6-87B6-AD8DF388343E}">
      <dgm:prSet/>
      <dgm:spPr/>
      <dgm:t>
        <a:bodyPr/>
        <a:lstStyle/>
        <a:p>
          <a:endParaRPr lang="pt-PT" sz="1200"/>
        </a:p>
      </dgm:t>
    </dgm:pt>
    <dgm:pt modelId="{714AFEB3-32B6-471B-8B1C-3CF7DC5F689B}" type="sibTrans" cxnId="{29D22522-3EB4-4EF6-87B6-AD8DF388343E}">
      <dgm:prSet/>
      <dgm:spPr/>
      <dgm:t>
        <a:bodyPr/>
        <a:lstStyle/>
        <a:p>
          <a:endParaRPr lang="pt-PT" sz="1200"/>
        </a:p>
      </dgm:t>
    </dgm:pt>
    <dgm:pt modelId="{3DB8DCF8-5A67-4743-9A74-380E356E836B}" type="pres">
      <dgm:prSet presAssocID="{72F97ED3-AC2C-4035-ACA9-7BA819DB4196}" presName="linearFlow" presStyleCnt="0">
        <dgm:presLayoutVars>
          <dgm:dir/>
          <dgm:resizeHandles val="exact"/>
        </dgm:presLayoutVars>
      </dgm:prSet>
      <dgm:spPr/>
    </dgm:pt>
    <dgm:pt modelId="{926C56F2-2E51-4E48-8DBA-CFD0CBD63D9B}" type="pres">
      <dgm:prSet presAssocID="{2B8C5BB1-FEDF-42F4-8348-668C02CE3E7B}" presName="composite" presStyleCnt="0"/>
      <dgm:spPr/>
    </dgm:pt>
    <dgm:pt modelId="{612A577A-2954-48A5-BEED-1C338F99FE15}" type="pres">
      <dgm:prSet presAssocID="{2B8C5BB1-FEDF-42F4-8348-668C02CE3E7B}" presName="imgShp" presStyleLbl="fgImgPlace1" presStyleIdx="0" presStyleCnt="3"/>
      <dgm:spPr>
        <a:blipFill rotWithShape="1">
          <a:blip xmlns:r="http://schemas.openxmlformats.org/officeDocument/2006/relationships" r:embed="rId1"/>
          <a:srcRect/>
          <a:stretch>
            <a:fillRect/>
          </a:stretch>
        </a:blipFill>
      </dgm:spPr>
    </dgm:pt>
    <dgm:pt modelId="{21A55052-1A8A-4D8C-B373-DE826663B5E1}" type="pres">
      <dgm:prSet presAssocID="{2B8C5BB1-FEDF-42F4-8348-668C02CE3E7B}" presName="txShp" presStyleLbl="node1" presStyleIdx="0" presStyleCnt="3">
        <dgm:presLayoutVars>
          <dgm:bulletEnabled val="1"/>
        </dgm:presLayoutVars>
      </dgm:prSet>
      <dgm:spPr/>
    </dgm:pt>
    <dgm:pt modelId="{B77FA280-DC18-4E2B-BDC1-27A061183BC0}" type="pres">
      <dgm:prSet presAssocID="{5A623DBD-2B0B-4536-A0D9-54E492A098BC}" presName="spacing" presStyleCnt="0"/>
      <dgm:spPr/>
    </dgm:pt>
    <dgm:pt modelId="{EF594BEE-5F26-4C2F-B800-23B251D0CFC3}" type="pres">
      <dgm:prSet presAssocID="{F9DE40C8-23E6-4913-A781-E80C55D03347}" presName="composite" presStyleCnt="0"/>
      <dgm:spPr/>
    </dgm:pt>
    <dgm:pt modelId="{B66A9351-0BE0-42BA-8166-7667A0E6E517}" type="pres">
      <dgm:prSet presAssocID="{F9DE40C8-23E6-4913-A781-E80C55D03347}" presName="imgShp" presStyleLbl="fgImgPlace1" presStyleIdx="1" presStyleCnt="3"/>
      <dgm:spPr>
        <a:blipFill rotWithShape="1">
          <a:blip xmlns:r="http://schemas.openxmlformats.org/officeDocument/2006/relationships" r:embed="rId2"/>
          <a:srcRect/>
          <a:stretch>
            <a:fillRect/>
          </a:stretch>
        </a:blipFill>
      </dgm:spPr>
    </dgm:pt>
    <dgm:pt modelId="{F351C66D-4C4F-46B9-85B8-27AF7BA8752F}" type="pres">
      <dgm:prSet presAssocID="{F9DE40C8-23E6-4913-A781-E80C55D03347}" presName="txShp" presStyleLbl="node1" presStyleIdx="1" presStyleCnt="3">
        <dgm:presLayoutVars>
          <dgm:bulletEnabled val="1"/>
        </dgm:presLayoutVars>
      </dgm:prSet>
      <dgm:spPr/>
    </dgm:pt>
    <dgm:pt modelId="{CDD145F1-5AB1-5F4E-8C0F-942D3BC2B8AD}" type="pres">
      <dgm:prSet presAssocID="{714AFEB3-32B6-471B-8B1C-3CF7DC5F689B}" presName="spacing" presStyleCnt="0"/>
      <dgm:spPr/>
    </dgm:pt>
    <dgm:pt modelId="{1AC211D7-EB5A-4E97-84C0-384E72B528FA}" type="pres">
      <dgm:prSet presAssocID="{4DA13D9D-1CE9-4F97-A6D9-BF30B29F4A98}" presName="composite" presStyleCnt="0"/>
      <dgm:spPr/>
    </dgm:pt>
    <dgm:pt modelId="{06F9A33D-7AF9-409B-AD95-171FDE74B427}" type="pres">
      <dgm:prSet presAssocID="{4DA13D9D-1CE9-4F97-A6D9-BF30B29F4A98}" presName="imgShp" presStyleLbl="fgImgPlace1" presStyleIdx="2" presStyleCnt="3"/>
      <dgm:spPr>
        <a:blipFill>
          <a:blip xmlns:r="http://schemas.openxmlformats.org/officeDocument/2006/relationships" r:embed="rId3"/>
          <a:srcRect/>
          <a:stretch>
            <a:fillRect/>
          </a:stretch>
        </a:blipFill>
      </dgm:spPr>
    </dgm:pt>
    <dgm:pt modelId="{58C83388-1D55-4169-9EA3-FE0A1F7DC2D5}" type="pres">
      <dgm:prSet presAssocID="{4DA13D9D-1CE9-4F97-A6D9-BF30B29F4A98}" presName="txShp" presStyleLbl="node1" presStyleIdx="2" presStyleCnt="3">
        <dgm:presLayoutVars>
          <dgm:bulletEnabled val="1"/>
        </dgm:presLayoutVars>
      </dgm:prSet>
      <dgm:spPr/>
    </dgm:pt>
  </dgm:ptLst>
  <dgm:cxnLst>
    <dgm:cxn modelId="{3CA8FE0F-F2A0-4476-AD48-F043751BF249}" srcId="{72F97ED3-AC2C-4035-ACA9-7BA819DB4196}" destId="{2B8C5BB1-FEDF-42F4-8348-668C02CE3E7B}" srcOrd="0" destOrd="0" parTransId="{767CC231-B8F9-4600-8C6C-6F43E4C09942}" sibTransId="{5A623DBD-2B0B-4536-A0D9-54E492A098BC}"/>
    <dgm:cxn modelId="{29D22522-3EB4-4EF6-87B6-AD8DF388343E}" srcId="{72F97ED3-AC2C-4035-ACA9-7BA819DB4196}" destId="{F9DE40C8-23E6-4913-A781-E80C55D03347}" srcOrd="1" destOrd="0" parTransId="{9ACC628E-E2CE-4435-BF64-92EF10EBF340}" sibTransId="{714AFEB3-32B6-471B-8B1C-3CF7DC5F689B}"/>
    <dgm:cxn modelId="{77AAF92F-5CD5-4A3E-8260-FCFD15B2CA18}" type="presOf" srcId="{72F97ED3-AC2C-4035-ACA9-7BA819DB4196}" destId="{3DB8DCF8-5A67-4743-9A74-380E356E836B}" srcOrd="0" destOrd="0" presId="urn:microsoft.com/office/officeart/2005/8/layout/vList3"/>
    <dgm:cxn modelId="{C414E962-DFCD-4844-AFD3-614472C7A2D7}" type="presOf" srcId="{F9DE40C8-23E6-4913-A781-E80C55D03347}" destId="{F351C66D-4C4F-46B9-85B8-27AF7BA8752F}" srcOrd="0" destOrd="0" presId="urn:microsoft.com/office/officeart/2005/8/layout/vList3"/>
    <dgm:cxn modelId="{43E33967-FA53-3742-B93D-0A332D16F429}" type="presOf" srcId="{2B8C5BB1-FEDF-42F4-8348-668C02CE3E7B}" destId="{21A55052-1A8A-4D8C-B373-DE826663B5E1}" srcOrd="0" destOrd="0" presId="urn:microsoft.com/office/officeart/2005/8/layout/vList3"/>
    <dgm:cxn modelId="{7ADC3BEF-C0D3-44E9-B131-BFAB98117BCF}" srcId="{72F97ED3-AC2C-4035-ACA9-7BA819DB4196}" destId="{4DA13D9D-1CE9-4F97-A6D9-BF30B29F4A98}" srcOrd="2" destOrd="0" parTransId="{EC52F73B-E7BC-486D-B12E-365E482A2C8E}" sibTransId="{A73BB578-120A-4CE3-A35D-19ABCCFAAF7E}"/>
    <dgm:cxn modelId="{F24FCAF9-4BE4-4349-A318-DA8D717BD57B}" type="presOf" srcId="{4DA13D9D-1CE9-4F97-A6D9-BF30B29F4A98}" destId="{58C83388-1D55-4169-9EA3-FE0A1F7DC2D5}" srcOrd="0" destOrd="0" presId="urn:microsoft.com/office/officeart/2005/8/layout/vList3"/>
    <dgm:cxn modelId="{4318800A-CB05-E244-A14C-034EAAE4EFD6}" type="presParOf" srcId="{3DB8DCF8-5A67-4743-9A74-380E356E836B}" destId="{926C56F2-2E51-4E48-8DBA-CFD0CBD63D9B}" srcOrd="0" destOrd="0" presId="urn:microsoft.com/office/officeart/2005/8/layout/vList3"/>
    <dgm:cxn modelId="{A01B1502-DC69-A345-829E-B9550D617FB0}" type="presParOf" srcId="{926C56F2-2E51-4E48-8DBA-CFD0CBD63D9B}" destId="{612A577A-2954-48A5-BEED-1C338F99FE15}" srcOrd="0" destOrd="0" presId="urn:microsoft.com/office/officeart/2005/8/layout/vList3"/>
    <dgm:cxn modelId="{6D601989-2D3F-DF43-9088-68BEE2FD958C}" type="presParOf" srcId="{926C56F2-2E51-4E48-8DBA-CFD0CBD63D9B}" destId="{21A55052-1A8A-4D8C-B373-DE826663B5E1}" srcOrd="1" destOrd="0" presId="urn:microsoft.com/office/officeart/2005/8/layout/vList3"/>
    <dgm:cxn modelId="{654AF491-C42A-434B-A336-D92C12318C45}" type="presParOf" srcId="{3DB8DCF8-5A67-4743-9A74-380E356E836B}" destId="{B77FA280-DC18-4E2B-BDC1-27A061183BC0}" srcOrd="1" destOrd="0" presId="urn:microsoft.com/office/officeart/2005/8/layout/vList3"/>
    <dgm:cxn modelId="{178E1B40-013A-4748-A83C-0D5749E0A9B5}" type="presParOf" srcId="{3DB8DCF8-5A67-4743-9A74-380E356E836B}" destId="{EF594BEE-5F26-4C2F-B800-23B251D0CFC3}" srcOrd="2" destOrd="0" presId="urn:microsoft.com/office/officeart/2005/8/layout/vList3"/>
    <dgm:cxn modelId="{7FEBF04A-F66D-4746-9CBA-DA12AABECD5F}" type="presParOf" srcId="{EF594BEE-5F26-4C2F-B800-23B251D0CFC3}" destId="{B66A9351-0BE0-42BA-8166-7667A0E6E517}" srcOrd="0" destOrd="0" presId="urn:microsoft.com/office/officeart/2005/8/layout/vList3"/>
    <dgm:cxn modelId="{D0574A80-3DDB-5C45-B3C3-A62D1E45553E}" type="presParOf" srcId="{EF594BEE-5F26-4C2F-B800-23B251D0CFC3}" destId="{F351C66D-4C4F-46B9-85B8-27AF7BA8752F}" srcOrd="1" destOrd="0" presId="urn:microsoft.com/office/officeart/2005/8/layout/vList3"/>
    <dgm:cxn modelId="{4F6607E0-D889-2741-860A-9E5D8E97ECAE}" type="presParOf" srcId="{3DB8DCF8-5A67-4743-9A74-380E356E836B}" destId="{CDD145F1-5AB1-5F4E-8C0F-942D3BC2B8AD}" srcOrd="3" destOrd="0" presId="urn:microsoft.com/office/officeart/2005/8/layout/vList3"/>
    <dgm:cxn modelId="{3BBD688B-FC91-5649-BF37-4B256F77FAA0}" type="presParOf" srcId="{3DB8DCF8-5A67-4743-9A74-380E356E836B}" destId="{1AC211D7-EB5A-4E97-84C0-384E72B528FA}" srcOrd="4" destOrd="0" presId="urn:microsoft.com/office/officeart/2005/8/layout/vList3"/>
    <dgm:cxn modelId="{12E03DCC-8F06-5543-A608-E1FD1EE98E06}" type="presParOf" srcId="{1AC211D7-EB5A-4E97-84C0-384E72B528FA}" destId="{06F9A33D-7AF9-409B-AD95-171FDE74B427}" srcOrd="0" destOrd="0" presId="urn:microsoft.com/office/officeart/2005/8/layout/vList3"/>
    <dgm:cxn modelId="{D9E5D978-8F66-2447-81C9-A587967ED933}" type="presParOf" srcId="{1AC211D7-EB5A-4E97-84C0-384E72B528FA}" destId="{58C83388-1D55-4169-9EA3-FE0A1F7DC2D5}"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0CDB64-6460-4278-9CB8-49E2095A5574}">
      <dsp:nvSpPr>
        <dsp:cNvPr id="0" name=""/>
        <dsp:cNvSpPr/>
      </dsp:nvSpPr>
      <dsp:spPr>
        <a:xfrm>
          <a:off x="158011" y="604"/>
          <a:ext cx="1034461" cy="1034461"/>
        </a:xfrm>
        <a:prstGeom prst="ellipse">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t>Harmonized Dataset</a:t>
          </a:r>
        </a:p>
      </dsp:txBody>
      <dsp:txXfrm>
        <a:off x="309504" y="152097"/>
        <a:ext cx="731475" cy="731475"/>
      </dsp:txXfrm>
    </dsp:sp>
    <dsp:sp modelId="{DF9401F9-53C9-49B9-A177-21C9562E8E54}">
      <dsp:nvSpPr>
        <dsp:cNvPr id="0" name=""/>
        <dsp:cNvSpPr/>
      </dsp:nvSpPr>
      <dsp:spPr>
        <a:xfrm>
          <a:off x="1276471" y="217841"/>
          <a:ext cx="599987" cy="599987"/>
        </a:xfrm>
        <a:prstGeom prst="mathPlus">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355999" y="447276"/>
        <a:ext cx="440931" cy="141117"/>
      </dsp:txXfrm>
    </dsp:sp>
    <dsp:sp modelId="{EBBE654F-1125-4EC2-BC62-C80FD4269FD4}">
      <dsp:nvSpPr>
        <dsp:cNvPr id="0" name=""/>
        <dsp:cNvSpPr/>
      </dsp:nvSpPr>
      <dsp:spPr>
        <a:xfrm>
          <a:off x="1960457" y="604"/>
          <a:ext cx="1034461" cy="1034461"/>
        </a:xfrm>
        <a:prstGeom prst="ellipse">
          <a:avLst/>
        </a:prstGeom>
        <a:solidFill>
          <a:schemeClr val="accent2">
            <a:hueOff val="1560506"/>
            <a:satOff val="-1946"/>
            <a:lumOff val="458"/>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a:t>Code Systems &amp; Value Sets</a:t>
          </a:r>
        </a:p>
      </dsp:txBody>
      <dsp:txXfrm>
        <a:off x="2111950" y="152097"/>
        <a:ext cx="731475" cy="731475"/>
      </dsp:txXfrm>
    </dsp:sp>
    <dsp:sp modelId="{877C2849-C788-483B-9252-9AECC860D36A}">
      <dsp:nvSpPr>
        <dsp:cNvPr id="0" name=""/>
        <dsp:cNvSpPr/>
      </dsp:nvSpPr>
      <dsp:spPr>
        <a:xfrm>
          <a:off x="3078918" y="217841"/>
          <a:ext cx="599987" cy="599987"/>
        </a:xfrm>
        <a:prstGeom prst="mathPlus">
          <a:avLst/>
        </a:prstGeom>
        <a:solidFill>
          <a:schemeClr val="accent2">
            <a:hueOff val="2340759"/>
            <a:satOff val="-2919"/>
            <a:lumOff val="686"/>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3158446" y="447276"/>
        <a:ext cx="440931" cy="141117"/>
      </dsp:txXfrm>
    </dsp:sp>
    <dsp:sp modelId="{375FC205-6E60-4C91-B6D0-F87D3FD299C9}">
      <dsp:nvSpPr>
        <dsp:cNvPr id="0" name=""/>
        <dsp:cNvSpPr/>
      </dsp:nvSpPr>
      <dsp:spPr>
        <a:xfrm>
          <a:off x="3762904" y="604"/>
          <a:ext cx="1034461" cy="1034461"/>
        </a:xfrm>
        <a:prstGeom prst="ellipse">
          <a:avLst/>
        </a:prstGeom>
        <a:solidFill>
          <a:schemeClr val="accent2">
            <a:hueOff val="3121013"/>
            <a:satOff val="-3893"/>
            <a:lumOff val="915"/>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a:t>Technical Interop. Specs</a:t>
          </a:r>
        </a:p>
      </dsp:txBody>
      <dsp:txXfrm>
        <a:off x="3914397" y="152097"/>
        <a:ext cx="731475" cy="731475"/>
      </dsp:txXfrm>
    </dsp:sp>
    <dsp:sp modelId="{6E6A5779-F270-4633-9E62-59F5870B38E4}">
      <dsp:nvSpPr>
        <dsp:cNvPr id="0" name=""/>
        <dsp:cNvSpPr/>
      </dsp:nvSpPr>
      <dsp:spPr>
        <a:xfrm>
          <a:off x="4881364" y="217841"/>
          <a:ext cx="599987" cy="599987"/>
        </a:xfrm>
        <a:prstGeom prst="mathEqual">
          <a:avLst/>
        </a:prstGeom>
        <a:solidFill>
          <a:schemeClr val="accent2">
            <a:hueOff val="4681519"/>
            <a:satOff val="-5839"/>
            <a:lumOff val="1373"/>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960892" y="341438"/>
        <a:ext cx="440931" cy="352793"/>
      </dsp:txXfrm>
    </dsp:sp>
    <dsp:sp modelId="{6724E356-1B51-4018-8B0B-367A1542754F}">
      <dsp:nvSpPr>
        <dsp:cNvPr id="0" name=""/>
        <dsp:cNvSpPr/>
      </dsp:nvSpPr>
      <dsp:spPr>
        <a:xfrm>
          <a:off x="5565350" y="604"/>
          <a:ext cx="1034461" cy="1034461"/>
        </a:xfrm>
        <a:prstGeom prst="ellipse">
          <a:avLst/>
        </a:prstGeom>
        <a:solidFill>
          <a:schemeClr val="accent2">
            <a:hueOff val="4681519"/>
            <a:satOff val="-5839"/>
            <a:lumOff val="1373"/>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t>EHRxF</a:t>
          </a:r>
        </a:p>
      </dsp:txBody>
      <dsp:txXfrm>
        <a:off x="5716843" y="152097"/>
        <a:ext cx="731475" cy="7314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A55052-1A8A-4D8C-B373-DE826663B5E1}">
      <dsp:nvSpPr>
        <dsp:cNvPr id="0" name=""/>
        <dsp:cNvSpPr/>
      </dsp:nvSpPr>
      <dsp:spPr>
        <a:xfrm rot="10800000">
          <a:off x="788824" y="474"/>
          <a:ext cx="2563479" cy="572543"/>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2476" tIns="41910" rIns="78232" bIns="41910" numCol="1" spcCol="1270" anchor="ctr" anchorCtr="0">
          <a:noAutofit/>
        </a:bodyPr>
        <a:lstStyle/>
        <a:p>
          <a:pPr marL="0" lvl="0" indent="0" algn="ctr" defTabSz="466725">
            <a:lnSpc>
              <a:spcPct val="90000"/>
            </a:lnSpc>
            <a:spcBef>
              <a:spcPct val="0"/>
            </a:spcBef>
            <a:spcAft>
              <a:spcPct val="35000"/>
            </a:spcAft>
            <a:buNone/>
          </a:pPr>
          <a:r>
            <a:rPr lang="en-GB" sz="1050" b="1" kern="1200" noProof="0" dirty="0"/>
            <a:t>Medical test results, including laboratory and other diagnostic results and related reports</a:t>
          </a:r>
          <a:endParaRPr lang="pt-PT" sz="1050" b="1" kern="1200" dirty="0">
            <a:solidFill>
              <a:srgbClr val="F7F8FA"/>
            </a:solidFill>
            <a:latin typeface="Aptos" panose="02110004020202020204"/>
            <a:ea typeface="+mn-ea"/>
            <a:cs typeface="+mn-cs"/>
          </a:endParaRPr>
        </a:p>
      </dsp:txBody>
      <dsp:txXfrm rot="10800000">
        <a:off x="931960" y="474"/>
        <a:ext cx="2420343" cy="572543"/>
      </dsp:txXfrm>
    </dsp:sp>
    <dsp:sp modelId="{612A577A-2954-48A5-BEED-1C338F99FE15}">
      <dsp:nvSpPr>
        <dsp:cNvPr id="0" name=""/>
        <dsp:cNvSpPr/>
      </dsp:nvSpPr>
      <dsp:spPr>
        <a:xfrm>
          <a:off x="502552" y="474"/>
          <a:ext cx="572543" cy="572543"/>
        </a:xfrm>
        <a:prstGeom prst="ellipse">
          <a:avLst/>
        </a:prstGeom>
        <a:blipFill rotWithShape="1">
          <a:blip xmlns:r="http://schemas.openxmlformats.org/officeDocument/2006/relationships" r:embed="rId1"/>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51C66D-4C4F-46B9-85B8-27AF7BA8752F}">
      <dsp:nvSpPr>
        <dsp:cNvPr id="0" name=""/>
        <dsp:cNvSpPr/>
      </dsp:nvSpPr>
      <dsp:spPr>
        <a:xfrm rot="10800000">
          <a:off x="788824" y="743926"/>
          <a:ext cx="2563479" cy="572543"/>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2476" tIns="45720" rIns="85344" bIns="45720" numCol="1" spcCol="1270" anchor="ctr" anchorCtr="0">
          <a:noAutofit/>
        </a:bodyPr>
        <a:lstStyle/>
        <a:p>
          <a:pPr marL="0" lvl="0" indent="0" algn="ctr" defTabSz="533400">
            <a:lnSpc>
              <a:spcPct val="90000"/>
            </a:lnSpc>
            <a:spcBef>
              <a:spcPct val="0"/>
            </a:spcBef>
            <a:spcAft>
              <a:spcPct val="35000"/>
            </a:spcAft>
            <a:buNone/>
          </a:pPr>
          <a:r>
            <a:rPr lang="en-IE" sz="1200" b="1" kern="1200">
              <a:solidFill>
                <a:schemeClr val="bg1"/>
              </a:solidFill>
            </a:rPr>
            <a:t>Discharge report</a:t>
          </a:r>
          <a:endParaRPr lang="pt-PT" sz="1200" kern="1200"/>
        </a:p>
      </dsp:txBody>
      <dsp:txXfrm rot="10800000">
        <a:off x="931960" y="743926"/>
        <a:ext cx="2420343" cy="572543"/>
      </dsp:txXfrm>
    </dsp:sp>
    <dsp:sp modelId="{B66A9351-0BE0-42BA-8166-7667A0E6E517}">
      <dsp:nvSpPr>
        <dsp:cNvPr id="0" name=""/>
        <dsp:cNvSpPr/>
      </dsp:nvSpPr>
      <dsp:spPr>
        <a:xfrm>
          <a:off x="502552" y="743926"/>
          <a:ext cx="572543" cy="572543"/>
        </a:xfrm>
        <a:prstGeom prst="ellipse">
          <a:avLst/>
        </a:prstGeom>
        <a:blipFill rotWithShape="1">
          <a:blip xmlns:r="http://schemas.openxmlformats.org/officeDocument/2006/relationships" r:embed="rId2"/>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C83388-1D55-4169-9EA3-FE0A1F7DC2D5}">
      <dsp:nvSpPr>
        <dsp:cNvPr id="0" name=""/>
        <dsp:cNvSpPr/>
      </dsp:nvSpPr>
      <dsp:spPr>
        <a:xfrm rot="10800000">
          <a:off x="788824" y="1487379"/>
          <a:ext cx="2563479" cy="572543"/>
        </a:xfrm>
        <a:prstGeom prst="homePlate">
          <a:avLst/>
        </a:prstGeom>
        <a:solidFill>
          <a:schemeClr val="accent1">
            <a:hueOff val="0"/>
            <a:satOff val="0"/>
            <a:lumOff val="0"/>
            <a:alpha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2476" tIns="45720" rIns="85344" bIns="45720" numCol="1" spcCol="1270" anchor="ctr" anchorCtr="0">
          <a:noAutofit/>
        </a:bodyPr>
        <a:lstStyle/>
        <a:p>
          <a:pPr marL="0" lvl="0" indent="0" algn="ctr" defTabSz="533400">
            <a:lnSpc>
              <a:spcPct val="90000"/>
            </a:lnSpc>
            <a:spcBef>
              <a:spcPct val="0"/>
            </a:spcBef>
            <a:spcAft>
              <a:spcPct val="35000"/>
            </a:spcAft>
            <a:buNone/>
          </a:pPr>
          <a:r>
            <a:rPr lang="en-IE" sz="1200" b="1" kern="1200">
              <a:solidFill>
                <a:schemeClr val="bg1"/>
              </a:solidFill>
            </a:rPr>
            <a:t>Patient summary</a:t>
          </a:r>
          <a:endParaRPr lang="pt-PT" sz="1200" kern="1200"/>
        </a:p>
      </dsp:txBody>
      <dsp:txXfrm rot="10800000">
        <a:off x="931960" y="1487379"/>
        <a:ext cx="2420343" cy="572543"/>
      </dsp:txXfrm>
    </dsp:sp>
    <dsp:sp modelId="{06F9A33D-7AF9-409B-AD95-171FDE74B427}">
      <dsp:nvSpPr>
        <dsp:cNvPr id="0" name=""/>
        <dsp:cNvSpPr/>
      </dsp:nvSpPr>
      <dsp:spPr>
        <a:xfrm>
          <a:off x="502552" y="1487379"/>
          <a:ext cx="572543" cy="572543"/>
        </a:xfrm>
        <a:prstGeom prst="ellipse">
          <a:avLst/>
        </a:prstGeom>
        <a:blipFill>
          <a:blip xmlns:r="http://schemas.openxmlformats.org/officeDocument/2006/relationships" r:embed="rId3"/>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EA644FB-38B6-4437-9A05-0C368CF9D74C}">
      <dsp:nvSpPr>
        <dsp:cNvPr id="0" name=""/>
        <dsp:cNvSpPr/>
      </dsp:nvSpPr>
      <dsp:spPr>
        <a:xfrm rot="10800000">
          <a:off x="788824" y="2230832"/>
          <a:ext cx="2563479" cy="572543"/>
        </a:xfrm>
        <a:prstGeom prst="homePlate">
          <a:avLst/>
        </a:prstGeom>
        <a:solidFill>
          <a:schemeClr val="accent1">
            <a:hueOff val="0"/>
            <a:satOff val="0"/>
            <a:lumOff val="0"/>
            <a:alpha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2476" tIns="45720" rIns="85344" bIns="45720" numCol="1" spcCol="1270" anchor="ctr" anchorCtr="0">
          <a:noAutofit/>
        </a:bodyPr>
        <a:lstStyle/>
        <a:p>
          <a:pPr marL="0" lvl="0" indent="0" algn="ctr" defTabSz="533400">
            <a:lnSpc>
              <a:spcPct val="90000"/>
            </a:lnSpc>
            <a:spcBef>
              <a:spcPct val="0"/>
            </a:spcBef>
            <a:spcAft>
              <a:spcPct val="35000"/>
            </a:spcAft>
            <a:buNone/>
          </a:pPr>
          <a:r>
            <a:rPr lang="en-GB" sz="1200" b="1" kern="1200" noProof="0" dirty="0"/>
            <a:t>Medical imaging studies and related imaging reports; </a:t>
          </a:r>
          <a:endParaRPr lang="pt-PT" sz="1200" b="1" kern="1200" dirty="0"/>
        </a:p>
      </dsp:txBody>
      <dsp:txXfrm rot="10800000">
        <a:off x="931960" y="2230832"/>
        <a:ext cx="2420343" cy="572543"/>
      </dsp:txXfrm>
    </dsp:sp>
    <dsp:sp modelId="{DD13A69B-E5BF-4887-A338-FE48D50BC866}">
      <dsp:nvSpPr>
        <dsp:cNvPr id="0" name=""/>
        <dsp:cNvSpPr/>
      </dsp:nvSpPr>
      <dsp:spPr>
        <a:xfrm>
          <a:off x="502552" y="2230832"/>
          <a:ext cx="572543" cy="572543"/>
        </a:xfrm>
        <a:prstGeom prst="ellipse">
          <a:avLst/>
        </a:prstGeom>
        <a:blipFill rotWithShape="1">
          <a:blip xmlns:r="http://schemas.openxmlformats.org/officeDocument/2006/relationships" r:embed="rId4"/>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90347A-D9B0-4FC8-86DF-909FEE40DFDF}">
      <dsp:nvSpPr>
        <dsp:cNvPr id="0" name=""/>
        <dsp:cNvSpPr/>
      </dsp:nvSpPr>
      <dsp:spPr>
        <a:xfrm rot="10800000">
          <a:off x="788824" y="2974284"/>
          <a:ext cx="2563479" cy="572543"/>
        </a:xfrm>
        <a:prstGeom prst="homePlate">
          <a:avLst/>
        </a:prstGeom>
        <a:solidFill>
          <a:schemeClr val="accent1">
            <a:hueOff val="0"/>
            <a:satOff val="0"/>
            <a:lumOff val="0"/>
            <a:alpha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2476" tIns="45720" rIns="85344" bIns="45720" numCol="1" spcCol="1270" anchor="ctr" anchorCtr="0">
          <a:noAutofit/>
        </a:bodyPr>
        <a:lstStyle/>
        <a:p>
          <a:pPr marL="0" lvl="0" indent="0" algn="ctr" defTabSz="533400">
            <a:lnSpc>
              <a:spcPct val="90000"/>
            </a:lnSpc>
            <a:spcBef>
              <a:spcPct val="0"/>
            </a:spcBef>
            <a:spcAft>
              <a:spcPct val="35000"/>
            </a:spcAft>
            <a:buNone/>
          </a:pPr>
          <a:r>
            <a:rPr lang="en-IE" sz="1200" b="1" kern="1200" err="1">
              <a:solidFill>
                <a:schemeClr val="bg1"/>
              </a:solidFill>
            </a:rPr>
            <a:t>ePrescription</a:t>
          </a:r>
          <a:r>
            <a:rPr lang="en-IE" sz="1200" b="1" kern="1200">
              <a:solidFill>
                <a:schemeClr val="bg1"/>
              </a:solidFill>
            </a:rPr>
            <a:t>/ </a:t>
          </a:r>
          <a:r>
            <a:rPr lang="en-IE" sz="1200" b="1" kern="1200" err="1">
              <a:solidFill>
                <a:schemeClr val="bg1"/>
              </a:solidFill>
            </a:rPr>
            <a:t>eDispensation</a:t>
          </a:r>
          <a:endParaRPr lang="pt-PT" sz="1200" kern="1200"/>
        </a:p>
      </dsp:txBody>
      <dsp:txXfrm rot="10800000">
        <a:off x="931960" y="2974284"/>
        <a:ext cx="2420343" cy="572543"/>
      </dsp:txXfrm>
    </dsp:sp>
    <dsp:sp modelId="{02F0ADE9-9A9F-4622-B9DE-15BB34F32B47}">
      <dsp:nvSpPr>
        <dsp:cNvPr id="0" name=""/>
        <dsp:cNvSpPr/>
      </dsp:nvSpPr>
      <dsp:spPr>
        <a:xfrm>
          <a:off x="502552" y="2974284"/>
          <a:ext cx="572543" cy="572543"/>
        </a:xfrm>
        <a:prstGeom prst="ellipse">
          <a:avLst/>
        </a:prstGeom>
        <a:blipFill>
          <a:blip xmlns:r="http://schemas.openxmlformats.org/officeDocument/2006/relationships" r:embed="rId5"/>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A644FB-38B6-4437-9A05-0C368CF9D74C}">
      <dsp:nvSpPr>
        <dsp:cNvPr id="0" name=""/>
        <dsp:cNvSpPr/>
      </dsp:nvSpPr>
      <dsp:spPr>
        <a:xfrm rot="10800000">
          <a:off x="828234" y="760"/>
          <a:ext cx="2563479" cy="730182"/>
        </a:xfrm>
        <a:prstGeom prst="homePlate">
          <a:avLst/>
        </a:prstGeom>
        <a:solidFill>
          <a:schemeClr val="accent1">
            <a:hueOff val="0"/>
            <a:satOff val="0"/>
            <a:lumOff val="0"/>
            <a:alpha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1990" tIns="45720" rIns="85344" bIns="45720" numCol="1" spcCol="1270" anchor="ctr" anchorCtr="0">
          <a:noAutofit/>
        </a:bodyPr>
        <a:lstStyle/>
        <a:p>
          <a:pPr marL="0" lvl="0" indent="0" algn="ctr" defTabSz="533400">
            <a:lnSpc>
              <a:spcPct val="90000"/>
            </a:lnSpc>
            <a:spcBef>
              <a:spcPct val="0"/>
            </a:spcBef>
            <a:spcAft>
              <a:spcPct val="35000"/>
            </a:spcAft>
            <a:buNone/>
          </a:pPr>
          <a:r>
            <a:rPr lang="en-GB" sz="1200" b="1" kern="1200" noProof="0" dirty="0"/>
            <a:t>Medical imaging studies and related imaging reports; </a:t>
          </a:r>
          <a:endParaRPr lang="pt-PT" sz="1200" b="1" kern="1200" dirty="0"/>
        </a:p>
      </dsp:txBody>
      <dsp:txXfrm rot="10800000">
        <a:off x="1010779" y="760"/>
        <a:ext cx="2380934" cy="730182"/>
      </dsp:txXfrm>
    </dsp:sp>
    <dsp:sp modelId="{DD13A69B-E5BF-4887-A338-FE48D50BC866}">
      <dsp:nvSpPr>
        <dsp:cNvPr id="0" name=""/>
        <dsp:cNvSpPr/>
      </dsp:nvSpPr>
      <dsp:spPr>
        <a:xfrm>
          <a:off x="463142" y="760"/>
          <a:ext cx="730182" cy="730182"/>
        </a:xfrm>
        <a:prstGeom prst="ellipse">
          <a:avLst/>
        </a:prstGeom>
        <a:blipFill rotWithShape="1">
          <a:blip xmlns:r="http://schemas.openxmlformats.org/officeDocument/2006/relationships" r:embed="rId1"/>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9EB75E8-BC12-4898-A933-500CE6E76BFB}">
      <dsp:nvSpPr>
        <dsp:cNvPr id="0" name=""/>
        <dsp:cNvSpPr/>
      </dsp:nvSpPr>
      <dsp:spPr>
        <a:xfrm rot="10800000">
          <a:off x="828234" y="948908"/>
          <a:ext cx="2563479" cy="730182"/>
        </a:xfrm>
        <a:prstGeom prst="homePlate">
          <a:avLst/>
        </a:prstGeom>
        <a:solidFill>
          <a:schemeClr val="accent1">
            <a:hueOff val="0"/>
            <a:satOff val="0"/>
            <a:lumOff val="0"/>
            <a:alpha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1990" tIns="45720" rIns="85344" bIns="45720" numCol="1" spcCol="1270" anchor="ctr" anchorCtr="0">
          <a:noAutofit/>
        </a:bodyPr>
        <a:lstStyle/>
        <a:p>
          <a:pPr marL="0" lvl="0" indent="0" algn="ctr" defTabSz="533400">
            <a:lnSpc>
              <a:spcPct val="90000"/>
            </a:lnSpc>
            <a:spcBef>
              <a:spcPct val="0"/>
            </a:spcBef>
            <a:spcAft>
              <a:spcPct val="35000"/>
            </a:spcAft>
            <a:buNone/>
          </a:pPr>
          <a:r>
            <a:rPr lang="en-IE" sz="1200" b="1" kern="1200" dirty="0">
              <a:solidFill>
                <a:schemeClr val="bg1"/>
              </a:solidFill>
            </a:rPr>
            <a:t>ePrescription</a:t>
          </a:r>
          <a:endParaRPr lang="pt-PT" sz="1200" kern="1200" dirty="0"/>
        </a:p>
      </dsp:txBody>
      <dsp:txXfrm rot="10800000">
        <a:off x="1010779" y="948908"/>
        <a:ext cx="2380934" cy="730182"/>
      </dsp:txXfrm>
    </dsp:sp>
    <dsp:sp modelId="{BDECB7E1-2064-4F60-AF28-93F6D287C5B7}">
      <dsp:nvSpPr>
        <dsp:cNvPr id="0" name=""/>
        <dsp:cNvSpPr/>
      </dsp:nvSpPr>
      <dsp:spPr>
        <a:xfrm>
          <a:off x="463142" y="948908"/>
          <a:ext cx="730182" cy="730182"/>
        </a:xfrm>
        <a:prstGeom prst="ellipse">
          <a:avLst/>
        </a:prstGeom>
        <a:blipFill rotWithShape="1">
          <a:blip xmlns:r="http://schemas.openxmlformats.org/officeDocument/2006/relationships" r:embed="rId2"/>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ECB890E-0689-4680-879E-849405F99075}">
      <dsp:nvSpPr>
        <dsp:cNvPr id="0" name=""/>
        <dsp:cNvSpPr/>
      </dsp:nvSpPr>
      <dsp:spPr>
        <a:xfrm rot="10800000">
          <a:off x="828234" y="1897056"/>
          <a:ext cx="2563479" cy="730182"/>
        </a:xfrm>
        <a:prstGeom prst="homePlate">
          <a:avLst/>
        </a:prstGeom>
        <a:solidFill>
          <a:schemeClr val="accent1">
            <a:hueOff val="0"/>
            <a:satOff val="0"/>
            <a:lumOff val="0"/>
            <a:alpha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1990" tIns="45720" rIns="85344" bIns="45720" numCol="1" spcCol="1270" anchor="ctr" anchorCtr="0">
          <a:noAutofit/>
        </a:bodyPr>
        <a:lstStyle/>
        <a:p>
          <a:pPr marL="0" lvl="0" indent="0" algn="ctr" defTabSz="533400">
            <a:lnSpc>
              <a:spcPct val="90000"/>
            </a:lnSpc>
            <a:spcBef>
              <a:spcPct val="0"/>
            </a:spcBef>
            <a:spcAft>
              <a:spcPct val="35000"/>
            </a:spcAft>
            <a:buNone/>
          </a:pPr>
          <a:r>
            <a:rPr lang="en-IE" sz="1200" b="1" kern="1200">
              <a:solidFill>
                <a:schemeClr val="bg1"/>
              </a:solidFill>
            </a:rPr>
            <a:t>eDispensation</a:t>
          </a:r>
          <a:endParaRPr lang="pt-PT" sz="1200" kern="1200" dirty="0"/>
        </a:p>
      </dsp:txBody>
      <dsp:txXfrm rot="10800000">
        <a:off x="1010779" y="1897056"/>
        <a:ext cx="2380934" cy="730182"/>
      </dsp:txXfrm>
    </dsp:sp>
    <dsp:sp modelId="{AF30B4B5-C58A-4967-993A-C7960B1A1DAD}">
      <dsp:nvSpPr>
        <dsp:cNvPr id="0" name=""/>
        <dsp:cNvSpPr/>
      </dsp:nvSpPr>
      <dsp:spPr>
        <a:xfrm>
          <a:off x="463142" y="1897056"/>
          <a:ext cx="730182" cy="730182"/>
        </a:xfrm>
        <a:prstGeom prst="ellipse">
          <a:avLst/>
        </a:prstGeom>
        <a:blipFill rotWithShape="1">
          <a:blip xmlns:r="http://schemas.openxmlformats.org/officeDocument/2006/relationships" r:embed="rId2"/>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A55052-1A8A-4D8C-B373-DE826663B5E1}">
      <dsp:nvSpPr>
        <dsp:cNvPr id="0" name=""/>
        <dsp:cNvSpPr/>
      </dsp:nvSpPr>
      <dsp:spPr>
        <a:xfrm rot="10800000">
          <a:off x="828234" y="760"/>
          <a:ext cx="2563479" cy="730182"/>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1990" tIns="41910" rIns="78232" bIns="41910" numCol="1" spcCol="1270" anchor="ctr" anchorCtr="0">
          <a:noAutofit/>
        </a:bodyPr>
        <a:lstStyle/>
        <a:p>
          <a:pPr marL="0" lvl="0" indent="0" algn="ctr" defTabSz="466725">
            <a:lnSpc>
              <a:spcPct val="90000"/>
            </a:lnSpc>
            <a:spcBef>
              <a:spcPct val="0"/>
            </a:spcBef>
            <a:spcAft>
              <a:spcPct val="35000"/>
            </a:spcAft>
            <a:buNone/>
          </a:pPr>
          <a:r>
            <a:rPr lang="en-GB" sz="1050" b="1" kern="1200" noProof="0" dirty="0"/>
            <a:t>Medical test results, including laboratory and other diagnostic results and related reports</a:t>
          </a:r>
          <a:endParaRPr lang="pt-PT" sz="1050" b="1" kern="1200" dirty="0">
            <a:solidFill>
              <a:srgbClr val="F7F8FA"/>
            </a:solidFill>
            <a:latin typeface="Aptos" panose="02110004020202020204"/>
            <a:ea typeface="+mn-ea"/>
            <a:cs typeface="+mn-cs"/>
          </a:endParaRPr>
        </a:p>
      </dsp:txBody>
      <dsp:txXfrm rot="10800000">
        <a:off x="1010779" y="760"/>
        <a:ext cx="2380934" cy="730182"/>
      </dsp:txXfrm>
    </dsp:sp>
    <dsp:sp modelId="{612A577A-2954-48A5-BEED-1C338F99FE15}">
      <dsp:nvSpPr>
        <dsp:cNvPr id="0" name=""/>
        <dsp:cNvSpPr/>
      </dsp:nvSpPr>
      <dsp:spPr>
        <a:xfrm>
          <a:off x="463142" y="760"/>
          <a:ext cx="730182" cy="730182"/>
        </a:xfrm>
        <a:prstGeom prst="ellipse">
          <a:avLst/>
        </a:prstGeom>
        <a:blipFill rotWithShape="1">
          <a:blip xmlns:r="http://schemas.openxmlformats.org/officeDocument/2006/relationships" r:embed="rId1"/>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51C66D-4C4F-46B9-85B8-27AF7BA8752F}">
      <dsp:nvSpPr>
        <dsp:cNvPr id="0" name=""/>
        <dsp:cNvSpPr/>
      </dsp:nvSpPr>
      <dsp:spPr>
        <a:xfrm rot="10800000">
          <a:off x="828234" y="948908"/>
          <a:ext cx="2563479" cy="730182"/>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1990" tIns="45720" rIns="85344" bIns="45720" numCol="1" spcCol="1270" anchor="ctr" anchorCtr="0">
          <a:noAutofit/>
        </a:bodyPr>
        <a:lstStyle/>
        <a:p>
          <a:pPr marL="0" lvl="0" indent="0" algn="ctr" defTabSz="533400">
            <a:lnSpc>
              <a:spcPct val="90000"/>
            </a:lnSpc>
            <a:spcBef>
              <a:spcPct val="0"/>
            </a:spcBef>
            <a:spcAft>
              <a:spcPct val="35000"/>
            </a:spcAft>
            <a:buNone/>
          </a:pPr>
          <a:r>
            <a:rPr lang="en-IE" sz="1200" b="1" kern="1200">
              <a:solidFill>
                <a:schemeClr val="bg1"/>
              </a:solidFill>
            </a:rPr>
            <a:t>Discharge report</a:t>
          </a:r>
          <a:endParaRPr lang="pt-PT" sz="1200" kern="1200"/>
        </a:p>
      </dsp:txBody>
      <dsp:txXfrm rot="10800000">
        <a:off x="1010779" y="948908"/>
        <a:ext cx="2380934" cy="730182"/>
      </dsp:txXfrm>
    </dsp:sp>
    <dsp:sp modelId="{B66A9351-0BE0-42BA-8166-7667A0E6E517}">
      <dsp:nvSpPr>
        <dsp:cNvPr id="0" name=""/>
        <dsp:cNvSpPr/>
      </dsp:nvSpPr>
      <dsp:spPr>
        <a:xfrm>
          <a:off x="463142" y="948908"/>
          <a:ext cx="730182" cy="730182"/>
        </a:xfrm>
        <a:prstGeom prst="ellipse">
          <a:avLst/>
        </a:prstGeom>
        <a:blipFill rotWithShape="1">
          <a:blip xmlns:r="http://schemas.openxmlformats.org/officeDocument/2006/relationships" r:embed="rId2"/>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C83388-1D55-4169-9EA3-FE0A1F7DC2D5}">
      <dsp:nvSpPr>
        <dsp:cNvPr id="0" name=""/>
        <dsp:cNvSpPr/>
      </dsp:nvSpPr>
      <dsp:spPr>
        <a:xfrm rot="10800000">
          <a:off x="828234" y="1897056"/>
          <a:ext cx="2563479" cy="730182"/>
        </a:xfrm>
        <a:prstGeom prst="homePlate">
          <a:avLst/>
        </a:prstGeom>
        <a:solidFill>
          <a:schemeClr val="accent1">
            <a:hueOff val="0"/>
            <a:satOff val="0"/>
            <a:lumOff val="0"/>
            <a:alpha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1990" tIns="45720" rIns="85344" bIns="45720" numCol="1" spcCol="1270" anchor="ctr" anchorCtr="0">
          <a:noAutofit/>
        </a:bodyPr>
        <a:lstStyle/>
        <a:p>
          <a:pPr marL="0" lvl="0" indent="0" algn="ctr" defTabSz="533400">
            <a:lnSpc>
              <a:spcPct val="90000"/>
            </a:lnSpc>
            <a:spcBef>
              <a:spcPct val="0"/>
            </a:spcBef>
            <a:spcAft>
              <a:spcPct val="35000"/>
            </a:spcAft>
            <a:buNone/>
          </a:pPr>
          <a:r>
            <a:rPr lang="en-IE" sz="1200" b="1" kern="1200">
              <a:solidFill>
                <a:schemeClr val="bg1"/>
              </a:solidFill>
            </a:rPr>
            <a:t>Patient summary</a:t>
          </a:r>
          <a:endParaRPr lang="pt-PT" sz="1200" kern="1200"/>
        </a:p>
      </dsp:txBody>
      <dsp:txXfrm rot="10800000">
        <a:off x="1010779" y="1897056"/>
        <a:ext cx="2380934" cy="730182"/>
      </dsp:txXfrm>
    </dsp:sp>
    <dsp:sp modelId="{06F9A33D-7AF9-409B-AD95-171FDE74B427}">
      <dsp:nvSpPr>
        <dsp:cNvPr id="0" name=""/>
        <dsp:cNvSpPr/>
      </dsp:nvSpPr>
      <dsp:spPr>
        <a:xfrm>
          <a:off x="463142" y="1897056"/>
          <a:ext cx="730182" cy="730182"/>
        </a:xfrm>
        <a:prstGeom prst="ellipse">
          <a:avLst/>
        </a:prstGeom>
        <a:blipFill>
          <a:blip xmlns:r="http://schemas.openxmlformats.org/officeDocument/2006/relationships" r:embed="rId3"/>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AA1C933-A3A7-4819-936C-08BC92B92FBB}"/>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7357D131-690E-4A4C-981C-5576EB4502F2}"/>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1BCE7D1B-E2D6-42EC-A46F-6B8D8AB722EA}" type="datetime1">
              <a:rPr lang="en-US" altLang="en-US"/>
              <a:pPr/>
              <a:t>2/18/2025</a:t>
            </a:fld>
            <a:endParaRPr lang="en-US" altLang="en-US"/>
          </a:p>
        </p:txBody>
      </p:sp>
      <p:sp>
        <p:nvSpPr>
          <p:cNvPr id="4" name="Footer Placeholder 3">
            <a:extLst>
              <a:ext uri="{FF2B5EF4-FFF2-40B4-BE49-F238E27FC236}">
                <a16:creationId xmlns:a16="http://schemas.microsoft.com/office/drawing/2014/main" id="{9C1D8EA6-9C86-4F7F-B7C5-070E4D9F8F77}"/>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en-US"/>
          </a:p>
        </p:txBody>
      </p:sp>
      <p:sp>
        <p:nvSpPr>
          <p:cNvPr id="5" name="Slide Number Placeholder 4">
            <a:extLst>
              <a:ext uri="{FF2B5EF4-FFF2-40B4-BE49-F238E27FC236}">
                <a16:creationId xmlns:a16="http://schemas.microsoft.com/office/drawing/2014/main" id="{D9B6D92A-0A5F-4AA1-95B8-1326F4D535D3}"/>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DEE606E1-2B5C-4ABE-86A7-571D882BB723}" type="slidenum">
              <a:rPr lang="en-US" altLang="en-US"/>
              <a:pPr/>
              <a:t>‹N›</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67166A2-FEF6-4EC8-84B3-A76311A6FF5E}"/>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CE67BC3C-A21A-48F0-A2C9-8D7DD406C7BB}"/>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60D4D74E-7671-46E5-9A5B-14F31A4C0D2E}" type="datetime1">
              <a:rPr lang="en-US" altLang="en-US"/>
              <a:pPr/>
              <a:t>2/18/2025</a:t>
            </a:fld>
            <a:endParaRPr lang="en-US" altLang="en-US"/>
          </a:p>
        </p:txBody>
      </p:sp>
      <p:sp>
        <p:nvSpPr>
          <p:cNvPr id="4" name="Slide Image Placeholder 3">
            <a:extLst>
              <a:ext uri="{FF2B5EF4-FFF2-40B4-BE49-F238E27FC236}">
                <a16:creationId xmlns:a16="http://schemas.microsoft.com/office/drawing/2014/main" id="{E9E93702-94BE-4671-89D2-9C4D526405B7}"/>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28EB7E0D-EC1C-459D-9D11-7E7BC045C40D}"/>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BE37DDC7-F62A-471B-8BFE-AA38872463FC}"/>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3680F202-6235-4914-8937-DCBF6EA68FC1}"/>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CF4A7F80-F256-4EC8-A9CC-1A842C6C5143}" type="slidenum">
              <a:rPr lang="en-US" altLang="en-US"/>
              <a:pPr/>
              <a:t>‹N›</a:t>
            </a:fld>
            <a:endParaRPr lang="en-US" altLang="en-US"/>
          </a:p>
        </p:txBody>
      </p:sp>
    </p:spTree>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ヒラギノ角ゴ Pro W3" pitchFamily="-126" charset="-128"/>
        <a:cs typeface="+mn-cs"/>
      </a:defRPr>
    </a:lvl1pPr>
    <a:lvl2pPr marL="457200" algn="l" defTabSz="457200" rtl="0" fontAlgn="base">
      <a:spcBef>
        <a:spcPct val="30000"/>
      </a:spcBef>
      <a:spcAft>
        <a:spcPct val="0"/>
      </a:spcAft>
      <a:defRPr sz="1200" kern="1200">
        <a:solidFill>
          <a:schemeClr val="tx1"/>
        </a:solidFill>
        <a:latin typeface="+mn-lt"/>
        <a:ea typeface="ヒラギノ角ゴ Pro W3" pitchFamily="-126" charset="-128"/>
        <a:cs typeface="+mn-cs"/>
      </a:defRPr>
    </a:lvl2pPr>
    <a:lvl3pPr marL="914400" algn="l" defTabSz="457200" rtl="0" fontAlgn="base">
      <a:spcBef>
        <a:spcPct val="30000"/>
      </a:spcBef>
      <a:spcAft>
        <a:spcPct val="0"/>
      </a:spcAft>
      <a:defRPr sz="1200" kern="1200">
        <a:solidFill>
          <a:schemeClr val="tx1"/>
        </a:solidFill>
        <a:latin typeface="+mn-lt"/>
        <a:ea typeface="ヒラギノ角ゴ Pro W3" pitchFamily="-126" charset="-128"/>
        <a:cs typeface="+mn-cs"/>
      </a:defRPr>
    </a:lvl3pPr>
    <a:lvl4pPr marL="1371600" algn="l" defTabSz="457200" rtl="0" fontAlgn="base">
      <a:spcBef>
        <a:spcPct val="30000"/>
      </a:spcBef>
      <a:spcAft>
        <a:spcPct val="0"/>
      </a:spcAft>
      <a:defRPr sz="1200" kern="1200">
        <a:solidFill>
          <a:schemeClr val="tx1"/>
        </a:solidFill>
        <a:latin typeface="+mn-lt"/>
        <a:ea typeface="ヒラギノ角ゴ Pro W3" pitchFamily="-126" charset="-128"/>
        <a:cs typeface="+mn-cs"/>
      </a:defRPr>
    </a:lvl4pPr>
    <a:lvl5pPr marL="1828800" algn="l" defTabSz="457200" rtl="0" fontAlgn="base">
      <a:spcBef>
        <a:spcPct val="30000"/>
      </a:spcBef>
      <a:spcAft>
        <a:spcPct val="0"/>
      </a:spcAft>
      <a:defRPr sz="1200" kern="1200">
        <a:solidFill>
          <a:schemeClr val="tx1"/>
        </a:solidFill>
        <a:latin typeface="+mn-lt"/>
        <a:ea typeface="ヒラギノ角ゴ Pro W3" pitchFamily="-12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CF4A7F80-F256-4EC8-A9CC-1A842C6C5143}" type="slidenum">
              <a:rPr lang="en-US" altLang="en-US" smtClean="0"/>
              <a:pPr/>
              <a:t>1</a:t>
            </a:fld>
            <a:endParaRPr lang="en-US" altLang="en-US"/>
          </a:p>
        </p:txBody>
      </p:sp>
    </p:spTree>
    <p:extLst>
      <p:ext uri="{BB962C8B-B14F-4D97-AF65-F5344CB8AC3E}">
        <p14:creationId xmlns:p14="http://schemas.microsoft.com/office/powerpoint/2010/main" val="1487441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20266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7684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en-US"/>
              <a:t>The format will be formally defined when the Implementation Act will be published</a:t>
            </a:r>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CC40D1-B7D2-450D-99A2-C9A49199CE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ヒラギノ角ゴ Pro W3" pitchFamily="-126"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ヒラギノ角ゴ Pro W3" pitchFamily="-126" charset="-128"/>
              <a:cs typeface="+mn-cs"/>
            </a:endParaRPr>
          </a:p>
        </p:txBody>
      </p:sp>
    </p:spTree>
    <p:extLst>
      <p:ext uri="{BB962C8B-B14F-4D97-AF65-F5344CB8AC3E}">
        <p14:creationId xmlns:p14="http://schemas.microsoft.com/office/powerpoint/2010/main" val="2030777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C10D7-C375-A345-FECE-54625B1144AC}"/>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912D95B-D7CE-2EE7-6E9E-3F5CC16A137D}"/>
              </a:ext>
            </a:extLst>
          </p:cNvPr>
          <p:cNvSpPr>
            <a:spLocks noGrp="1" noRot="1" noChangeAspect="1"/>
          </p:cNvSpPr>
          <p:nvPr>
            <p:ph type="sldImg"/>
          </p:nvPr>
        </p:nvSpPr>
        <p:spPr>
          <a:xfrm>
            <a:off x="381000" y="685800"/>
            <a:ext cx="6096000" cy="3429000"/>
          </a:xfrm>
        </p:spPr>
      </p:sp>
      <p:sp>
        <p:nvSpPr>
          <p:cNvPr id="3" name="Segnaposto note 2">
            <a:extLst>
              <a:ext uri="{FF2B5EF4-FFF2-40B4-BE49-F238E27FC236}">
                <a16:creationId xmlns:a16="http://schemas.microsoft.com/office/drawing/2014/main" id="{3D949108-53F0-C722-8B9A-62350A51AC7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rPr>
              <a:t>the settings and contexts in which the format will be utilized are varied and complex, extending beyond just cross-border exchanges. It is difficult to envision a one-size-fits-all solution.</a:t>
            </a:r>
          </a:p>
          <a:p>
            <a:endParaRPr lang="en-US" dirty="0"/>
          </a:p>
        </p:txBody>
      </p:sp>
    </p:spTree>
    <p:extLst>
      <p:ext uri="{BB962C8B-B14F-4D97-AF65-F5344CB8AC3E}">
        <p14:creationId xmlns:p14="http://schemas.microsoft.com/office/powerpoint/2010/main" val="40295704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A86D4-2037-C50A-2F07-EA3F1F7D4A0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181B2B86-B3D7-D12E-5F91-9F5601F64905}"/>
              </a:ext>
            </a:extLst>
          </p:cNvPr>
          <p:cNvSpPr>
            <a:spLocks noGrp="1" noRot="1" noChangeAspect="1"/>
          </p:cNvSpPr>
          <p:nvPr>
            <p:ph type="sldImg"/>
          </p:nvPr>
        </p:nvSpPr>
        <p:spPr>
          <a:xfrm>
            <a:off x="381000" y="685800"/>
            <a:ext cx="6096000" cy="3429000"/>
          </a:xfrm>
        </p:spPr>
      </p:sp>
      <p:sp>
        <p:nvSpPr>
          <p:cNvPr id="3" name="Segnaposto note 2">
            <a:extLst>
              <a:ext uri="{FF2B5EF4-FFF2-40B4-BE49-F238E27FC236}">
                <a16:creationId xmlns:a16="http://schemas.microsoft.com/office/drawing/2014/main" id="{33D6C558-5C86-F284-0552-A455419C23D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3571993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en-US" dirty="0"/>
              <a:t>Following the timeline priority the first in line has been the Laboratory report for which we can assert today that the strategy described has been applied. </a:t>
            </a:r>
          </a:p>
        </p:txBody>
      </p:sp>
      <p:sp>
        <p:nvSpPr>
          <p:cNvPr id="4" name="Segnaposto numero diapositiva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F4A7F80-F256-4EC8-A9CC-1A842C6C5143}" type="slidenum">
              <a:rPr kumimoji="0" lang="en-US"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lang="en-US"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13431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en-US" dirty="0"/>
              <a:t>Developed by a Joint working group (meeting every other Thursday)</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US" dirty="0"/>
              <a:t>In the last meeting of this joint HL7 Europe / IHE Pharmacy meeting there  were 40 person; in the first one 35; &lt;…&gt;</a:t>
            </a:r>
          </a:p>
          <a:p>
            <a:endParaRPr lang="en-US" dirty="0"/>
          </a:p>
        </p:txBody>
      </p:sp>
      <p:sp>
        <p:nvSpPr>
          <p:cNvPr id="4" name="Segnaposto numero diapositiva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F4A7F80-F256-4EC8-A9CC-1A842C6C5143}" type="slidenum">
              <a:rPr kumimoji="0" lang="en-US"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US"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491997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en-US" dirty="0"/>
              <a:t>Developed by a Joint working group (meeting every other Thursday)</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US" dirty="0"/>
              <a:t>In the last meeting of this joint HL7 Europe / IHE Pharmacy meeting there  were 40 person; in the first one 35; &lt;…&gt;</a:t>
            </a:r>
          </a:p>
          <a:p>
            <a:endParaRPr lang="en-US" dirty="0"/>
          </a:p>
        </p:txBody>
      </p:sp>
      <p:sp>
        <p:nvSpPr>
          <p:cNvPr id="4" name="Segnaposto numero diapositiva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F4A7F80-F256-4EC8-A9CC-1A842C6C5143}" type="slidenum">
              <a:rPr kumimoji="0" lang="en-US"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lang="en-US"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283681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en-US" dirty="0"/>
              <a:t>Developed by a Joint working group (meeting every other Thursday)</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US" dirty="0"/>
              <a:t>In the last meeting of this joint HL7 Europe / IHE Pharmacy meeting there  were 40 person; in the first one 35; &lt;…&gt;</a:t>
            </a:r>
          </a:p>
          <a:p>
            <a:endParaRPr lang="en-US" dirty="0"/>
          </a:p>
        </p:txBody>
      </p:sp>
      <p:sp>
        <p:nvSpPr>
          <p:cNvPr id="4" name="Segnaposto numero diapositiva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F4A7F80-F256-4EC8-A9CC-1A842C6C5143}" type="slidenum">
              <a:rPr kumimoji="0" lang="en-US"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lang="en-US"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90520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932E9-8C07-57C7-8DB8-8C5373C7D86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B887996D-74A2-A88D-B388-C371198BED00}"/>
              </a:ext>
            </a:extLst>
          </p:cNvPr>
          <p:cNvSpPr>
            <a:spLocks noGrp="1" noRot="1" noChangeAspect="1"/>
          </p:cNvSpPr>
          <p:nvPr>
            <p:ph type="sldImg"/>
          </p:nvPr>
        </p:nvSpPr>
        <p:spPr>
          <a:xfrm>
            <a:off x="381000" y="685800"/>
            <a:ext cx="6096000" cy="3429000"/>
          </a:xfrm>
        </p:spPr>
      </p:sp>
      <p:sp>
        <p:nvSpPr>
          <p:cNvPr id="3" name="Segnaposto note 2">
            <a:extLst>
              <a:ext uri="{FF2B5EF4-FFF2-40B4-BE49-F238E27FC236}">
                <a16:creationId xmlns:a16="http://schemas.microsoft.com/office/drawing/2014/main" id="{3520C068-0908-6B52-322D-6B7B2282E64C}"/>
              </a:ext>
            </a:extLst>
          </p:cNvPr>
          <p:cNvSpPr>
            <a:spLocks noGrp="1"/>
          </p:cNvSpPr>
          <p:nvPr>
            <p:ph type="body" idx="1"/>
          </p:nvPr>
        </p:nvSpPr>
        <p:spPr/>
        <p:txBody>
          <a:bodyPr/>
          <a:lstStyle/>
          <a:p>
            <a:r>
              <a:rPr lang="en-US" dirty="0"/>
              <a:t>Follow the same MOD approach</a:t>
            </a:r>
          </a:p>
          <a:p>
            <a:endParaRPr lang="en-US" dirty="0"/>
          </a:p>
        </p:txBody>
      </p:sp>
      <p:sp>
        <p:nvSpPr>
          <p:cNvPr id="4" name="Segnaposto numero diapositiva 3">
            <a:extLst>
              <a:ext uri="{FF2B5EF4-FFF2-40B4-BE49-F238E27FC236}">
                <a16:creationId xmlns:a16="http://schemas.microsoft.com/office/drawing/2014/main" id="{F35524C0-C2FF-6912-EDC8-5D0D17B6831C}"/>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F4A7F80-F256-4EC8-A9CC-1A842C6C5143}" type="slidenum">
              <a:rPr kumimoji="0" lang="en-US"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lang="en-US"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0695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b="0" i="0" dirty="0">
                <a:solidFill>
                  <a:srgbClr val="1E1E1F"/>
                </a:solidFill>
                <a:effectLst/>
                <a:latin typeface="Helvetica" panose="020B0604020202020204" pitchFamily="34" charset="0"/>
              </a:rPr>
              <a:t>In areas in which the EU does not have exclusive competence, the principle of subsidiarity seeks to safeguard the ability of the Member States to take decisions and action and </a:t>
            </a:r>
            <a:r>
              <a:rPr lang="en-US" b="0" i="0" dirty="0" err="1">
                <a:solidFill>
                  <a:srgbClr val="1E1E1F"/>
                </a:solidFill>
                <a:effectLst/>
                <a:latin typeface="Helvetica" panose="020B0604020202020204" pitchFamily="34" charset="0"/>
              </a:rPr>
              <a:t>authorises</a:t>
            </a:r>
            <a:r>
              <a:rPr lang="en-US" b="0" i="0" dirty="0">
                <a:solidFill>
                  <a:srgbClr val="1E1E1F"/>
                </a:solidFill>
                <a:effectLst/>
                <a:latin typeface="Helvetica" panose="020B0604020202020204" pitchFamily="34" charset="0"/>
              </a:rPr>
              <a:t> intervention by the Union when the objectives of an action cannot be sufficiently achieved by the Member States, but can be better achieved at Union level, ‘by reason of the scale and effects of the proposed action’. </a:t>
            </a:r>
            <a:endParaRPr lang="en-US" dirty="0"/>
          </a:p>
        </p:txBody>
      </p:sp>
      <p:sp>
        <p:nvSpPr>
          <p:cNvPr id="4" name="Segnaposto numero diapositiva 3"/>
          <p:cNvSpPr>
            <a:spLocks noGrp="1"/>
          </p:cNvSpPr>
          <p:nvPr>
            <p:ph type="sldNum" sz="quarter" idx="5"/>
          </p:nvPr>
        </p:nvSpPr>
        <p:spPr/>
        <p:txBody>
          <a:bodyPr/>
          <a:lstStyle/>
          <a:p>
            <a:fld id="{CF4A7F80-F256-4EC8-A9CC-1A842C6C5143}" type="slidenum">
              <a:rPr lang="en-US" altLang="en-US" smtClean="0"/>
              <a:pPr/>
              <a:t>2</a:t>
            </a:fld>
            <a:endParaRPr lang="en-US" altLang="en-US"/>
          </a:p>
        </p:txBody>
      </p:sp>
    </p:spTree>
    <p:extLst>
      <p:ext uri="{BB962C8B-B14F-4D97-AF65-F5344CB8AC3E}">
        <p14:creationId xmlns:p14="http://schemas.microsoft.com/office/powerpoint/2010/main" val="3356175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CF4A7F80-F256-4EC8-A9CC-1A842C6C5143}" type="slidenum">
              <a:rPr lang="en-US" altLang="en-US" smtClean="0"/>
              <a:pPr/>
              <a:t>3</a:t>
            </a:fld>
            <a:endParaRPr lang="en-US" altLang="en-US"/>
          </a:p>
        </p:txBody>
      </p:sp>
    </p:spTree>
    <p:extLst>
      <p:ext uri="{BB962C8B-B14F-4D97-AF65-F5344CB8AC3E}">
        <p14:creationId xmlns:p14="http://schemas.microsoft.com/office/powerpoint/2010/main" val="2957223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ctr"/>
            <a:r>
              <a:rPr lang="en-US" sz="1200" b="1" dirty="0"/>
              <a:t>https://digital-strategy.ec.europa.eu/en/library/recommendation-european-electronic-health-record-exchange-format</a:t>
            </a:r>
            <a:endParaRPr lang="en-US" dirty="0"/>
          </a:p>
        </p:txBody>
      </p:sp>
      <p:sp>
        <p:nvSpPr>
          <p:cNvPr id="4" name="Segnaposto numero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Arial"/>
                <a:ea typeface="Arial"/>
                <a:cs typeface="Arial"/>
                <a:sym typeface="Arial"/>
              </a:rPr>
              <a:t>6</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92780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Then the COVID arrived …..</a:t>
            </a:r>
          </a:p>
          <a:p>
            <a:endParaRPr lang="en-US" dirty="0"/>
          </a:p>
        </p:txBody>
      </p:sp>
      <p:sp>
        <p:nvSpPr>
          <p:cNvPr id="4" name="Segnaposto numero diapositiva 3"/>
          <p:cNvSpPr>
            <a:spLocks noGrp="1"/>
          </p:cNvSpPr>
          <p:nvPr>
            <p:ph type="sldNum" sz="quarter" idx="5"/>
          </p:nvPr>
        </p:nvSpPr>
        <p:spPr/>
        <p:txBody>
          <a:bodyPr/>
          <a:lstStyle/>
          <a:p>
            <a:fld id="{C8CC40D1-B7D2-450D-99A2-C9A49199CEA1}" type="slidenum">
              <a:rPr lang="en-US" smtClean="0"/>
              <a:t>7</a:t>
            </a:fld>
            <a:endParaRPr lang="en-US"/>
          </a:p>
        </p:txBody>
      </p:sp>
    </p:spTree>
    <p:extLst>
      <p:ext uri="{BB962C8B-B14F-4D97-AF65-F5344CB8AC3E}">
        <p14:creationId xmlns:p14="http://schemas.microsoft.com/office/powerpoint/2010/main" val="3766985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lvl="1">
              <a:lnSpc>
                <a:spcPct val="90000"/>
              </a:lnSpc>
            </a:pPr>
            <a:r>
              <a:rPr lang="en-US" sz="1200" dirty="0"/>
              <a:t>Advances health data interoperability for healthcare and research</a:t>
            </a:r>
          </a:p>
          <a:p>
            <a:pPr lvl="1">
              <a:lnSpc>
                <a:spcPct val="90000"/>
              </a:lnSpc>
            </a:pPr>
            <a:r>
              <a:rPr lang="en-US" sz="1200" dirty="0"/>
              <a:t>Empowers European Commission to set technical specifications</a:t>
            </a:r>
          </a:p>
          <a:p>
            <a:pPr marL="0" lvl="0" indent="0" algn="l" rtl="0">
              <a:spcBef>
                <a:spcPts val="0"/>
              </a:spcBef>
              <a:spcAft>
                <a:spcPts val="0"/>
              </a:spcAft>
              <a:buNone/>
            </a:pPr>
            <a:endParaRPr dirty="0"/>
          </a:p>
        </p:txBody>
      </p:sp>
      <p:sp>
        <p:nvSpPr>
          <p:cNvPr id="293" name="Google Shape;29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1831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dirty="0"/>
              <a:t>Rights of natural persons in primary use</a:t>
            </a:r>
          </a:p>
          <a:p>
            <a:endParaRPr lang="en-US" dirty="0"/>
          </a:p>
        </p:txBody>
      </p:sp>
      <p:sp>
        <p:nvSpPr>
          <p:cNvPr id="4" name="Segnaposto numero diapositiva 3"/>
          <p:cNvSpPr>
            <a:spLocks noGrp="1"/>
          </p:cNvSpPr>
          <p:nvPr>
            <p:ph type="sldNum" sz="quarter" idx="5"/>
          </p:nvPr>
        </p:nvSpPr>
        <p:spPr/>
        <p:txBody>
          <a:bodyPr/>
          <a:lstStyle/>
          <a:p>
            <a:fld id="{1E961A59-EA8F-4D00-8297-27A8FD7B485C}" type="slidenum">
              <a:rPr lang="en-US" smtClean="0"/>
              <a:t>11</a:t>
            </a:fld>
            <a:endParaRPr lang="en-US"/>
          </a:p>
        </p:txBody>
      </p:sp>
    </p:spTree>
    <p:extLst>
      <p:ext uri="{BB962C8B-B14F-4D97-AF65-F5344CB8AC3E}">
        <p14:creationId xmlns:p14="http://schemas.microsoft.com/office/powerpoint/2010/main" val="2022798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39062-0BE6-21FB-2B2D-FF32AD81CC4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23FAC7F3-3DDF-0F85-C0AC-9E87E6322081}"/>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BB39E83-C8BF-ABB9-1CF6-592242D91ED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dirty="0"/>
              <a:t>Rights of natural persons in primary use</a:t>
            </a:r>
          </a:p>
          <a:p>
            <a:endParaRPr lang="en-US" dirty="0"/>
          </a:p>
        </p:txBody>
      </p:sp>
      <p:sp>
        <p:nvSpPr>
          <p:cNvPr id="4" name="Segnaposto numero diapositiva 3">
            <a:extLst>
              <a:ext uri="{FF2B5EF4-FFF2-40B4-BE49-F238E27FC236}">
                <a16:creationId xmlns:a16="http://schemas.microsoft.com/office/drawing/2014/main" id="{DB60E416-E710-42DE-E06B-5EAE091EE69C}"/>
              </a:ext>
            </a:extLst>
          </p:cNvPr>
          <p:cNvSpPr>
            <a:spLocks noGrp="1"/>
          </p:cNvSpPr>
          <p:nvPr>
            <p:ph type="sldNum" sz="quarter" idx="5"/>
          </p:nvPr>
        </p:nvSpPr>
        <p:spPr/>
        <p:txBody>
          <a:bodyPr/>
          <a:lstStyle/>
          <a:p>
            <a:fld id="{1E961A59-EA8F-4D00-8297-27A8FD7B485C}" type="slidenum">
              <a:rPr lang="en-US" smtClean="0"/>
              <a:t>12</a:t>
            </a:fld>
            <a:endParaRPr lang="en-US"/>
          </a:p>
        </p:txBody>
      </p:sp>
    </p:spTree>
    <p:extLst>
      <p:ext uri="{BB962C8B-B14F-4D97-AF65-F5344CB8AC3E}">
        <p14:creationId xmlns:p14="http://schemas.microsoft.com/office/powerpoint/2010/main" val="1935613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en-US">
                <a:latin typeface="-apple-system"/>
              </a:rPr>
              <a:t> </a:t>
            </a:r>
            <a:endParaRPr lang="en-US"/>
          </a:p>
          <a:p>
            <a:pPr>
              <a:defRPr/>
            </a:pPr>
            <a:endParaRPr lang="en-IE"/>
          </a:p>
        </p:txBody>
      </p:sp>
      <p:sp>
        <p:nvSpPr>
          <p:cNvPr id="4" name="Slide Number Placeholder 3"/>
          <p:cNvSpPr>
            <a:spLocks noGrp="1"/>
          </p:cNvSpPr>
          <p:nvPr>
            <p:ph type="sldNum" idx="12"/>
          </p:nvPr>
        </p:nvSpPr>
        <p:spPr bwMode="auto"/>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0" cap="none" spc="0" normalizeH="0" baseline="0" noProof="0">
                <a:ln>
                  <a:noFill/>
                </a:ln>
                <a:solidFill>
                  <a:prstClr val="black"/>
                </a:solidFill>
                <a:effectLst/>
                <a:uLnTx/>
                <a:uFillTx/>
                <a:latin typeface="Calibri"/>
                <a:ea typeface="Calibri"/>
                <a:cs typeface="Calibri"/>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0" cap="none" spc="0" normalizeH="0" baseline="0" noProof="0">
              <a:ln>
                <a:noFill/>
              </a:ln>
              <a:solidFill>
                <a:prstClr val="black"/>
              </a:solidFill>
              <a:effectLst/>
              <a:uLnTx/>
              <a:uFillTx/>
              <a:latin typeface="Calibri"/>
              <a:ea typeface="Calibri"/>
              <a:cs typeface="Calibri"/>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CDE7049-8656-4A52-909A-CA015733F8B7}"/>
              </a:ext>
            </a:extLst>
          </p:cNvPr>
          <p:cNvSpPr/>
          <p:nvPr/>
        </p:nvSpPr>
        <p:spPr>
          <a:xfrm>
            <a:off x="457200" y="0"/>
            <a:ext cx="5703888" cy="5143500"/>
          </a:xfrm>
          <a:prstGeom prst="rect">
            <a:avLst/>
          </a:prstGeom>
          <a:solidFill>
            <a:srgbClr val="BABCBE"/>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a:p>
        </p:txBody>
      </p:sp>
      <p:cxnSp>
        <p:nvCxnSpPr>
          <p:cNvPr id="7" name="Straight Connector 6">
            <a:extLst>
              <a:ext uri="{FF2B5EF4-FFF2-40B4-BE49-F238E27FC236}">
                <a16:creationId xmlns:a16="http://schemas.microsoft.com/office/drawing/2014/main" id="{949C8297-3E7F-4E22-8269-869CEA5AABB8}"/>
              </a:ext>
            </a:extLst>
          </p:cNvPr>
          <p:cNvCxnSpPr/>
          <p:nvPr/>
        </p:nvCxnSpPr>
        <p:spPr>
          <a:xfrm>
            <a:off x="833438" y="874713"/>
            <a:ext cx="0" cy="2125662"/>
          </a:xfrm>
          <a:prstGeom prst="line">
            <a:avLst/>
          </a:prstGeom>
          <a:ln w="63500">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1180870" y="895551"/>
            <a:ext cx="4738447" cy="1151670"/>
          </a:xfrm>
        </p:spPr>
        <p:txBody>
          <a:bodyPr anchor="b">
            <a:noAutofit/>
          </a:bodyPr>
          <a:lstStyle>
            <a:lvl1pPr algn="l">
              <a:defRPr sz="3000" b="1" i="0" spc="120">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1180870" y="2287197"/>
            <a:ext cx="4620061" cy="877213"/>
          </a:xfrm>
        </p:spPr>
        <p:txBody>
          <a:bodyPr>
            <a:noAutofit/>
          </a:bodyPr>
          <a:lstStyle>
            <a:lvl1pPr marL="0" indent="0" algn="l">
              <a:buNone/>
              <a:defRPr sz="2400">
                <a:solidFill>
                  <a:srgbClr val="EC222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0" name="Text Placeholder 19"/>
          <p:cNvSpPr>
            <a:spLocks noGrp="1"/>
          </p:cNvSpPr>
          <p:nvPr>
            <p:ph type="body" sz="quarter" idx="10"/>
          </p:nvPr>
        </p:nvSpPr>
        <p:spPr>
          <a:xfrm>
            <a:off x="1181100" y="3721208"/>
            <a:ext cx="4506338" cy="412750"/>
          </a:xfrm>
        </p:spPr>
        <p:txBody>
          <a:bodyPr anchor="b">
            <a:noAutofit/>
          </a:bodyPr>
          <a:lstStyle>
            <a:lvl1pPr marL="0" marR="0" indent="0" algn="l" defTabSz="457200" rtl="0" eaLnBrk="1" fontAlgn="auto" latinLnBrk="0" hangingPunct="1">
              <a:lnSpc>
                <a:spcPct val="100000"/>
              </a:lnSpc>
              <a:spcBef>
                <a:spcPts val="0"/>
              </a:spcBef>
              <a:spcAft>
                <a:spcPts val="0"/>
              </a:spcAft>
              <a:buClrTx/>
              <a:buSzTx/>
              <a:buFontTx/>
              <a:buNone/>
              <a:tabLst/>
              <a:defRPr sz="2000"/>
            </a:lvl1pPr>
          </a:lstStyle>
          <a:p>
            <a:pPr lvl="0"/>
            <a:r>
              <a:rPr lang="en-US" noProof="0" dirty="0"/>
              <a:t>Click to edit Master text styles</a:t>
            </a:r>
          </a:p>
        </p:txBody>
      </p:sp>
      <p:sp>
        <p:nvSpPr>
          <p:cNvPr id="8" name="Footer Placeholder 4">
            <a:extLst>
              <a:ext uri="{FF2B5EF4-FFF2-40B4-BE49-F238E27FC236}">
                <a16:creationId xmlns:a16="http://schemas.microsoft.com/office/drawing/2014/main" id="{8E2087E9-637C-4C09-8985-3BAE95EB3A0C}"/>
              </a:ext>
            </a:extLst>
          </p:cNvPr>
          <p:cNvSpPr>
            <a:spLocks noGrp="1"/>
          </p:cNvSpPr>
          <p:nvPr>
            <p:ph type="ftr" sz="quarter" idx="11"/>
          </p:nvPr>
        </p:nvSpPr>
        <p:spPr>
          <a:xfrm>
            <a:off x="1071563" y="4827588"/>
            <a:ext cx="4729162" cy="157162"/>
          </a:xfrm>
        </p:spPr>
        <p:txBody>
          <a:bodyPr>
            <a:noAutofit/>
          </a:bodyPr>
          <a:lstStyle>
            <a:lvl1pPr>
              <a:defRPr/>
            </a:lvl1pPr>
          </a:lstStyle>
          <a:p>
            <a:r>
              <a:rPr lang="en-US" altLang="en-US"/>
              <a:t>® Health Level Seven and HL7 are registered trademarks of Health Level Seven International, registered with the United States Patent and Trademark Office.</a:t>
            </a:r>
          </a:p>
        </p:txBody>
      </p:sp>
      <p:sp>
        <p:nvSpPr>
          <p:cNvPr id="9" name="Date Placeholder 3">
            <a:extLst>
              <a:ext uri="{FF2B5EF4-FFF2-40B4-BE49-F238E27FC236}">
                <a16:creationId xmlns:a16="http://schemas.microsoft.com/office/drawing/2014/main" id="{AEAF7E73-D995-4378-86E2-E0B1F5C1F622}"/>
              </a:ext>
            </a:extLst>
          </p:cNvPr>
          <p:cNvSpPr>
            <a:spLocks noGrp="1"/>
          </p:cNvSpPr>
          <p:nvPr>
            <p:ph type="dt" sz="half" idx="12"/>
          </p:nvPr>
        </p:nvSpPr>
        <p:spPr>
          <a:xfrm>
            <a:off x="1181100" y="4252913"/>
            <a:ext cx="1304925" cy="207962"/>
          </a:xfrm>
        </p:spPr>
        <p:txBody>
          <a:bodyPr lIns="0" tIns="0" rIns="0" bIns="0" anchor="b">
            <a:noAutofit/>
          </a:bodyPr>
          <a:lstStyle>
            <a:lvl1pPr>
              <a:defRPr sz="1800"/>
            </a:lvl1pPr>
          </a:lstStyle>
          <a:p>
            <a:fld id="{5958D1F2-0426-4CC1-A575-58697C22C781}" type="datetime1">
              <a:rPr lang="en-US" altLang="en-US" smtClean="0"/>
              <a:t>2/18/2025</a:t>
            </a:fld>
            <a:endParaRPr lang="en-US" altLang="en-US" dirty="0"/>
          </a:p>
        </p:txBody>
      </p:sp>
      <p:pic>
        <p:nvPicPr>
          <p:cNvPr id="10" name="Picture 9">
            <a:extLst>
              <a:ext uri="{FF2B5EF4-FFF2-40B4-BE49-F238E27FC236}">
                <a16:creationId xmlns:a16="http://schemas.microsoft.com/office/drawing/2014/main" id="{9415DFA1-AC77-449A-9371-687514DCEB82}"/>
              </a:ext>
            </a:extLst>
          </p:cNvPr>
          <p:cNvPicPr>
            <a:picLocks noChangeAspect="1"/>
          </p:cNvPicPr>
          <p:nvPr userDrawn="1"/>
        </p:nvPicPr>
        <p:blipFill>
          <a:blip r:embed="rId2"/>
          <a:stretch>
            <a:fillRect/>
          </a:stretch>
        </p:blipFill>
        <p:spPr>
          <a:xfrm>
            <a:off x="6711362" y="2082468"/>
            <a:ext cx="1975438" cy="1286669"/>
          </a:xfrm>
          <a:prstGeom prst="rect">
            <a:avLst/>
          </a:prstGeom>
        </p:spPr>
      </p:pic>
    </p:spTree>
    <p:extLst>
      <p:ext uri="{BB962C8B-B14F-4D97-AF65-F5344CB8AC3E}">
        <p14:creationId xmlns:p14="http://schemas.microsoft.com/office/powerpoint/2010/main" val="2237845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cSld name="Title Slide">
    <p:spTree>
      <p:nvGrpSpPr>
        <p:cNvPr id="1" name=""/>
        <p:cNvGrpSpPr/>
        <p:nvPr/>
      </p:nvGrpSpPr>
      <p:grpSpPr>
        <a:xfrm>
          <a:off x="0" y="0"/>
          <a:ext cx="0" cy="0"/>
          <a:chOff x="0" y="0"/>
          <a:chExt cx="0" cy="0"/>
        </a:xfrm>
      </p:grpSpPr>
      <p:sp>
        <p:nvSpPr>
          <p:cNvPr id="18" name="Rectangle 17"/>
          <p:cNvSpPr/>
          <p:nvPr/>
        </p:nvSpPr>
        <p:spPr>
          <a:xfrm>
            <a:off x="342900" y="0"/>
            <a:ext cx="5429250" cy="5143500"/>
          </a:xfrm>
          <a:prstGeom prst="rect">
            <a:avLst/>
          </a:prstGeom>
          <a:solidFill>
            <a:srgbClr val="BABCBE"/>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a:p>
        </p:txBody>
      </p:sp>
      <p:sp>
        <p:nvSpPr>
          <p:cNvPr id="10" name="Date Placeholder 9"/>
          <p:cNvSpPr>
            <a:spLocks noGrp="1"/>
          </p:cNvSpPr>
          <p:nvPr>
            <p:ph type="dt" sz="half" idx="10"/>
          </p:nvPr>
        </p:nvSpPr>
        <p:spPr>
          <a:xfrm>
            <a:off x="914400" y="4171950"/>
            <a:ext cx="1428750" cy="228600"/>
          </a:xfrm>
        </p:spPr>
        <p:txBody>
          <a:bodyPr lIns="0" tIns="0" rIns="0" bIns="0"/>
          <a:lstStyle>
            <a:lvl1pPr>
              <a:defRPr sz="1050"/>
            </a:lvl1pPr>
          </a:lstStyle>
          <a:p>
            <a:fld id="{82223084-75EF-4C1D-A9EE-DB03B4E8AE5D}" type="datetime1">
              <a:rPr lang="en-GB" smtClean="0"/>
              <a:t>18/02/2025</a:t>
            </a:fld>
            <a:endParaRPr lang="en-US" dirty="0"/>
          </a:p>
        </p:txBody>
      </p:sp>
      <p:sp>
        <p:nvSpPr>
          <p:cNvPr id="33799" name="Rectangle 7"/>
          <p:cNvSpPr>
            <a:spLocks noGrp="1" noChangeArrowheads="1"/>
          </p:cNvSpPr>
          <p:nvPr>
            <p:ph type="subTitle" idx="1"/>
          </p:nvPr>
        </p:nvSpPr>
        <p:spPr>
          <a:xfrm>
            <a:off x="914400" y="2343150"/>
            <a:ext cx="4572000" cy="971550"/>
          </a:xfrm>
        </p:spPr>
        <p:txBody>
          <a:bodyPr lIns="0" tIns="0" rIns="0" bIns="0"/>
          <a:lstStyle>
            <a:lvl1pPr marL="0" indent="0" algn="l">
              <a:buFont typeface="Wingdings" pitchFamily="2" charset="2"/>
              <a:buNone/>
              <a:defRPr sz="1875">
                <a:solidFill>
                  <a:srgbClr val="EC2227"/>
                </a:solidFill>
              </a:defRPr>
            </a:lvl1pPr>
          </a:lstStyle>
          <a:p>
            <a:r>
              <a:rPr lang="en-US"/>
              <a:t>Click to edit Master subtitle style</a:t>
            </a:r>
            <a:endParaRPr lang="en-US" dirty="0"/>
          </a:p>
        </p:txBody>
      </p:sp>
      <p:sp>
        <p:nvSpPr>
          <p:cNvPr id="11" name="Slide Number Placeholder 10"/>
          <p:cNvSpPr>
            <a:spLocks noGrp="1"/>
          </p:cNvSpPr>
          <p:nvPr>
            <p:ph type="sldNum" sz="quarter" idx="11"/>
          </p:nvPr>
        </p:nvSpPr>
        <p:spPr/>
        <p:txBody>
          <a:bodyPr/>
          <a:lstStyle/>
          <a:p>
            <a:fld id="{DD8FDF0E-2772-4D89-9F72-F3CB15D8B8AB}" type="slidenum">
              <a:rPr lang="en-US" smtClean="0"/>
              <a:pPr/>
              <a:t>‹N›</a:t>
            </a:fld>
            <a:endParaRPr lang="en-US" dirty="0"/>
          </a:p>
        </p:txBody>
      </p:sp>
      <p:sp>
        <p:nvSpPr>
          <p:cNvPr id="15" name="Footer Placeholder 4"/>
          <p:cNvSpPr>
            <a:spLocks noGrp="1"/>
          </p:cNvSpPr>
          <p:nvPr>
            <p:ph type="ftr" sz="quarter" idx="3"/>
          </p:nvPr>
        </p:nvSpPr>
        <p:spPr>
          <a:xfrm>
            <a:off x="628651" y="4857750"/>
            <a:ext cx="4872146" cy="177863"/>
          </a:xfrm>
          <a:prstGeom prst="rect">
            <a:avLst/>
          </a:prstGeom>
        </p:spPr>
        <p:txBody>
          <a:bodyPr anchor="b">
            <a:noAutofit/>
          </a:bodyPr>
          <a:lstStyle>
            <a:lvl1pPr>
              <a:defRPr sz="525">
                <a:solidFill>
                  <a:srgbClr val="747679"/>
                </a:solidFill>
              </a:defRPr>
            </a:lvl1pPr>
          </a:lstStyle>
          <a:p>
            <a:pPr fontAlgn="auto">
              <a:spcBef>
                <a:spcPts val="0"/>
              </a:spcBef>
              <a:spcAft>
                <a:spcPts val="0"/>
              </a:spcAft>
            </a:pPr>
            <a:r>
              <a:rPr lang="en-US" kern="0"/>
              <a:t>HL7 Europe 10 Year Anniversary Celebration</a:t>
            </a:r>
            <a:endParaRPr lang="en-US" kern="0" dirty="0"/>
          </a:p>
        </p:txBody>
      </p:sp>
      <p:sp>
        <p:nvSpPr>
          <p:cNvPr id="12" name="Title 11"/>
          <p:cNvSpPr>
            <a:spLocks noGrp="1"/>
          </p:cNvSpPr>
          <p:nvPr>
            <p:ph type="title" hasCustomPrompt="1"/>
          </p:nvPr>
        </p:nvSpPr>
        <p:spPr>
          <a:xfrm>
            <a:off x="914400" y="628650"/>
            <a:ext cx="4572000" cy="1485900"/>
          </a:xfrm>
        </p:spPr>
        <p:txBody>
          <a:bodyPr lIns="0" tIns="0" rIns="0" bIns="0" anchor="b"/>
          <a:lstStyle>
            <a:lvl1pPr>
              <a:lnSpc>
                <a:spcPct val="100000"/>
              </a:lnSpc>
              <a:defRPr sz="2850" b="1" spc="83">
                <a:latin typeface="Arial"/>
                <a:cs typeface="Arial"/>
              </a:defRPr>
            </a:lvl1pPr>
          </a:lstStyle>
          <a:p>
            <a:r>
              <a:rPr lang="en-US" dirty="0"/>
              <a:t>CLICK TO EDIT MASTER TITLE STYLE</a:t>
            </a:r>
          </a:p>
        </p:txBody>
      </p:sp>
      <p:cxnSp>
        <p:nvCxnSpPr>
          <p:cNvPr id="17" name="Straight Connector 16"/>
          <p:cNvCxnSpPr/>
          <p:nvPr/>
        </p:nvCxnSpPr>
        <p:spPr>
          <a:xfrm>
            <a:off x="8572500" y="4857750"/>
            <a:ext cx="258299"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625565" y="655518"/>
            <a:ext cx="0" cy="2659183"/>
          </a:xfrm>
          <a:prstGeom prst="line">
            <a:avLst/>
          </a:prstGeom>
          <a:ln w="82550">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2"/>
          </p:nvPr>
        </p:nvSpPr>
        <p:spPr>
          <a:xfrm>
            <a:off x="914400" y="3486150"/>
            <a:ext cx="3600450" cy="571500"/>
          </a:xfrm>
        </p:spPr>
        <p:txBody>
          <a:bodyPr lIns="0" tIns="0" rIns="0" bIns="0" anchor="b"/>
          <a:lstStyle>
            <a:lvl1pPr marL="0" indent="0">
              <a:buNone/>
              <a:defRPr sz="1500"/>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pic>
        <p:nvPicPr>
          <p:cNvPr id="3" name="Immagine 2">
            <a:extLst>
              <a:ext uri="{FF2B5EF4-FFF2-40B4-BE49-F238E27FC236}">
                <a16:creationId xmlns:a16="http://schemas.microsoft.com/office/drawing/2014/main" id="{CEFE7FAC-92AE-410B-BAC0-68CC5D7D30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51029" y="3111810"/>
            <a:ext cx="1593000" cy="1037574"/>
          </a:xfrm>
          <a:prstGeom prst="rect">
            <a:avLst/>
          </a:prstGeom>
        </p:spPr>
      </p:pic>
    </p:spTree>
    <p:extLst>
      <p:ext uri="{BB962C8B-B14F-4D97-AF65-F5344CB8AC3E}">
        <p14:creationId xmlns:p14="http://schemas.microsoft.com/office/powerpoint/2010/main" val="1605040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0" y="1693190"/>
            <a:ext cx="9144000" cy="2789695"/>
          </a:xfrm>
          <a:prstGeom prst="rect">
            <a:avLst/>
          </a:prstGeom>
          <a:solidFill>
            <a:srgbClr val="0C4F9E"/>
          </a:solidFill>
        </p:spPr>
        <p:txBody>
          <a:bodyPr spcFirstLastPara="1" wrap="square" lIns="91425" tIns="91425" rIns="91425" bIns="91425" anchor="ctr" anchorCtr="0">
            <a:normAutofit/>
          </a:bodyPr>
          <a:lstStyle>
            <a:lvl1pPr lvl="0" algn="ctr">
              <a:spcBef>
                <a:spcPts val="0"/>
              </a:spcBef>
              <a:spcAft>
                <a:spcPts val="0"/>
              </a:spcAft>
              <a:buSzPts val="5200"/>
              <a:buNone/>
              <a:defRPr sz="5200">
                <a:solidFill>
                  <a:schemeClr val="bg1"/>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dirty="0"/>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pic>
        <p:nvPicPr>
          <p:cNvPr id="3" name="Picture 2">
            <a:extLst>
              <a:ext uri="{FF2B5EF4-FFF2-40B4-BE49-F238E27FC236}">
                <a16:creationId xmlns:a16="http://schemas.microsoft.com/office/drawing/2014/main" id="{8B1F5986-5341-F334-B87A-AFFE1F714FE7}"/>
              </a:ext>
            </a:extLst>
          </p:cNvPr>
          <p:cNvPicPr>
            <a:picLocks noChangeAspect="1"/>
          </p:cNvPicPr>
          <p:nvPr userDrawn="1"/>
        </p:nvPicPr>
        <p:blipFill>
          <a:blip r:embed="rId2"/>
          <a:stretch>
            <a:fillRect/>
          </a:stretch>
        </p:blipFill>
        <p:spPr>
          <a:xfrm>
            <a:off x="6622123" y="284297"/>
            <a:ext cx="2335805" cy="920556"/>
          </a:xfrm>
          <a:prstGeom prst="rect">
            <a:avLst/>
          </a:prstGeom>
        </p:spPr>
      </p:pic>
    </p:spTree>
    <p:extLst>
      <p:ext uri="{BB962C8B-B14F-4D97-AF65-F5344CB8AC3E}">
        <p14:creationId xmlns:p14="http://schemas.microsoft.com/office/powerpoint/2010/main" val="2051040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197529"/>
            <a:ext cx="7239027"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solidFill>
                  <a:srgbClr val="003399"/>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rgbClr val="10C8C6"/>
                </a:solidFill>
                <a:latin typeface="Varela Round" panose="00000500000000000000" pitchFamily="2" charset="-79"/>
                <a:cs typeface="Varela Round" panose="00000500000000000000" pitchFamily="2" charset="-79"/>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‹N›</a:t>
            </a:fld>
            <a:endParaRPr lang="en"/>
          </a:p>
        </p:txBody>
      </p:sp>
      <p:pic>
        <p:nvPicPr>
          <p:cNvPr id="4" name="Picture 3">
            <a:extLst>
              <a:ext uri="{FF2B5EF4-FFF2-40B4-BE49-F238E27FC236}">
                <a16:creationId xmlns:a16="http://schemas.microsoft.com/office/drawing/2014/main" id="{EE4FD7B2-CB48-82C6-6C53-B254FC77CE86}"/>
              </a:ext>
            </a:extLst>
          </p:cNvPr>
          <p:cNvPicPr>
            <a:picLocks noChangeAspect="1"/>
          </p:cNvPicPr>
          <p:nvPr userDrawn="1"/>
        </p:nvPicPr>
        <p:blipFill>
          <a:blip r:embed="rId2"/>
          <a:stretch>
            <a:fillRect/>
          </a:stretch>
        </p:blipFill>
        <p:spPr>
          <a:xfrm>
            <a:off x="7550727" y="111504"/>
            <a:ext cx="1544782" cy="608809"/>
          </a:xfrm>
          <a:prstGeom prst="rect">
            <a:avLst/>
          </a:prstGeom>
        </p:spPr>
      </p:pic>
    </p:spTree>
    <p:extLst>
      <p:ext uri="{BB962C8B-B14F-4D97-AF65-F5344CB8AC3E}">
        <p14:creationId xmlns:p14="http://schemas.microsoft.com/office/powerpoint/2010/main" val="24924772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369219"/>
            <a:ext cx="3996000" cy="2929826"/>
          </a:xfrm>
        </p:spPr>
        <p:txBody>
          <a:bodyPr>
            <a:noAutofit/>
          </a:bodyPr>
          <a:lstStyle>
            <a:lvl3pPr>
              <a:spcBef>
                <a:spcPts val="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369219"/>
            <a:ext cx="3996000" cy="2929826"/>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t>‹N›</a:t>
            </a:fld>
            <a:endParaRPr lang="en-GB"/>
          </a:p>
        </p:txBody>
      </p:sp>
      <p:cxnSp>
        <p:nvCxnSpPr>
          <p:cNvPr id="10" name="Straight Connector 9"/>
          <p:cNvCxnSpPr/>
          <p:nvPr userDrawn="1"/>
        </p:nvCxnSpPr>
        <p:spPr>
          <a:xfrm flipH="1">
            <a:off x="628650" y="0"/>
            <a:ext cx="1" cy="957268"/>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728042" y="362145"/>
            <a:ext cx="7886700" cy="586768"/>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4656647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userDrawn="1">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197529"/>
            <a:ext cx="7239027"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solidFill>
                  <a:srgbClr val="003399"/>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856254"/>
            <a:ext cx="8378128" cy="3136626"/>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ct val="180000"/>
              <a:buFontTx/>
              <a:buBlip>
                <a:blip r:embed="rId2"/>
              </a:buBlip>
              <a:defRPr>
                <a:latin typeface="Varela Round" panose="00000500000000000000" pitchFamily="2" charset="-79"/>
                <a:cs typeface="Varela Round" panose="00000500000000000000" pitchFamily="2" charset="-79"/>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dirty="0"/>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rgbClr val="10C8C6"/>
                </a:solidFill>
                <a:latin typeface="Varela Round" panose="00000500000000000000" pitchFamily="2" charset="-79"/>
                <a:cs typeface="Varela Round" panose="00000500000000000000" pitchFamily="2" charset="-79"/>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‹N›</a:t>
            </a:fld>
            <a:endParaRPr lang="en"/>
          </a:p>
        </p:txBody>
      </p:sp>
      <p:pic>
        <p:nvPicPr>
          <p:cNvPr id="4" name="Picture 3">
            <a:extLst>
              <a:ext uri="{FF2B5EF4-FFF2-40B4-BE49-F238E27FC236}">
                <a16:creationId xmlns:a16="http://schemas.microsoft.com/office/drawing/2014/main" id="{EE4FD7B2-CB48-82C6-6C53-B254FC77CE86}"/>
              </a:ext>
            </a:extLst>
          </p:cNvPr>
          <p:cNvPicPr>
            <a:picLocks noChangeAspect="1"/>
          </p:cNvPicPr>
          <p:nvPr userDrawn="1"/>
        </p:nvPicPr>
        <p:blipFill>
          <a:blip r:embed="rId3"/>
          <a:stretch>
            <a:fillRect/>
          </a:stretch>
        </p:blipFill>
        <p:spPr>
          <a:xfrm>
            <a:off x="7550727" y="111504"/>
            <a:ext cx="1544782" cy="608809"/>
          </a:xfrm>
          <a:prstGeom prst="rect">
            <a:avLst/>
          </a:prstGeom>
        </p:spPr>
      </p:pic>
    </p:spTree>
    <p:extLst>
      <p:ext uri="{BB962C8B-B14F-4D97-AF65-F5344CB8AC3E}">
        <p14:creationId xmlns:p14="http://schemas.microsoft.com/office/powerpoint/2010/main" val="14544967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29DF338-7C52-C28F-2B5E-20CD8F83D097}"/>
              </a:ext>
            </a:extLst>
          </p:cNvPr>
          <p:cNvSpPr>
            <a:spLocks noGrp="1"/>
          </p:cNvSpPr>
          <p:nvPr>
            <p:ph type="title"/>
          </p:nvPr>
        </p:nvSpPr>
        <p:spPr>
          <a:xfrm>
            <a:off x="457200" y="205979"/>
            <a:ext cx="6172200" cy="460771"/>
          </a:xfrm>
        </p:spPr>
        <p:txBody>
          <a:bodyPr>
            <a:noAutofit/>
          </a:bodyPr>
          <a:lstStyle>
            <a:lvl1pPr>
              <a:defRPr sz="3600">
                <a:solidFill>
                  <a:srgbClr val="3FA535"/>
                </a:solidFill>
              </a:defRPr>
            </a:lvl1pPr>
          </a:lstStyle>
          <a:p>
            <a:r>
              <a:rPr lang="en-US" dirty="0"/>
              <a:t>Click to edit Master title style</a:t>
            </a:r>
          </a:p>
        </p:txBody>
      </p:sp>
    </p:spTree>
    <p:extLst>
      <p:ext uri="{BB962C8B-B14F-4D97-AF65-F5344CB8AC3E}">
        <p14:creationId xmlns:p14="http://schemas.microsoft.com/office/powerpoint/2010/main" val="18330786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cSld name="Section Header">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C17DB-9187-1DBA-6AE8-BB49300B96B9}"/>
              </a:ext>
            </a:extLst>
          </p:cNvPr>
          <p:cNvSpPr>
            <a:spLocks noGrp="1"/>
          </p:cNvSpPr>
          <p:nvPr>
            <p:ph type="ctrTitle" hasCustomPrompt="1"/>
          </p:nvPr>
        </p:nvSpPr>
        <p:spPr>
          <a:xfrm>
            <a:off x="308373" y="3529370"/>
            <a:ext cx="5574506" cy="461665"/>
          </a:xfrm>
          <a:prstGeom prst="rect">
            <a:avLst/>
          </a:prstGeom>
        </p:spPr>
        <p:txBody>
          <a:bodyPr anchor="b" anchorCtr="0">
            <a:spAutoFit/>
          </a:bodyPr>
          <a:lstStyle>
            <a:lvl1pPr algn="l">
              <a:defRPr sz="3000" b="1" i="0" spc="-90" baseline="0">
                <a:solidFill>
                  <a:schemeClr val="bg1"/>
                </a:solidFill>
                <a:latin typeface="Inter" panose="02000503000000020004" pitchFamily="2" charset="0"/>
                <a:ea typeface="Inter" panose="02000503000000020004" pitchFamily="2" charset="0"/>
                <a:cs typeface="Inter" panose="02000503000000020004" pitchFamily="2" charset="0"/>
              </a:defRPr>
            </a:lvl1pPr>
          </a:lstStyle>
          <a:p>
            <a:r>
              <a:rPr lang="en-GB"/>
              <a:t>This is the section title</a:t>
            </a:r>
            <a:endParaRPr lang="en-PT"/>
          </a:p>
        </p:txBody>
      </p:sp>
      <p:sp>
        <p:nvSpPr>
          <p:cNvPr id="3" name="Subtitle 2">
            <a:extLst>
              <a:ext uri="{FF2B5EF4-FFF2-40B4-BE49-F238E27FC236}">
                <a16:creationId xmlns:a16="http://schemas.microsoft.com/office/drawing/2014/main" id="{8DDA49F5-6497-ABBA-FBD8-3C3A881CC3F1}"/>
              </a:ext>
            </a:extLst>
          </p:cNvPr>
          <p:cNvSpPr>
            <a:spLocks noGrp="1"/>
          </p:cNvSpPr>
          <p:nvPr>
            <p:ph type="subTitle" idx="1" hasCustomPrompt="1"/>
          </p:nvPr>
        </p:nvSpPr>
        <p:spPr>
          <a:xfrm>
            <a:off x="308373" y="4050527"/>
            <a:ext cx="5574506" cy="318549"/>
          </a:xfrm>
        </p:spPr>
        <p:txBody>
          <a:bodyPr wrap="square" lIns="0" rIns="0">
            <a:normAutofit/>
          </a:bodyPr>
          <a:lstStyle>
            <a:lvl1pPr marL="0" indent="0" algn="l">
              <a:buNone/>
              <a:defRPr sz="1800" b="1" i="0" spc="-53" baseline="0">
                <a:solidFill>
                  <a:schemeClr val="bg1">
                    <a:alpha val="64000"/>
                  </a:schemeClr>
                </a:solidFill>
                <a:latin typeface="Inter" panose="02000503000000020004" pitchFamily="2" charset="0"/>
                <a:ea typeface="Inter" panose="02000503000000020004" pitchFamily="2" charset="0"/>
                <a:cs typeface="Inter" panose="02000503000000020004"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PT"/>
              <a:t>This is a section subtitle</a:t>
            </a:r>
          </a:p>
        </p:txBody>
      </p:sp>
      <p:pic>
        <p:nvPicPr>
          <p:cNvPr id="11" name="Graphic 10">
            <a:extLst>
              <a:ext uri="{FF2B5EF4-FFF2-40B4-BE49-F238E27FC236}">
                <a16:creationId xmlns:a16="http://schemas.microsoft.com/office/drawing/2014/main" id="{E030F42F-2970-64E6-2C48-B47CD78979A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5729" y="4767506"/>
            <a:ext cx="733425" cy="142875"/>
          </a:xfrm>
          <a:prstGeom prst="rect">
            <a:avLst/>
          </a:prstGeom>
        </p:spPr>
      </p:pic>
      <p:pic>
        <p:nvPicPr>
          <p:cNvPr id="5" name="Graphic 4">
            <a:extLst>
              <a:ext uri="{FF2B5EF4-FFF2-40B4-BE49-F238E27FC236}">
                <a16:creationId xmlns:a16="http://schemas.microsoft.com/office/drawing/2014/main" id="{2B814592-54BA-4ED3-97D8-01EA03A6673F}"/>
              </a:ext>
            </a:extLst>
          </p:cNvPr>
          <p:cNvPicPr>
            <a:picLocks noGrp="1" noRot="1" noChangeAspec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tretch>
            <a:fillRect/>
          </a:stretch>
        </p:blipFill>
        <p:spPr>
          <a:xfrm>
            <a:off x="0" y="1746"/>
            <a:ext cx="9144000" cy="5140007"/>
          </a:xfrm>
          <a:prstGeom prst="rect">
            <a:avLst/>
          </a:prstGeom>
        </p:spPr>
      </p:pic>
      <p:sp>
        <p:nvSpPr>
          <p:cNvPr id="4" name="Slide Number Placeholder 5">
            <a:extLst>
              <a:ext uri="{FF2B5EF4-FFF2-40B4-BE49-F238E27FC236}">
                <a16:creationId xmlns:a16="http://schemas.microsoft.com/office/drawing/2014/main" id="{60FC69D8-1EA7-9234-5387-F5645B6044C4}"/>
              </a:ext>
            </a:extLst>
          </p:cNvPr>
          <p:cNvSpPr>
            <a:spLocks noGrp="1"/>
          </p:cNvSpPr>
          <p:nvPr>
            <p:ph type="sldNum" sz="quarter" idx="4"/>
          </p:nvPr>
        </p:nvSpPr>
        <p:spPr>
          <a:xfrm>
            <a:off x="8244408" y="4840002"/>
            <a:ext cx="590030" cy="198966"/>
          </a:xfrm>
          <a:prstGeom prst="rect">
            <a:avLst/>
          </a:prstGeom>
        </p:spPr>
        <p:txBody>
          <a:bodyPr vert="horz" lIns="91440" tIns="0" rIns="0" bIns="0" rtlCol="0" anchor="ctr" anchorCtr="0"/>
          <a:lstStyle>
            <a:lvl1pPr algn="r">
              <a:defRPr sz="900" b="0" i="0">
                <a:solidFill>
                  <a:schemeClr val="bg1"/>
                </a:solidFill>
                <a:latin typeface="Inter" panose="02000503000000020004" pitchFamily="2" charset="0"/>
                <a:ea typeface="Inter" panose="02000503000000020004" pitchFamily="2" charset="0"/>
                <a:cs typeface="Inter" panose="02000503000000020004" pitchFamily="2" charset="0"/>
              </a:defRPr>
            </a:lvl1pPr>
          </a:lstStyle>
          <a:p>
            <a:fld id="{A29AAE5E-DF6D-9646-86FC-E04308B2292F}" type="slidenum">
              <a:rPr lang="en-PT" smtClean="0"/>
              <a:pPr/>
              <a:t>‹N›</a:t>
            </a:fld>
            <a:endParaRPr lang="en-PT"/>
          </a:p>
        </p:txBody>
      </p:sp>
    </p:spTree>
    <p:extLst>
      <p:ext uri="{BB962C8B-B14F-4D97-AF65-F5344CB8AC3E}">
        <p14:creationId xmlns:p14="http://schemas.microsoft.com/office/powerpoint/2010/main" val="1264866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BE5FA9-1B52-FACE-EF8D-754F0EE60166}"/>
              </a:ext>
            </a:extLst>
          </p:cNvPr>
          <p:cNvSpPr>
            <a:spLocks noGrp="1"/>
          </p:cNvSpPr>
          <p:nvPr>
            <p:ph type="title"/>
          </p:nvPr>
        </p:nvSpPr>
        <p:spPr>
          <a:xfrm>
            <a:off x="623888" y="1282304"/>
            <a:ext cx="7886700" cy="2139553"/>
          </a:xfrm>
        </p:spPr>
        <p:txBody>
          <a:bodyPr anchor="b"/>
          <a:lstStyle>
            <a:lvl1pPr>
              <a:defRPr sz="4500"/>
            </a:lvl1p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4C374A36-597C-6504-CA4E-25B431C457DF}"/>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25E5C5C0-3006-C0A8-4D21-46E5673A32C5}"/>
              </a:ext>
            </a:extLst>
          </p:cNvPr>
          <p:cNvSpPr>
            <a:spLocks noGrp="1"/>
          </p:cNvSpPr>
          <p:nvPr>
            <p:ph type="dt" sz="half" idx="10"/>
          </p:nvPr>
        </p:nvSpPr>
        <p:spPr/>
        <p:txBody>
          <a:bodyPr/>
          <a:lstStyle/>
          <a:p>
            <a:fld id="{6DE6B334-B574-4863-A710-EBE6D0C42B21}" type="datetimeFigureOut">
              <a:rPr lang="en-US" smtClean="0"/>
              <a:t>2/18/2025</a:t>
            </a:fld>
            <a:endParaRPr lang="en-US"/>
          </a:p>
        </p:txBody>
      </p:sp>
      <p:sp>
        <p:nvSpPr>
          <p:cNvPr id="5" name="Segnaposto piè di pagina 4">
            <a:extLst>
              <a:ext uri="{FF2B5EF4-FFF2-40B4-BE49-F238E27FC236}">
                <a16:creationId xmlns:a16="http://schemas.microsoft.com/office/drawing/2014/main" id="{867E6920-3ABF-DE49-CB92-C9A6D992ACCD}"/>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3BE7B81F-0E6E-38A0-B66D-21BBCB84E5F3}"/>
              </a:ext>
            </a:extLst>
          </p:cNvPr>
          <p:cNvSpPr>
            <a:spLocks noGrp="1"/>
          </p:cNvSpPr>
          <p:nvPr>
            <p:ph type="sldNum" sz="quarter" idx="12"/>
          </p:nvPr>
        </p:nvSpPr>
        <p:spPr/>
        <p:txBody>
          <a:bodyPr/>
          <a:lstStyle/>
          <a:p>
            <a:fld id="{381BB7AC-1859-459D-AA68-DBB3334D7BFF}" type="slidenum">
              <a:rPr lang="en-US" smtClean="0"/>
              <a:t>‹N›</a:t>
            </a:fld>
            <a:endParaRPr lang="en-US"/>
          </a:p>
        </p:txBody>
      </p:sp>
    </p:spTree>
    <p:extLst>
      <p:ext uri="{BB962C8B-B14F-4D97-AF65-F5344CB8AC3E}">
        <p14:creationId xmlns:p14="http://schemas.microsoft.com/office/powerpoint/2010/main" val="2409269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369219"/>
            <a:ext cx="3996000" cy="2929826"/>
          </a:xfrm>
        </p:spPr>
        <p:txBody>
          <a:bodyPr>
            <a:noAutofit/>
          </a:bodyPr>
          <a:lstStyle>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369219"/>
            <a:ext cx="3996000" cy="2929826"/>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t>‹N›</a:t>
            </a:fld>
            <a:endParaRPr lang="en-GB"/>
          </a:p>
        </p:txBody>
      </p:sp>
      <p:cxnSp>
        <p:nvCxnSpPr>
          <p:cNvPr id="10" name="Straight Connector 9"/>
          <p:cNvCxnSpPr/>
          <p:nvPr userDrawn="1"/>
        </p:nvCxnSpPr>
        <p:spPr>
          <a:xfrm flipH="1">
            <a:off x="628650" y="0"/>
            <a:ext cx="1" cy="957268"/>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728042" y="362145"/>
            <a:ext cx="7886700" cy="586768"/>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1162774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78"/>
        <p:cNvGrpSpPr/>
        <p:nvPr/>
      </p:nvGrpSpPr>
      <p:grpSpPr>
        <a:xfrm>
          <a:off x="0" y="0"/>
          <a:ext cx="0" cy="0"/>
          <a:chOff x="0" y="0"/>
          <a:chExt cx="0" cy="0"/>
        </a:xfrm>
      </p:grpSpPr>
      <p:sp>
        <p:nvSpPr>
          <p:cNvPr id="179" name="Google Shape;179;p42"/>
          <p:cNvSpPr txBox="1">
            <a:spLocks noGrp="1"/>
          </p:cNvSpPr>
          <p:nvPr>
            <p:ph type="sldNum" idx="12"/>
          </p:nvPr>
        </p:nvSpPr>
        <p:spPr>
          <a:xfrm>
            <a:off x="523143" y="4598465"/>
            <a:ext cx="2057400" cy="273844"/>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a:spcAft>
                <a:spcPts val="0"/>
              </a:spcAft>
            </a:pPr>
            <a:fld id="{00000000-1234-1234-1234-123412341234}" type="slidenum">
              <a:rPr lang="en-GB" smtClean="0"/>
              <a:pPr>
                <a:spcAft>
                  <a:spcPts val="0"/>
                </a:spcAft>
              </a:pPr>
              <a:t>‹N›</a:t>
            </a:fld>
            <a:endParaRPr lang="en-GB"/>
          </a:p>
        </p:txBody>
      </p:sp>
      <p:sp>
        <p:nvSpPr>
          <p:cNvPr id="180" name="Google Shape;180;p42"/>
          <p:cNvSpPr txBox="1">
            <a:spLocks noGrp="1"/>
          </p:cNvSpPr>
          <p:nvPr>
            <p:ph type="title"/>
          </p:nvPr>
        </p:nvSpPr>
        <p:spPr>
          <a:xfrm>
            <a:off x="728042" y="362145"/>
            <a:ext cx="7886700" cy="586768"/>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cxnSp>
        <p:nvCxnSpPr>
          <p:cNvPr id="181" name="Google Shape;181;p42"/>
          <p:cNvCxnSpPr/>
          <p:nvPr/>
        </p:nvCxnSpPr>
        <p:spPr>
          <a:xfrm flipH="1">
            <a:off x="628650" y="0"/>
            <a:ext cx="1" cy="957268"/>
          </a:xfrm>
          <a:prstGeom prst="straightConnector1">
            <a:avLst/>
          </a:prstGeom>
          <a:noFill/>
          <a:ln w="28575" cap="flat" cmpd="sng">
            <a:solidFill>
              <a:schemeClr val="accent5"/>
            </a:solidFill>
            <a:prstDash val="solid"/>
            <a:miter lim="800000"/>
            <a:headEnd type="none" w="sm" len="sm"/>
            <a:tailEnd type="none" w="sm" len="sm"/>
          </a:ln>
        </p:spPr>
      </p:cxnSp>
    </p:spTree>
    <p:extLst>
      <p:ext uri="{BB962C8B-B14F-4D97-AF65-F5344CB8AC3E}">
        <p14:creationId xmlns:p14="http://schemas.microsoft.com/office/powerpoint/2010/main" val="4014327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772DE4-7B37-4BBF-9A7D-6A9C4C776CAE}"/>
              </a:ext>
            </a:extLst>
          </p:cNvPr>
          <p:cNvSpPr/>
          <p:nvPr/>
        </p:nvSpPr>
        <p:spPr>
          <a:xfrm>
            <a:off x="0" y="725488"/>
            <a:ext cx="9144000" cy="2343150"/>
          </a:xfrm>
          <a:prstGeom prst="rect">
            <a:avLst/>
          </a:prstGeom>
          <a:solidFill>
            <a:srgbClr val="BABCBE"/>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a:p>
        </p:txBody>
      </p:sp>
      <p:cxnSp>
        <p:nvCxnSpPr>
          <p:cNvPr id="5" name="Straight Connector 4">
            <a:extLst>
              <a:ext uri="{FF2B5EF4-FFF2-40B4-BE49-F238E27FC236}">
                <a16:creationId xmlns:a16="http://schemas.microsoft.com/office/drawing/2014/main" id="{73FCBA1A-7FAD-4191-9B4F-C104C0F01C31}"/>
              </a:ext>
            </a:extLst>
          </p:cNvPr>
          <p:cNvCxnSpPr/>
          <p:nvPr/>
        </p:nvCxnSpPr>
        <p:spPr>
          <a:xfrm>
            <a:off x="979488" y="4638675"/>
            <a:ext cx="0" cy="382588"/>
          </a:xfrm>
          <a:prstGeom prst="line">
            <a:avLst/>
          </a:prstGeom>
          <a:ln w="6350">
            <a:solidFill>
              <a:srgbClr val="3D3029"/>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E36367C-A9EE-4A42-8187-82709238888C}"/>
              </a:ext>
            </a:extLst>
          </p:cNvPr>
          <p:cNvCxnSpPr/>
          <p:nvPr/>
        </p:nvCxnSpPr>
        <p:spPr>
          <a:xfrm>
            <a:off x="8439150" y="4787900"/>
            <a:ext cx="344488"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D36E5EE3-C0A6-45E3-B498-80B24E58FEBC}"/>
              </a:ext>
            </a:extLst>
          </p:cNvPr>
          <p:cNvCxnSpPr/>
          <p:nvPr/>
        </p:nvCxnSpPr>
        <p:spPr>
          <a:xfrm>
            <a:off x="457200" y="1090613"/>
            <a:ext cx="0" cy="1612900"/>
          </a:xfrm>
          <a:prstGeom prst="line">
            <a:avLst/>
          </a:prstGeom>
          <a:ln w="63500">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722313" y="880485"/>
            <a:ext cx="8061346" cy="2033120"/>
          </a:xfrm>
        </p:spPr>
        <p:txBody>
          <a:bodyPr>
            <a:noAutofit/>
          </a:bodyPr>
          <a:lstStyle>
            <a:lvl1pPr marL="0" marR="0" indent="0" algn="l" defTabSz="457200" rtl="0" eaLnBrk="1" fontAlgn="auto" latinLnBrk="0" hangingPunct="1">
              <a:lnSpc>
                <a:spcPct val="100000"/>
              </a:lnSpc>
              <a:spcBef>
                <a:spcPct val="0"/>
              </a:spcBef>
              <a:spcAft>
                <a:spcPts val="0"/>
              </a:spcAft>
              <a:buClrTx/>
              <a:buSzTx/>
              <a:buFontTx/>
              <a:buNone/>
              <a:tabLst/>
              <a:defRPr sz="3000" b="1" cap="all" spc="120"/>
            </a:lvl1pPr>
          </a:lstStyle>
          <a:p>
            <a:r>
              <a:rPr lang="en-US" dirty="0"/>
              <a:t>Click to edit Master title style</a:t>
            </a:r>
          </a:p>
        </p:txBody>
      </p:sp>
      <p:sp>
        <p:nvSpPr>
          <p:cNvPr id="8" name="Footer Placeholder 4">
            <a:extLst>
              <a:ext uri="{FF2B5EF4-FFF2-40B4-BE49-F238E27FC236}">
                <a16:creationId xmlns:a16="http://schemas.microsoft.com/office/drawing/2014/main" id="{9170F17B-552A-4993-A6F0-1A6FE335872E}"/>
              </a:ext>
            </a:extLst>
          </p:cNvPr>
          <p:cNvSpPr>
            <a:spLocks noGrp="1"/>
          </p:cNvSpPr>
          <p:nvPr>
            <p:ph type="ftr" sz="quarter" idx="10"/>
          </p:nvPr>
        </p:nvSpPr>
        <p:spPr/>
        <p:txBody>
          <a:bodyPr>
            <a:noAutofit/>
          </a:bodyPr>
          <a:lstStyle>
            <a:lvl1pPr>
              <a:defRPr/>
            </a:lvl1pPr>
          </a:lstStyle>
          <a:p>
            <a:r>
              <a:rPr lang="en-US" altLang="en-US"/>
              <a:t>® Health Level Seven and HL7 are registered trademarks of Health Level Seven International, registered with the United States Patent and Trademark Office.</a:t>
            </a:r>
          </a:p>
        </p:txBody>
      </p:sp>
      <p:sp>
        <p:nvSpPr>
          <p:cNvPr id="9" name="Slide Number Placeholder 5">
            <a:extLst>
              <a:ext uri="{FF2B5EF4-FFF2-40B4-BE49-F238E27FC236}">
                <a16:creationId xmlns:a16="http://schemas.microsoft.com/office/drawing/2014/main" id="{BB0BA930-B0EF-47CE-BD25-2934A0B21EBF}"/>
              </a:ext>
            </a:extLst>
          </p:cNvPr>
          <p:cNvSpPr>
            <a:spLocks noGrp="1"/>
          </p:cNvSpPr>
          <p:nvPr>
            <p:ph type="sldNum" sz="quarter" idx="11"/>
          </p:nvPr>
        </p:nvSpPr>
        <p:spPr/>
        <p:txBody>
          <a:bodyPr/>
          <a:lstStyle>
            <a:lvl1pPr>
              <a:defRPr/>
            </a:lvl1pPr>
          </a:lstStyle>
          <a:p>
            <a:fld id="{6CACE926-AEF5-4BFE-8BD7-24414108CB7B}" type="slidenum">
              <a:rPr lang="en-US" altLang="en-US"/>
              <a:pPr/>
              <a:t>‹N›</a:t>
            </a:fld>
            <a:endParaRPr lang="en-US" altLang="en-US"/>
          </a:p>
        </p:txBody>
      </p:sp>
      <p:pic>
        <p:nvPicPr>
          <p:cNvPr id="12" name="Picture 11" descr="Logo&#10;&#10;Description automatically generated">
            <a:extLst>
              <a:ext uri="{FF2B5EF4-FFF2-40B4-BE49-F238E27FC236}">
                <a16:creationId xmlns:a16="http://schemas.microsoft.com/office/drawing/2014/main" id="{069B36AA-77A1-4628-89A6-50CD6A9A0777}"/>
              </a:ext>
            </a:extLst>
          </p:cNvPr>
          <p:cNvPicPr>
            <a:picLocks noChangeAspect="1"/>
          </p:cNvPicPr>
          <p:nvPr userDrawn="1"/>
        </p:nvPicPr>
        <p:blipFill>
          <a:blip r:embed="rId2"/>
          <a:stretch>
            <a:fillRect/>
          </a:stretch>
        </p:blipFill>
        <p:spPr>
          <a:xfrm>
            <a:off x="200310" y="4612147"/>
            <a:ext cx="668848" cy="435643"/>
          </a:xfrm>
          <a:prstGeom prst="rect">
            <a:avLst/>
          </a:prstGeom>
        </p:spPr>
      </p:pic>
    </p:spTree>
    <p:extLst>
      <p:ext uri="{BB962C8B-B14F-4D97-AF65-F5344CB8AC3E}">
        <p14:creationId xmlns:p14="http://schemas.microsoft.com/office/powerpoint/2010/main" val="3769414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Introduction/About HL7">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D5359A-71C1-4F1C-B937-058A7F7778DA}"/>
              </a:ext>
            </a:extLst>
          </p:cNvPr>
          <p:cNvSpPr/>
          <p:nvPr/>
        </p:nvSpPr>
        <p:spPr>
          <a:xfrm>
            <a:off x="0" y="1531938"/>
            <a:ext cx="9144000" cy="2876550"/>
          </a:xfrm>
          <a:prstGeom prst="rect">
            <a:avLst/>
          </a:prstGeom>
          <a:solidFill>
            <a:srgbClr val="747679"/>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a:p>
        </p:txBody>
      </p:sp>
      <p:cxnSp>
        <p:nvCxnSpPr>
          <p:cNvPr id="6" name="Straight Connector 5">
            <a:extLst>
              <a:ext uri="{FF2B5EF4-FFF2-40B4-BE49-F238E27FC236}">
                <a16:creationId xmlns:a16="http://schemas.microsoft.com/office/drawing/2014/main" id="{9E0B05C8-4022-441A-BAD6-C4F6F037728A}"/>
              </a:ext>
            </a:extLst>
          </p:cNvPr>
          <p:cNvCxnSpPr/>
          <p:nvPr/>
        </p:nvCxnSpPr>
        <p:spPr>
          <a:xfrm>
            <a:off x="8439150" y="4787900"/>
            <a:ext cx="344488"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7327EDEA-85E0-43BD-98D1-4E2C554ABAE4}"/>
              </a:ext>
            </a:extLst>
          </p:cNvPr>
          <p:cNvCxnSpPr/>
          <p:nvPr/>
        </p:nvCxnSpPr>
        <p:spPr>
          <a:xfrm>
            <a:off x="457200" y="206375"/>
            <a:ext cx="0" cy="782638"/>
          </a:xfrm>
          <a:prstGeom prst="line">
            <a:avLst/>
          </a:prstGeom>
          <a:ln w="41275">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C5D470BA-76EF-4922-A11C-1E9C54F2E6F8}"/>
              </a:ext>
            </a:extLst>
          </p:cNvPr>
          <p:cNvCxnSpPr/>
          <p:nvPr/>
        </p:nvCxnSpPr>
        <p:spPr>
          <a:xfrm>
            <a:off x="979488" y="4638675"/>
            <a:ext cx="0" cy="382588"/>
          </a:xfrm>
          <a:prstGeom prst="line">
            <a:avLst/>
          </a:prstGeom>
          <a:ln w="6350">
            <a:solidFill>
              <a:srgbClr val="3D3029"/>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613647" y="205979"/>
            <a:ext cx="8073153" cy="782327"/>
          </a:xfrm>
        </p:spPr>
        <p:txBody>
          <a:bodyPr>
            <a:noAutofit/>
          </a:bodyPr>
          <a:lstStyle>
            <a:lvl1pPr algn="l">
              <a:defRPr sz="3000" b="1" i="0" spc="20">
                <a:solidFill>
                  <a:srgbClr val="EC2227"/>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613647" y="1803660"/>
            <a:ext cx="3804608" cy="2454686"/>
          </a:xfrm>
        </p:spPr>
        <p:txBody>
          <a:bodyPr>
            <a:noAutofit/>
          </a:bodyPr>
          <a:lstStyle>
            <a:lvl1pPr>
              <a:spcBef>
                <a:spcPts val="600"/>
              </a:spcBef>
              <a:spcAft>
                <a:spcPts val="0"/>
              </a:spcAft>
              <a:defRPr sz="2400">
                <a:solidFill>
                  <a:schemeClr val="bg1"/>
                </a:solidFill>
              </a:defRPr>
            </a:lvl1pPr>
            <a:lvl2pPr>
              <a:spcBef>
                <a:spcPts val="600"/>
              </a:spcBef>
              <a:spcAft>
                <a:spcPts val="0"/>
              </a:spcAft>
              <a:defRPr sz="2000">
                <a:solidFill>
                  <a:schemeClr val="bg1"/>
                </a:solidFill>
              </a:defRPr>
            </a:lvl2pPr>
            <a:lvl3pPr>
              <a:spcBef>
                <a:spcPts val="600"/>
              </a:spcBef>
              <a:spcAft>
                <a:spcPts val="0"/>
              </a:spcAft>
              <a:defRPr sz="2000">
                <a:solidFill>
                  <a:schemeClr val="bg1"/>
                </a:solidFill>
              </a:defRPr>
            </a:lvl3pPr>
            <a:lvl4pPr>
              <a:spcBef>
                <a:spcPts val="600"/>
              </a:spcBef>
              <a:spcAft>
                <a:spcPts val="0"/>
              </a:spcAft>
              <a:defRPr sz="2000">
                <a:solidFill>
                  <a:schemeClr val="bg1"/>
                </a:solidFill>
              </a:defRPr>
            </a:lvl4pPr>
            <a:lvl5pPr>
              <a:spcBef>
                <a:spcPts val="600"/>
              </a:spcBef>
              <a:spcAft>
                <a:spcPts val="0"/>
              </a:spcAft>
              <a:defRPr sz="2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3"/>
          </p:nvPr>
        </p:nvSpPr>
        <p:spPr>
          <a:xfrm>
            <a:off x="4914508" y="1803660"/>
            <a:ext cx="3836865" cy="2454686"/>
          </a:xfrm>
        </p:spPr>
        <p:txBody>
          <a:bodyPr>
            <a:noAutofit/>
          </a:bodyPr>
          <a:lstStyle>
            <a:lvl1pPr>
              <a:spcBef>
                <a:spcPts val="600"/>
              </a:spcBef>
              <a:spcAft>
                <a:spcPts val="0"/>
              </a:spcAft>
              <a:defRPr sz="2400">
                <a:solidFill>
                  <a:schemeClr val="bg1"/>
                </a:solidFill>
              </a:defRPr>
            </a:lvl1pPr>
            <a:lvl2pPr>
              <a:spcBef>
                <a:spcPts val="600"/>
              </a:spcBef>
              <a:spcAft>
                <a:spcPts val="0"/>
              </a:spcAft>
              <a:defRPr sz="2000">
                <a:solidFill>
                  <a:schemeClr val="bg1"/>
                </a:solidFill>
              </a:defRPr>
            </a:lvl2pPr>
            <a:lvl3pPr>
              <a:spcBef>
                <a:spcPts val="600"/>
              </a:spcBef>
              <a:spcAft>
                <a:spcPts val="0"/>
              </a:spcAft>
              <a:defRPr sz="2000">
                <a:solidFill>
                  <a:schemeClr val="bg1"/>
                </a:solidFill>
              </a:defRPr>
            </a:lvl3pPr>
            <a:lvl4pPr>
              <a:spcBef>
                <a:spcPts val="600"/>
              </a:spcBef>
              <a:spcAft>
                <a:spcPts val="0"/>
              </a:spcAft>
              <a:defRPr sz="2000">
                <a:solidFill>
                  <a:schemeClr val="bg1"/>
                </a:solidFill>
              </a:defRPr>
            </a:lvl4pPr>
            <a:lvl5pPr>
              <a:spcBef>
                <a:spcPts val="600"/>
              </a:spcBef>
              <a:spcAft>
                <a:spcPts val="0"/>
              </a:spcAft>
              <a:defRPr sz="2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a:extLst>
              <a:ext uri="{FF2B5EF4-FFF2-40B4-BE49-F238E27FC236}">
                <a16:creationId xmlns:a16="http://schemas.microsoft.com/office/drawing/2014/main" id="{ED20141A-4FA4-48A5-B8B0-A6FE3DF332C9}"/>
              </a:ext>
            </a:extLst>
          </p:cNvPr>
          <p:cNvSpPr>
            <a:spLocks noGrp="1"/>
          </p:cNvSpPr>
          <p:nvPr>
            <p:ph type="ftr" sz="quarter" idx="14"/>
          </p:nvPr>
        </p:nvSpPr>
        <p:spPr/>
        <p:txBody>
          <a:bodyPr>
            <a:noAutofit/>
          </a:bodyPr>
          <a:lstStyle>
            <a:lvl1pPr>
              <a:defRPr/>
            </a:lvl1pPr>
          </a:lstStyle>
          <a:p>
            <a:r>
              <a:rPr lang="en-US" altLang="en-US"/>
              <a:t>® Health Level Seven and HL7 are registered trademarks of Health Level Seven International, registered with the United States Patent and Trademark Office.</a:t>
            </a:r>
          </a:p>
        </p:txBody>
      </p:sp>
      <p:sp>
        <p:nvSpPr>
          <p:cNvPr id="11" name="Slide Number Placeholder 5">
            <a:extLst>
              <a:ext uri="{FF2B5EF4-FFF2-40B4-BE49-F238E27FC236}">
                <a16:creationId xmlns:a16="http://schemas.microsoft.com/office/drawing/2014/main" id="{96ABB509-49AB-4DD7-B336-5BAB90F0F8E3}"/>
              </a:ext>
            </a:extLst>
          </p:cNvPr>
          <p:cNvSpPr>
            <a:spLocks noGrp="1"/>
          </p:cNvSpPr>
          <p:nvPr>
            <p:ph type="sldNum" sz="quarter" idx="15"/>
          </p:nvPr>
        </p:nvSpPr>
        <p:spPr/>
        <p:txBody>
          <a:bodyPr/>
          <a:lstStyle>
            <a:lvl1pPr>
              <a:defRPr/>
            </a:lvl1pPr>
          </a:lstStyle>
          <a:p>
            <a:fld id="{80FE7E51-F963-4A79-BD38-9599E25285F3}" type="slidenum">
              <a:rPr lang="en-US" altLang="en-US"/>
              <a:pPr/>
              <a:t>‹N›</a:t>
            </a:fld>
            <a:endParaRPr lang="en-US" altLang="en-US"/>
          </a:p>
        </p:txBody>
      </p:sp>
      <p:pic>
        <p:nvPicPr>
          <p:cNvPr id="13" name="Picture 12" descr="Logo&#10;&#10;Description automatically generated">
            <a:extLst>
              <a:ext uri="{FF2B5EF4-FFF2-40B4-BE49-F238E27FC236}">
                <a16:creationId xmlns:a16="http://schemas.microsoft.com/office/drawing/2014/main" id="{67F82BA1-A8A4-45CD-BED2-1CE0D000D36A}"/>
              </a:ext>
            </a:extLst>
          </p:cNvPr>
          <p:cNvPicPr>
            <a:picLocks noChangeAspect="1"/>
          </p:cNvPicPr>
          <p:nvPr userDrawn="1"/>
        </p:nvPicPr>
        <p:blipFill>
          <a:blip r:embed="rId2"/>
          <a:stretch>
            <a:fillRect/>
          </a:stretch>
        </p:blipFill>
        <p:spPr>
          <a:xfrm>
            <a:off x="250030" y="4640723"/>
            <a:ext cx="611983" cy="398605"/>
          </a:xfrm>
          <a:prstGeom prst="rect">
            <a:avLst/>
          </a:prstGeom>
        </p:spPr>
      </p:pic>
    </p:spTree>
    <p:extLst>
      <p:ext uri="{BB962C8B-B14F-4D97-AF65-F5344CB8AC3E}">
        <p14:creationId xmlns:p14="http://schemas.microsoft.com/office/powerpoint/2010/main" val="2024429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ur Team">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022FF2DA-1FD2-477F-BB04-FB1BB2E3C6E5}"/>
              </a:ext>
            </a:extLst>
          </p:cNvPr>
          <p:cNvCxnSpPr/>
          <p:nvPr/>
        </p:nvCxnSpPr>
        <p:spPr>
          <a:xfrm>
            <a:off x="979488" y="4638675"/>
            <a:ext cx="0" cy="382588"/>
          </a:xfrm>
          <a:prstGeom prst="line">
            <a:avLst/>
          </a:prstGeom>
          <a:ln w="6350">
            <a:solidFill>
              <a:srgbClr val="3D3029"/>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27940B50-2547-4E39-80BA-705F40454E9C}"/>
              </a:ext>
            </a:extLst>
          </p:cNvPr>
          <p:cNvCxnSpPr/>
          <p:nvPr/>
        </p:nvCxnSpPr>
        <p:spPr>
          <a:xfrm>
            <a:off x="8439150" y="4787900"/>
            <a:ext cx="344488"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CBE319CE-C3E8-4959-82B4-EDCA67B60E60}"/>
              </a:ext>
            </a:extLst>
          </p:cNvPr>
          <p:cNvCxnSpPr/>
          <p:nvPr/>
        </p:nvCxnSpPr>
        <p:spPr>
          <a:xfrm>
            <a:off x="457200" y="206375"/>
            <a:ext cx="0" cy="782638"/>
          </a:xfrm>
          <a:prstGeom prst="line">
            <a:avLst/>
          </a:prstGeom>
          <a:ln w="41275">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613647" y="208385"/>
            <a:ext cx="2512170" cy="779921"/>
          </a:xfrm>
        </p:spPr>
        <p:txBody>
          <a:bodyPr>
            <a:noAutofit/>
          </a:bodyPr>
          <a:lstStyle>
            <a:lvl1pPr algn="l">
              <a:defRPr sz="2400" b="1">
                <a:solidFill>
                  <a:srgbClr val="EC2227"/>
                </a:solidFill>
              </a:defRPr>
            </a:lvl1pPr>
          </a:lstStyle>
          <a:p>
            <a:r>
              <a:rPr lang="en-US" dirty="0"/>
              <a:t>Click to edit Master title style</a:t>
            </a:r>
          </a:p>
        </p:txBody>
      </p:sp>
      <p:sp>
        <p:nvSpPr>
          <p:cNvPr id="17" name="Text Placeholder 16"/>
          <p:cNvSpPr>
            <a:spLocks noGrp="1"/>
          </p:cNvSpPr>
          <p:nvPr>
            <p:ph type="body" sz="quarter" idx="13"/>
          </p:nvPr>
        </p:nvSpPr>
        <p:spPr>
          <a:xfrm>
            <a:off x="3197225" y="352194"/>
            <a:ext cx="5586413" cy="863468"/>
          </a:xfrm>
        </p:spPr>
        <p:txBody>
          <a:bodyPr>
            <a:noAutofit/>
          </a:bodyPr>
          <a:lstStyle>
            <a:lvl1pPr marL="0" indent="0">
              <a:buNone/>
              <a:defRPr sz="3000"/>
            </a:lvl1pPr>
            <a:lvl2pPr marL="457200" indent="0">
              <a:buNone/>
              <a:defRPr sz="1300"/>
            </a:lvl2pPr>
            <a:lvl3pPr marL="914400" indent="0">
              <a:buNone/>
              <a:defRPr sz="1300"/>
            </a:lvl3pPr>
            <a:lvl4pPr marL="1371600" indent="0">
              <a:buNone/>
              <a:defRPr sz="1300"/>
            </a:lvl4pPr>
            <a:lvl5pPr marL="1828800" indent="0">
              <a:buNone/>
              <a:defRPr sz="1300"/>
            </a:lvl5pPr>
          </a:lstStyle>
          <a:p>
            <a:pPr lvl="0"/>
            <a:r>
              <a:rPr lang="en-US" dirty="0"/>
              <a:t>Click to edit Master text styles</a:t>
            </a:r>
          </a:p>
        </p:txBody>
      </p:sp>
      <p:sp>
        <p:nvSpPr>
          <p:cNvPr id="19" name="Text Placeholder 18"/>
          <p:cNvSpPr>
            <a:spLocks noGrp="1"/>
          </p:cNvSpPr>
          <p:nvPr>
            <p:ph type="body" sz="quarter" idx="14"/>
          </p:nvPr>
        </p:nvSpPr>
        <p:spPr>
          <a:xfrm>
            <a:off x="3197225" y="2967110"/>
            <a:ext cx="1599891" cy="378734"/>
          </a:xfrm>
        </p:spPr>
        <p:txBody>
          <a:bodyPr anchor="b">
            <a:noAutofit/>
          </a:bodyPr>
          <a:lstStyle>
            <a:lvl1pPr marL="0" indent="0">
              <a:buNone/>
              <a:defRPr sz="1400" b="1"/>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1" name="Picture Placeholder 20"/>
          <p:cNvSpPr>
            <a:spLocks noGrp="1"/>
          </p:cNvSpPr>
          <p:nvPr>
            <p:ph type="pic" sz="quarter" idx="15"/>
          </p:nvPr>
        </p:nvSpPr>
        <p:spPr>
          <a:xfrm>
            <a:off x="3197226" y="1527048"/>
            <a:ext cx="1599890" cy="1329376"/>
          </a:xfrm>
        </p:spPr>
        <p:txBody>
          <a:bodyPr rtlCol="0" anchor="ctr">
            <a:noAutofit/>
          </a:bodyPr>
          <a:lstStyle>
            <a:lvl1pPr algn="ctr">
              <a:defRPr sz="900"/>
            </a:lvl1pPr>
          </a:lstStyle>
          <a:p>
            <a:pPr lvl="0"/>
            <a:r>
              <a:rPr lang="en-US" noProof="0" dirty="0"/>
              <a:t>Click icon to add picture</a:t>
            </a:r>
          </a:p>
        </p:txBody>
      </p:sp>
      <p:sp>
        <p:nvSpPr>
          <p:cNvPr id="22" name="Text Placeholder 18"/>
          <p:cNvSpPr>
            <a:spLocks noGrp="1"/>
          </p:cNvSpPr>
          <p:nvPr>
            <p:ph type="body" sz="quarter" idx="16"/>
          </p:nvPr>
        </p:nvSpPr>
        <p:spPr>
          <a:xfrm>
            <a:off x="3197225" y="3410021"/>
            <a:ext cx="1599891" cy="944378"/>
          </a:xfrm>
        </p:spPr>
        <p:txBody>
          <a:bodyPr>
            <a:noAutofit/>
          </a:bodyPr>
          <a:lstStyle>
            <a:lvl1pPr marL="0" indent="0">
              <a:buNone/>
              <a:defRPr sz="900" b="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29" name="Text Placeholder 18"/>
          <p:cNvSpPr>
            <a:spLocks noGrp="1"/>
          </p:cNvSpPr>
          <p:nvPr>
            <p:ph type="body" sz="quarter" idx="17"/>
          </p:nvPr>
        </p:nvSpPr>
        <p:spPr>
          <a:xfrm>
            <a:off x="7183768" y="2967110"/>
            <a:ext cx="1599891" cy="378734"/>
          </a:xfrm>
        </p:spPr>
        <p:txBody>
          <a:bodyPr anchor="b">
            <a:noAutofit/>
          </a:bodyPr>
          <a:lstStyle>
            <a:lvl1pPr marL="0" indent="0">
              <a:buNone/>
              <a:defRPr sz="1400" b="1"/>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30" name="Picture Placeholder 20"/>
          <p:cNvSpPr>
            <a:spLocks noGrp="1"/>
          </p:cNvSpPr>
          <p:nvPr>
            <p:ph type="pic" sz="quarter" idx="18"/>
          </p:nvPr>
        </p:nvSpPr>
        <p:spPr>
          <a:xfrm>
            <a:off x="7183769" y="1527048"/>
            <a:ext cx="1599890" cy="1329376"/>
          </a:xfrm>
        </p:spPr>
        <p:txBody>
          <a:bodyPr rtlCol="0" anchor="ctr">
            <a:noAutofit/>
          </a:bodyPr>
          <a:lstStyle>
            <a:lvl1pPr algn="ctr">
              <a:defRPr sz="900"/>
            </a:lvl1pPr>
          </a:lstStyle>
          <a:p>
            <a:pPr lvl="0"/>
            <a:r>
              <a:rPr lang="en-US" noProof="0"/>
              <a:t>Click icon to add picture</a:t>
            </a:r>
            <a:endParaRPr lang="en-US" noProof="0" dirty="0"/>
          </a:p>
        </p:txBody>
      </p:sp>
      <p:sp>
        <p:nvSpPr>
          <p:cNvPr id="31" name="Text Placeholder 18"/>
          <p:cNvSpPr>
            <a:spLocks noGrp="1"/>
          </p:cNvSpPr>
          <p:nvPr>
            <p:ph type="body" sz="quarter" idx="19"/>
          </p:nvPr>
        </p:nvSpPr>
        <p:spPr>
          <a:xfrm>
            <a:off x="7183768" y="3410021"/>
            <a:ext cx="1599891" cy="944378"/>
          </a:xfrm>
        </p:spPr>
        <p:txBody>
          <a:bodyPr>
            <a:noAutofit/>
          </a:bodyPr>
          <a:lstStyle>
            <a:lvl1pPr marL="0" indent="0">
              <a:buNone/>
              <a:defRPr sz="900" b="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32" name="Text Placeholder 18"/>
          <p:cNvSpPr>
            <a:spLocks noGrp="1"/>
          </p:cNvSpPr>
          <p:nvPr>
            <p:ph type="body" sz="quarter" idx="20"/>
          </p:nvPr>
        </p:nvSpPr>
        <p:spPr>
          <a:xfrm>
            <a:off x="5188083" y="2967110"/>
            <a:ext cx="1599891" cy="378734"/>
          </a:xfrm>
        </p:spPr>
        <p:txBody>
          <a:bodyPr anchor="b">
            <a:noAutofit/>
          </a:bodyPr>
          <a:lstStyle>
            <a:lvl1pPr marL="0" indent="0">
              <a:buNone/>
              <a:defRPr sz="1400" b="1"/>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33" name="Picture Placeholder 20"/>
          <p:cNvSpPr>
            <a:spLocks noGrp="1"/>
          </p:cNvSpPr>
          <p:nvPr>
            <p:ph type="pic" sz="quarter" idx="21"/>
          </p:nvPr>
        </p:nvSpPr>
        <p:spPr>
          <a:xfrm>
            <a:off x="5188084" y="1527048"/>
            <a:ext cx="1599890" cy="1329376"/>
          </a:xfrm>
        </p:spPr>
        <p:txBody>
          <a:bodyPr rtlCol="0" anchor="ctr">
            <a:noAutofit/>
          </a:bodyPr>
          <a:lstStyle>
            <a:lvl1pPr algn="ctr">
              <a:defRPr sz="900"/>
            </a:lvl1pPr>
          </a:lstStyle>
          <a:p>
            <a:pPr lvl="0"/>
            <a:r>
              <a:rPr lang="en-US" noProof="0"/>
              <a:t>Click icon to add picture</a:t>
            </a:r>
            <a:endParaRPr lang="en-US" noProof="0" dirty="0"/>
          </a:p>
        </p:txBody>
      </p:sp>
      <p:sp>
        <p:nvSpPr>
          <p:cNvPr id="34" name="Text Placeholder 18"/>
          <p:cNvSpPr>
            <a:spLocks noGrp="1"/>
          </p:cNvSpPr>
          <p:nvPr>
            <p:ph type="body" sz="quarter" idx="22"/>
          </p:nvPr>
        </p:nvSpPr>
        <p:spPr>
          <a:xfrm>
            <a:off x="5188083" y="3410021"/>
            <a:ext cx="1599891" cy="944378"/>
          </a:xfrm>
        </p:spPr>
        <p:txBody>
          <a:bodyPr>
            <a:noAutofit/>
          </a:bodyPr>
          <a:lstStyle>
            <a:lvl1pPr marL="0" indent="0">
              <a:buNone/>
              <a:defRPr sz="900" b="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18" name="Footer Placeholder 5">
            <a:extLst>
              <a:ext uri="{FF2B5EF4-FFF2-40B4-BE49-F238E27FC236}">
                <a16:creationId xmlns:a16="http://schemas.microsoft.com/office/drawing/2014/main" id="{EC23F24D-5650-43FA-9DE7-06DB62302619}"/>
              </a:ext>
            </a:extLst>
          </p:cNvPr>
          <p:cNvSpPr>
            <a:spLocks noGrp="1"/>
          </p:cNvSpPr>
          <p:nvPr>
            <p:ph type="ftr" sz="quarter" idx="23"/>
          </p:nvPr>
        </p:nvSpPr>
        <p:spPr/>
        <p:txBody>
          <a:bodyPr>
            <a:noAutofit/>
          </a:bodyPr>
          <a:lstStyle>
            <a:lvl1pPr>
              <a:defRPr/>
            </a:lvl1pPr>
          </a:lstStyle>
          <a:p>
            <a:r>
              <a:rPr lang="en-US" altLang="en-US"/>
              <a:t>® Health Level Seven and HL7 are registered trademarks of Health Level Seven International, registered with the United States Patent and Trademark Office.</a:t>
            </a:r>
          </a:p>
        </p:txBody>
      </p:sp>
      <p:sp>
        <p:nvSpPr>
          <p:cNvPr id="20" name="Slide Number Placeholder 6">
            <a:extLst>
              <a:ext uri="{FF2B5EF4-FFF2-40B4-BE49-F238E27FC236}">
                <a16:creationId xmlns:a16="http://schemas.microsoft.com/office/drawing/2014/main" id="{C3030BCC-9F6B-4FB3-987A-97D06FACACD9}"/>
              </a:ext>
            </a:extLst>
          </p:cNvPr>
          <p:cNvSpPr>
            <a:spLocks noGrp="1"/>
          </p:cNvSpPr>
          <p:nvPr>
            <p:ph type="sldNum" sz="quarter" idx="24"/>
          </p:nvPr>
        </p:nvSpPr>
        <p:spPr/>
        <p:txBody>
          <a:bodyPr/>
          <a:lstStyle>
            <a:lvl1pPr>
              <a:defRPr/>
            </a:lvl1pPr>
          </a:lstStyle>
          <a:p>
            <a:fld id="{2FC96675-3092-440A-85A1-2258B818EB11}" type="slidenum">
              <a:rPr lang="en-US" altLang="en-US"/>
              <a:pPr/>
              <a:t>‹N›</a:t>
            </a:fld>
            <a:endParaRPr lang="en-US" altLang="en-US"/>
          </a:p>
        </p:txBody>
      </p:sp>
      <p:pic>
        <p:nvPicPr>
          <p:cNvPr id="23" name="Picture 22" descr="Logo&#10;&#10;Description automatically generated">
            <a:extLst>
              <a:ext uri="{FF2B5EF4-FFF2-40B4-BE49-F238E27FC236}">
                <a16:creationId xmlns:a16="http://schemas.microsoft.com/office/drawing/2014/main" id="{EDF205A8-29A3-4F6A-A3C6-B0B6473A3FEB}"/>
              </a:ext>
            </a:extLst>
          </p:cNvPr>
          <p:cNvPicPr>
            <a:picLocks noChangeAspect="1"/>
          </p:cNvPicPr>
          <p:nvPr userDrawn="1"/>
        </p:nvPicPr>
        <p:blipFill>
          <a:blip r:embed="rId2"/>
          <a:stretch>
            <a:fillRect/>
          </a:stretch>
        </p:blipFill>
        <p:spPr>
          <a:xfrm>
            <a:off x="200310" y="4717622"/>
            <a:ext cx="506911" cy="330168"/>
          </a:xfrm>
          <a:prstGeom prst="rect">
            <a:avLst/>
          </a:prstGeom>
        </p:spPr>
      </p:pic>
    </p:spTree>
    <p:extLst>
      <p:ext uri="{BB962C8B-B14F-4D97-AF65-F5344CB8AC3E}">
        <p14:creationId xmlns:p14="http://schemas.microsoft.com/office/powerpoint/2010/main" val="1828050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Column Tex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1290EC1-56E5-41AA-BB51-B0967C010B48}"/>
              </a:ext>
            </a:extLst>
          </p:cNvPr>
          <p:cNvCxnSpPr/>
          <p:nvPr/>
        </p:nvCxnSpPr>
        <p:spPr>
          <a:xfrm>
            <a:off x="979488" y="4638675"/>
            <a:ext cx="0" cy="382588"/>
          </a:xfrm>
          <a:prstGeom prst="line">
            <a:avLst/>
          </a:prstGeom>
          <a:ln w="6350">
            <a:solidFill>
              <a:srgbClr val="3D3029"/>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FAAB74B0-5CB2-4BBC-8203-6628B3DCB920}"/>
              </a:ext>
            </a:extLst>
          </p:cNvPr>
          <p:cNvCxnSpPr/>
          <p:nvPr/>
        </p:nvCxnSpPr>
        <p:spPr>
          <a:xfrm>
            <a:off x="8439150" y="4787900"/>
            <a:ext cx="344488"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9E222CE2-2441-4806-BD21-3C89814DB123}"/>
              </a:ext>
            </a:extLst>
          </p:cNvPr>
          <p:cNvCxnSpPr/>
          <p:nvPr/>
        </p:nvCxnSpPr>
        <p:spPr>
          <a:xfrm>
            <a:off x="457200" y="206375"/>
            <a:ext cx="0" cy="782638"/>
          </a:xfrm>
          <a:prstGeom prst="line">
            <a:avLst/>
          </a:prstGeom>
          <a:ln w="41275">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613647" y="205979"/>
            <a:ext cx="8229600" cy="782327"/>
          </a:xfrm>
        </p:spPr>
        <p:txBody>
          <a:bodyPr>
            <a:noAutofit/>
          </a:bodyPr>
          <a:lstStyle>
            <a:lvl1pPr algn="l">
              <a:defRPr sz="3000" b="1">
                <a:solidFill>
                  <a:srgbClr val="EC2227"/>
                </a:solidFill>
              </a:defRPr>
            </a:lvl1pPr>
          </a:lstStyle>
          <a:p>
            <a:r>
              <a:rPr lang="en-US" dirty="0"/>
              <a:t>Click to edit Master title style</a:t>
            </a:r>
          </a:p>
        </p:txBody>
      </p:sp>
      <p:sp>
        <p:nvSpPr>
          <p:cNvPr id="17" name="Text Placeholder 16"/>
          <p:cNvSpPr>
            <a:spLocks noGrp="1"/>
          </p:cNvSpPr>
          <p:nvPr>
            <p:ph type="body" sz="quarter" idx="13"/>
          </p:nvPr>
        </p:nvSpPr>
        <p:spPr>
          <a:xfrm>
            <a:off x="614363" y="1258111"/>
            <a:ext cx="8228884" cy="3326858"/>
          </a:xfrm>
        </p:spPr>
        <p:txBody>
          <a:bodyPr>
            <a:noAutofit/>
          </a:bodyPr>
          <a:lstStyle>
            <a:lvl1pPr marL="182880" indent="-182880" algn="l">
              <a:spcBef>
                <a:spcPts val="600"/>
              </a:spcBef>
              <a:spcAft>
                <a:spcPts val="0"/>
              </a:spcAft>
              <a:defRPr sz="2400"/>
            </a:lvl1pPr>
            <a:lvl2pPr>
              <a:spcBef>
                <a:spcPts val="600"/>
              </a:spcBef>
              <a:spcAft>
                <a:spcPts val="0"/>
              </a:spcAft>
              <a:defRPr sz="2000"/>
            </a:lvl2pPr>
            <a:lvl3pPr>
              <a:spcBef>
                <a:spcPts val="600"/>
              </a:spcBef>
              <a:spcAft>
                <a:spcPts val="0"/>
              </a:spcAft>
              <a:defRPr sz="2000"/>
            </a:lvl3pPr>
            <a:lvl4pPr>
              <a:spcBef>
                <a:spcPts val="600"/>
              </a:spcBef>
              <a:spcAft>
                <a:spcPts val="0"/>
              </a:spcAft>
              <a:defRPr sz="2000"/>
            </a:lvl4pPr>
            <a:lvl5pPr>
              <a:spcBef>
                <a:spcPts val="600"/>
              </a:spcBef>
              <a:spcAft>
                <a:spcPts val="0"/>
              </a:spcAft>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BF824C8E-8610-4338-8475-7343988CB865}"/>
              </a:ext>
            </a:extLst>
          </p:cNvPr>
          <p:cNvSpPr>
            <a:spLocks noGrp="1"/>
          </p:cNvSpPr>
          <p:nvPr>
            <p:ph type="ftr" sz="quarter" idx="14"/>
          </p:nvPr>
        </p:nvSpPr>
        <p:spPr/>
        <p:txBody>
          <a:bodyPr>
            <a:noAutofit/>
          </a:bodyPr>
          <a:lstStyle>
            <a:lvl1pPr>
              <a:defRPr/>
            </a:lvl1pPr>
          </a:lstStyle>
          <a:p>
            <a:r>
              <a:rPr lang="en-US" altLang="en-US"/>
              <a:t>® Health Level Seven and HL7 are registered trademarks of Health Level Seven International, registered with the United States Patent and Trademark Office.</a:t>
            </a:r>
          </a:p>
        </p:txBody>
      </p:sp>
      <p:sp>
        <p:nvSpPr>
          <p:cNvPr id="9" name="Slide Number Placeholder 8">
            <a:extLst>
              <a:ext uri="{FF2B5EF4-FFF2-40B4-BE49-F238E27FC236}">
                <a16:creationId xmlns:a16="http://schemas.microsoft.com/office/drawing/2014/main" id="{4AE94CCA-0C38-4E82-B227-0A17C9436527}"/>
              </a:ext>
            </a:extLst>
          </p:cNvPr>
          <p:cNvSpPr>
            <a:spLocks noGrp="1"/>
          </p:cNvSpPr>
          <p:nvPr>
            <p:ph type="sldNum" sz="quarter" idx="15"/>
          </p:nvPr>
        </p:nvSpPr>
        <p:spPr/>
        <p:txBody>
          <a:bodyPr/>
          <a:lstStyle>
            <a:lvl1pPr>
              <a:defRPr/>
            </a:lvl1pPr>
          </a:lstStyle>
          <a:p>
            <a:fld id="{73B22ABC-0FED-4D64-8F5D-7D0F97264170}" type="slidenum">
              <a:rPr lang="en-US" altLang="en-US"/>
              <a:pPr/>
              <a:t>‹N›</a:t>
            </a:fld>
            <a:endParaRPr lang="en-US" altLang="en-US"/>
          </a:p>
        </p:txBody>
      </p:sp>
      <p:pic>
        <p:nvPicPr>
          <p:cNvPr id="10" name="Picture 9" descr="Logo&#10;&#10;Description automatically generated">
            <a:extLst>
              <a:ext uri="{FF2B5EF4-FFF2-40B4-BE49-F238E27FC236}">
                <a16:creationId xmlns:a16="http://schemas.microsoft.com/office/drawing/2014/main" id="{B02AAAE1-59E9-453D-985D-67C5631F339F}"/>
              </a:ext>
            </a:extLst>
          </p:cNvPr>
          <p:cNvPicPr>
            <a:picLocks noChangeAspect="1"/>
          </p:cNvPicPr>
          <p:nvPr userDrawn="1"/>
        </p:nvPicPr>
        <p:blipFill>
          <a:blip r:embed="rId2"/>
          <a:stretch>
            <a:fillRect/>
          </a:stretch>
        </p:blipFill>
        <p:spPr>
          <a:xfrm>
            <a:off x="200310" y="4717617"/>
            <a:ext cx="506918" cy="330173"/>
          </a:xfrm>
          <a:prstGeom prst="rect">
            <a:avLst/>
          </a:prstGeom>
        </p:spPr>
      </p:pic>
    </p:spTree>
    <p:extLst>
      <p:ext uri="{BB962C8B-B14F-4D97-AF65-F5344CB8AC3E}">
        <p14:creationId xmlns:p14="http://schemas.microsoft.com/office/powerpoint/2010/main" val="4066057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Column Text with Intro">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49546592-6A29-40F9-A645-8251869E7D86}"/>
              </a:ext>
            </a:extLst>
          </p:cNvPr>
          <p:cNvCxnSpPr/>
          <p:nvPr/>
        </p:nvCxnSpPr>
        <p:spPr>
          <a:xfrm>
            <a:off x="979488" y="4638675"/>
            <a:ext cx="0" cy="382588"/>
          </a:xfrm>
          <a:prstGeom prst="line">
            <a:avLst/>
          </a:prstGeom>
          <a:ln w="6350">
            <a:solidFill>
              <a:srgbClr val="3D3029"/>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5FF88A9A-C68F-4DEA-A21A-A24E9565C7B1}"/>
              </a:ext>
            </a:extLst>
          </p:cNvPr>
          <p:cNvCxnSpPr/>
          <p:nvPr/>
        </p:nvCxnSpPr>
        <p:spPr>
          <a:xfrm>
            <a:off x="8439150" y="4787900"/>
            <a:ext cx="344488"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E466D48E-528D-484A-A925-566493FD62D7}"/>
              </a:ext>
            </a:extLst>
          </p:cNvPr>
          <p:cNvCxnSpPr/>
          <p:nvPr/>
        </p:nvCxnSpPr>
        <p:spPr>
          <a:xfrm>
            <a:off x="457200" y="206375"/>
            <a:ext cx="0" cy="782638"/>
          </a:xfrm>
          <a:prstGeom prst="line">
            <a:avLst/>
          </a:prstGeom>
          <a:ln w="41275">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613647" y="208385"/>
            <a:ext cx="2583578" cy="779921"/>
          </a:xfrm>
        </p:spPr>
        <p:txBody>
          <a:bodyPr>
            <a:noAutofit/>
          </a:bodyPr>
          <a:lstStyle>
            <a:lvl1pPr algn="l">
              <a:defRPr sz="2400" b="1">
                <a:solidFill>
                  <a:srgbClr val="EC2227"/>
                </a:solidFill>
              </a:defRPr>
            </a:lvl1pPr>
          </a:lstStyle>
          <a:p>
            <a:r>
              <a:rPr lang="en-US" dirty="0"/>
              <a:t>Click to edit Master title style</a:t>
            </a:r>
          </a:p>
        </p:txBody>
      </p:sp>
      <p:sp>
        <p:nvSpPr>
          <p:cNvPr id="17" name="Text Placeholder 16"/>
          <p:cNvSpPr>
            <a:spLocks noGrp="1"/>
          </p:cNvSpPr>
          <p:nvPr>
            <p:ph type="body" sz="quarter" idx="13"/>
          </p:nvPr>
        </p:nvSpPr>
        <p:spPr>
          <a:xfrm>
            <a:off x="3197225" y="352194"/>
            <a:ext cx="5586413" cy="863468"/>
          </a:xfrm>
        </p:spPr>
        <p:txBody>
          <a:bodyPr>
            <a:noAutofit/>
          </a:bodyPr>
          <a:lstStyle>
            <a:lvl1pPr marL="0" indent="0">
              <a:buNone/>
              <a:defRPr sz="3000"/>
            </a:lvl1pPr>
            <a:lvl2pPr marL="457200" indent="0">
              <a:buNone/>
              <a:defRPr sz="1300"/>
            </a:lvl2pPr>
            <a:lvl3pPr marL="914400" indent="0">
              <a:buNone/>
              <a:defRPr sz="1300"/>
            </a:lvl3pPr>
            <a:lvl4pPr marL="1371600" indent="0">
              <a:buNone/>
              <a:defRPr sz="1300"/>
            </a:lvl4pPr>
            <a:lvl5pPr marL="1828800" indent="0">
              <a:buNone/>
              <a:defRPr sz="1300"/>
            </a:lvl5pPr>
          </a:lstStyle>
          <a:p>
            <a:pPr lvl="0"/>
            <a:r>
              <a:rPr lang="en-US" dirty="0"/>
              <a:t>Click to edit Master text styles</a:t>
            </a:r>
          </a:p>
        </p:txBody>
      </p:sp>
      <p:sp>
        <p:nvSpPr>
          <p:cNvPr id="10" name="Text Placeholder 9"/>
          <p:cNvSpPr>
            <a:spLocks noGrp="1"/>
          </p:cNvSpPr>
          <p:nvPr>
            <p:ph type="body" sz="quarter" idx="16"/>
          </p:nvPr>
        </p:nvSpPr>
        <p:spPr>
          <a:xfrm>
            <a:off x="613648" y="1346922"/>
            <a:ext cx="3879312" cy="3291753"/>
          </a:xfrm>
        </p:spPr>
        <p:txBody>
          <a:bodyPr>
            <a:noAutofit/>
          </a:bodyPr>
          <a:lstStyle>
            <a:lvl1pPr marL="182880" indent="-182880">
              <a:spcBef>
                <a:spcPts val="600"/>
              </a:spcBef>
              <a:spcAft>
                <a:spcPts val="0"/>
              </a:spcAft>
              <a:defRPr sz="2400"/>
            </a:lvl1pPr>
            <a:lvl2pPr>
              <a:spcBef>
                <a:spcPts val="600"/>
              </a:spcBef>
              <a:spcAft>
                <a:spcPts val="0"/>
              </a:spcAft>
              <a:defRPr sz="2000"/>
            </a:lvl2pPr>
            <a:lvl3pPr>
              <a:spcBef>
                <a:spcPts val="600"/>
              </a:spcBef>
              <a:spcAft>
                <a:spcPts val="0"/>
              </a:spcAft>
              <a:defRPr sz="2000"/>
            </a:lvl3pPr>
            <a:lvl4pPr>
              <a:spcBef>
                <a:spcPts val="600"/>
              </a:spcBef>
              <a:spcAft>
                <a:spcPts val="0"/>
              </a:spcAft>
              <a:defRPr sz="2000"/>
            </a:lvl4pPr>
            <a:lvl5pPr>
              <a:spcBef>
                <a:spcPts val="600"/>
              </a:spcBef>
              <a:spcAft>
                <a:spcPts val="0"/>
              </a:spcAft>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9"/>
          <p:cNvSpPr>
            <a:spLocks noGrp="1"/>
          </p:cNvSpPr>
          <p:nvPr>
            <p:ph type="body" sz="quarter" idx="17"/>
          </p:nvPr>
        </p:nvSpPr>
        <p:spPr>
          <a:xfrm>
            <a:off x="4492960" y="1346921"/>
            <a:ext cx="4290678" cy="3291754"/>
          </a:xfrm>
        </p:spPr>
        <p:txBody>
          <a:bodyPr>
            <a:noAutofit/>
          </a:bodyPr>
          <a:lstStyle>
            <a:lvl1pPr marL="182880" indent="-182880">
              <a:spcBef>
                <a:spcPts val="600"/>
              </a:spcBef>
              <a:spcAft>
                <a:spcPts val="0"/>
              </a:spcAft>
              <a:defRPr sz="2400"/>
            </a:lvl1pPr>
            <a:lvl2pPr>
              <a:spcBef>
                <a:spcPts val="600"/>
              </a:spcBef>
              <a:spcAft>
                <a:spcPts val="0"/>
              </a:spcAft>
              <a:defRPr sz="2000"/>
            </a:lvl2pPr>
            <a:lvl3pPr>
              <a:spcBef>
                <a:spcPts val="600"/>
              </a:spcBef>
              <a:spcAft>
                <a:spcPts val="0"/>
              </a:spcAft>
              <a:defRPr sz="2000"/>
            </a:lvl3pPr>
            <a:lvl4pPr>
              <a:spcBef>
                <a:spcPts val="600"/>
              </a:spcBef>
              <a:spcAft>
                <a:spcPts val="0"/>
              </a:spcAft>
              <a:defRPr sz="2000"/>
            </a:lvl4pPr>
            <a:lvl5pPr>
              <a:spcBef>
                <a:spcPts val="600"/>
              </a:spcBef>
              <a:spcAft>
                <a:spcPts val="0"/>
              </a:spcAft>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5">
            <a:extLst>
              <a:ext uri="{FF2B5EF4-FFF2-40B4-BE49-F238E27FC236}">
                <a16:creationId xmlns:a16="http://schemas.microsoft.com/office/drawing/2014/main" id="{89295B93-F986-4B39-8E2B-724CCA4EDF9A}"/>
              </a:ext>
            </a:extLst>
          </p:cNvPr>
          <p:cNvSpPr>
            <a:spLocks noGrp="1"/>
          </p:cNvSpPr>
          <p:nvPr>
            <p:ph type="ftr" sz="quarter" idx="18"/>
          </p:nvPr>
        </p:nvSpPr>
        <p:spPr/>
        <p:txBody>
          <a:bodyPr>
            <a:noAutofit/>
          </a:bodyPr>
          <a:lstStyle>
            <a:lvl1pPr>
              <a:defRPr/>
            </a:lvl1pPr>
          </a:lstStyle>
          <a:p>
            <a:r>
              <a:rPr lang="en-US" altLang="en-US"/>
              <a:t>® Health Level Seven and HL7 are registered trademarks of Health Level Seven International, registered with the United States Patent and Trademark Office.</a:t>
            </a:r>
          </a:p>
        </p:txBody>
      </p:sp>
      <p:sp>
        <p:nvSpPr>
          <p:cNvPr id="12" name="Slide Number Placeholder 6">
            <a:extLst>
              <a:ext uri="{FF2B5EF4-FFF2-40B4-BE49-F238E27FC236}">
                <a16:creationId xmlns:a16="http://schemas.microsoft.com/office/drawing/2014/main" id="{1058DC72-4273-470C-BC88-C887DF0ED675}"/>
              </a:ext>
            </a:extLst>
          </p:cNvPr>
          <p:cNvSpPr>
            <a:spLocks noGrp="1"/>
          </p:cNvSpPr>
          <p:nvPr>
            <p:ph type="sldNum" sz="quarter" idx="19"/>
          </p:nvPr>
        </p:nvSpPr>
        <p:spPr/>
        <p:txBody>
          <a:bodyPr/>
          <a:lstStyle>
            <a:lvl1pPr>
              <a:defRPr/>
            </a:lvl1pPr>
          </a:lstStyle>
          <a:p>
            <a:fld id="{1B1E65A3-B34B-4C40-9E1C-BC4502CB691B}" type="slidenum">
              <a:rPr lang="en-US" altLang="en-US"/>
              <a:pPr/>
              <a:t>‹N›</a:t>
            </a:fld>
            <a:endParaRPr lang="en-US" altLang="en-US"/>
          </a:p>
        </p:txBody>
      </p:sp>
      <p:pic>
        <p:nvPicPr>
          <p:cNvPr id="13" name="Picture 12" descr="Logo&#10;&#10;Description automatically generated">
            <a:extLst>
              <a:ext uri="{FF2B5EF4-FFF2-40B4-BE49-F238E27FC236}">
                <a16:creationId xmlns:a16="http://schemas.microsoft.com/office/drawing/2014/main" id="{F5E8E793-94D9-4EC8-ADB2-852C278A2AB9}"/>
              </a:ext>
            </a:extLst>
          </p:cNvPr>
          <p:cNvPicPr>
            <a:picLocks noChangeAspect="1"/>
          </p:cNvPicPr>
          <p:nvPr userDrawn="1"/>
        </p:nvPicPr>
        <p:blipFill>
          <a:blip r:embed="rId2"/>
          <a:stretch>
            <a:fillRect/>
          </a:stretch>
        </p:blipFill>
        <p:spPr>
          <a:xfrm>
            <a:off x="200310" y="4717617"/>
            <a:ext cx="506918" cy="330173"/>
          </a:xfrm>
          <a:prstGeom prst="rect">
            <a:avLst/>
          </a:prstGeom>
        </p:spPr>
      </p:pic>
    </p:spTree>
    <p:extLst>
      <p:ext uri="{BB962C8B-B14F-4D97-AF65-F5344CB8AC3E}">
        <p14:creationId xmlns:p14="http://schemas.microsoft.com/office/powerpoint/2010/main" val="1509802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Column Text">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778F5F9-9ED1-4443-9914-776DDA054504}"/>
              </a:ext>
            </a:extLst>
          </p:cNvPr>
          <p:cNvCxnSpPr/>
          <p:nvPr/>
        </p:nvCxnSpPr>
        <p:spPr>
          <a:xfrm>
            <a:off x="979488" y="4638675"/>
            <a:ext cx="0" cy="382588"/>
          </a:xfrm>
          <a:prstGeom prst="line">
            <a:avLst/>
          </a:prstGeom>
          <a:ln w="6350">
            <a:solidFill>
              <a:srgbClr val="3D3029"/>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7C4C3A05-C10D-455A-988A-438D962AC7EE}"/>
              </a:ext>
            </a:extLst>
          </p:cNvPr>
          <p:cNvCxnSpPr/>
          <p:nvPr/>
        </p:nvCxnSpPr>
        <p:spPr>
          <a:xfrm>
            <a:off x="8439150" y="4787900"/>
            <a:ext cx="344488"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68CD3726-52B7-4D64-8B2A-E9ECFDF6DFE8}"/>
              </a:ext>
            </a:extLst>
          </p:cNvPr>
          <p:cNvCxnSpPr/>
          <p:nvPr/>
        </p:nvCxnSpPr>
        <p:spPr>
          <a:xfrm>
            <a:off x="457200" y="206375"/>
            <a:ext cx="0" cy="782638"/>
          </a:xfrm>
          <a:prstGeom prst="line">
            <a:avLst/>
          </a:prstGeom>
          <a:ln w="41275">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613647" y="208385"/>
            <a:ext cx="8137726" cy="779921"/>
          </a:xfrm>
        </p:spPr>
        <p:txBody>
          <a:bodyPr>
            <a:noAutofit/>
          </a:bodyPr>
          <a:lstStyle>
            <a:lvl1pPr algn="l">
              <a:defRPr sz="3000" b="1">
                <a:solidFill>
                  <a:srgbClr val="EC2227"/>
                </a:solidFill>
              </a:defRPr>
            </a:lvl1pPr>
          </a:lstStyle>
          <a:p>
            <a:r>
              <a:rPr lang="en-US" dirty="0"/>
              <a:t>Click to edit Master title style</a:t>
            </a:r>
          </a:p>
        </p:txBody>
      </p:sp>
      <p:sp>
        <p:nvSpPr>
          <p:cNvPr id="10" name="Text Placeholder 9"/>
          <p:cNvSpPr>
            <a:spLocks noGrp="1"/>
          </p:cNvSpPr>
          <p:nvPr>
            <p:ph type="body" sz="quarter" idx="16"/>
          </p:nvPr>
        </p:nvSpPr>
        <p:spPr>
          <a:xfrm>
            <a:off x="613649" y="1527047"/>
            <a:ext cx="2636010" cy="2519269"/>
          </a:xfrm>
        </p:spPr>
        <p:txBody>
          <a:bodyPr>
            <a:noAutofit/>
          </a:bodyPr>
          <a:lstStyle>
            <a:lvl1pPr marL="0" indent="0">
              <a:spcBef>
                <a:spcPts val="600"/>
              </a:spcBef>
              <a:spcAft>
                <a:spcPts val="600"/>
              </a:spcAft>
              <a:buNone/>
              <a:defRPr sz="2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Master text styles</a:t>
            </a:r>
          </a:p>
        </p:txBody>
      </p:sp>
      <p:sp>
        <p:nvSpPr>
          <p:cNvPr id="12" name="Text Placeholder 9"/>
          <p:cNvSpPr>
            <a:spLocks noGrp="1"/>
          </p:cNvSpPr>
          <p:nvPr>
            <p:ph type="body" sz="quarter" idx="17"/>
          </p:nvPr>
        </p:nvSpPr>
        <p:spPr>
          <a:xfrm>
            <a:off x="6147649" y="1527047"/>
            <a:ext cx="2636010" cy="2519269"/>
          </a:xfrm>
        </p:spPr>
        <p:txBody>
          <a:bodyPr>
            <a:noAutofit/>
          </a:bodyPr>
          <a:lstStyle>
            <a:lvl1pPr marL="0" indent="0">
              <a:spcBef>
                <a:spcPts val="600"/>
              </a:spcBef>
              <a:spcAft>
                <a:spcPts val="600"/>
              </a:spcAft>
              <a:buNone/>
              <a:defRPr sz="2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Master text styles</a:t>
            </a:r>
          </a:p>
        </p:txBody>
      </p:sp>
      <p:sp>
        <p:nvSpPr>
          <p:cNvPr id="14" name="Text Placeholder 9"/>
          <p:cNvSpPr>
            <a:spLocks noGrp="1"/>
          </p:cNvSpPr>
          <p:nvPr>
            <p:ph type="body" sz="quarter" idx="18"/>
          </p:nvPr>
        </p:nvSpPr>
        <p:spPr>
          <a:xfrm>
            <a:off x="3378235" y="1527047"/>
            <a:ext cx="2636010" cy="2519269"/>
          </a:xfrm>
        </p:spPr>
        <p:txBody>
          <a:bodyPr>
            <a:noAutofit/>
          </a:bodyPr>
          <a:lstStyle>
            <a:lvl1pPr marL="0" indent="0">
              <a:spcBef>
                <a:spcPts val="600"/>
              </a:spcBef>
              <a:spcAft>
                <a:spcPts val="600"/>
              </a:spcAft>
              <a:buNone/>
              <a:defRPr sz="2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Master text styles</a:t>
            </a:r>
          </a:p>
        </p:txBody>
      </p:sp>
      <p:sp>
        <p:nvSpPr>
          <p:cNvPr id="11" name="Footer Placeholder 5">
            <a:extLst>
              <a:ext uri="{FF2B5EF4-FFF2-40B4-BE49-F238E27FC236}">
                <a16:creationId xmlns:a16="http://schemas.microsoft.com/office/drawing/2014/main" id="{D9BC9A10-403B-445C-AECC-58F1B8E3CC38}"/>
              </a:ext>
            </a:extLst>
          </p:cNvPr>
          <p:cNvSpPr>
            <a:spLocks noGrp="1"/>
          </p:cNvSpPr>
          <p:nvPr>
            <p:ph type="ftr" sz="quarter" idx="19"/>
          </p:nvPr>
        </p:nvSpPr>
        <p:spPr/>
        <p:txBody>
          <a:bodyPr>
            <a:noAutofit/>
          </a:bodyPr>
          <a:lstStyle>
            <a:lvl1pPr>
              <a:defRPr/>
            </a:lvl1pPr>
          </a:lstStyle>
          <a:p>
            <a:r>
              <a:rPr lang="en-US" altLang="en-US"/>
              <a:t>® Health Level Seven and HL7 are registered trademarks of Health Level Seven International, registered with the United States Patent and Trademark Office.</a:t>
            </a:r>
          </a:p>
        </p:txBody>
      </p:sp>
      <p:sp>
        <p:nvSpPr>
          <p:cNvPr id="13" name="Slide Number Placeholder 6">
            <a:extLst>
              <a:ext uri="{FF2B5EF4-FFF2-40B4-BE49-F238E27FC236}">
                <a16:creationId xmlns:a16="http://schemas.microsoft.com/office/drawing/2014/main" id="{C3191340-B96D-4CE6-96A2-2034980F45D3}"/>
              </a:ext>
            </a:extLst>
          </p:cNvPr>
          <p:cNvSpPr>
            <a:spLocks noGrp="1"/>
          </p:cNvSpPr>
          <p:nvPr>
            <p:ph type="sldNum" sz="quarter" idx="20"/>
          </p:nvPr>
        </p:nvSpPr>
        <p:spPr/>
        <p:txBody>
          <a:bodyPr/>
          <a:lstStyle>
            <a:lvl1pPr>
              <a:defRPr/>
            </a:lvl1pPr>
          </a:lstStyle>
          <a:p>
            <a:fld id="{25441B1A-6C82-4AD1-AF21-8C30B95B126B}" type="slidenum">
              <a:rPr lang="en-US" altLang="en-US"/>
              <a:pPr/>
              <a:t>‹N›</a:t>
            </a:fld>
            <a:endParaRPr lang="en-US" altLang="en-US"/>
          </a:p>
        </p:txBody>
      </p:sp>
      <p:pic>
        <p:nvPicPr>
          <p:cNvPr id="15" name="Picture 14" descr="Logo&#10;&#10;Description automatically generated">
            <a:extLst>
              <a:ext uri="{FF2B5EF4-FFF2-40B4-BE49-F238E27FC236}">
                <a16:creationId xmlns:a16="http://schemas.microsoft.com/office/drawing/2014/main" id="{9D4FFE62-6320-42A8-9436-CEA016EF37EB}"/>
              </a:ext>
            </a:extLst>
          </p:cNvPr>
          <p:cNvPicPr>
            <a:picLocks noChangeAspect="1"/>
          </p:cNvPicPr>
          <p:nvPr userDrawn="1"/>
        </p:nvPicPr>
        <p:blipFill>
          <a:blip r:embed="rId2"/>
          <a:stretch>
            <a:fillRect/>
          </a:stretch>
        </p:blipFill>
        <p:spPr>
          <a:xfrm>
            <a:off x="200310" y="4717617"/>
            <a:ext cx="506918" cy="330173"/>
          </a:xfrm>
          <a:prstGeom prst="rect">
            <a:avLst/>
          </a:prstGeom>
        </p:spPr>
      </p:pic>
    </p:spTree>
    <p:extLst>
      <p:ext uri="{BB962C8B-B14F-4D97-AF65-F5344CB8AC3E}">
        <p14:creationId xmlns:p14="http://schemas.microsoft.com/office/powerpoint/2010/main" val="3002454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column with imag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4E5C8F04-F07B-4668-9F9F-8BDD89357081}"/>
              </a:ext>
            </a:extLst>
          </p:cNvPr>
          <p:cNvCxnSpPr/>
          <p:nvPr/>
        </p:nvCxnSpPr>
        <p:spPr>
          <a:xfrm>
            <a:off x="4060825" y="4638675"/>
            <a:ext cx="0" cy="382588"/>
          </a:xfrm>
          <a:prstGeom prst="line">
            <a:avLst/>
          </a:prstGeom>
          <a:ln w="6350">
            <a:solidFill>
              <a:srgbClr val="3D3029"/>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DD45B460-321E-4E66-9DD5-34F31788AAC8}"/>
              </a:ext>
            </a:extLst>
          </p:cNvPr>
          <p:cNvCxnSpPr/>
          <p:nvPr/>
        </p:nvCxnSpPr>
        <p:spPr>
          <a:xfrm>
            <a:off x="8439150" y="4787900"/>
            <a:ext cx="344488"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8419A212-4F29-4E75-A434-E7B0CFE2C07F}"/>
              </a:ext>
            </a:extLst>
          </p:cNvPr>
          <p:cNvCxnSpPr/>
          <p:nvPr/>
        </p:nvCxnSpPr>
        <p:spPr>
          <a:xfrm>
            <a:off x="3221038" y="206375"/>
            <a:ext cx="0" cy="782638"/>
          </a:xfrm>
          <a:prstGeom prst="line">
            <a:avLst/>
          </a:prstGeom>
          <a:ln w="41275">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378234" y="204787"/>
            <a:ext cx="5405403" cy="783519"/>
          </a:xfrm>
        </p:spPr>
        <p:txBody>
          <a:bodyPr>
            <a:noAutofit/>
          </a:bodyPr>
          <a:lstStyle>
            <a:lvl1pPr algn="l">
              <a:defRPr sz="3000" b="1">
                <a:solidFill>
                  <a:srgbClr val="EC2227"/>
                </a:solidFill>
              </a:defRPr>
            </a:lvl1pPr>
          </a:lstStyle>
          <a:p>
            <a:r>
              <a:rPr lang="en-US" dirty="0"/>
              <a:t>Click to edit Master title style</a:t>
            </a:r>
          </a:p>
        </p:txBody>
      </p:sp>
      <p:sp>
        <p:nvSpPr>
          <p:cNvPr id="4" name="Text Placeholder 3"/>
          <p:cNvSpPr>
            <a:spLocks noGrp="1"/>
          </p:cNvSpPr>
          <p:nvPr>
            <p:ph type="body" sz="half" idx="2"/>
          </p:nvPr>
        </p:nvSpPr>
        <p:spPr>
          <a:xfrm>
            <a:off x="3378235" y="1527046"/>
            <a:ext cx="5405424" cy="2763317"/>
          </a:xfrm>
        </p:spPr>
        <p:txBody>
          <a:bodyPr>
            <a:noAutofit/>
          </a:bodyPr>
          <a:lstStyle>
            <a:lvl1pPr marL="0" indent="0">
              <a:spcBef>
                <a:spcPts val="600"/>
              </a:spcBef>
              <a:spcAft>
                <a:spcPts val="0"/>
              </a:spcAft>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20" name="Picture Placeholder 19"/>
          <p:cNvSpPr>
            <a:spLocks noGrp="1"/>
          </p:cNvSpPr>
          <p:nvPr>
            <p:ph type="pic" sz="quarter" idx="13"/>
          </p:nvPr>
        </p:nvSpPr>
        <p:spPr>
          <a:xfrm>
            <a:off x="0" y="0"/>
            <a:ext cx="3025775" cy="5143500"/>
          </a:xfrm>
        </p:spPr>
        <p:txBody>
          <a:bodyPr rtlCol="0" anchor="ctr">
            <a:normAutofit/>
          </a:bodyPr>
          <a:lstStyle>
            <a:lvl1pPr algn="ctr">
              <a:defRPr sz="900"/>
            </a:lvl1pPr>
          </a:lstStyle>
          <a:p>
            <a:pPr lvl="0"/>
            <a:r>
              <a:rPr lang="en-US" noProof="0"/>
              <a:t>Click icon to add picture</a:t>
            </a:r>
            <a:endParaRPr lang="en-US" noProof="0" dirty="0"/>
          </a:p>
        </p:txBody>
      </p:sp>
      <p:sp>
        <p:nvSpPr>
          <p:cNvPr id="9" name="Footer Placeholder 5">
            <a:extLst>
              <a:ext uri="{FF2B5EF4-FFF2-40B4-BE49-F238E27FC236}">
                <a16:creationId xmlns:a16="http://schemas.microsoft.com/office/drawing/2014/main" id="{50BB96CA-A2ED-4646-843D-EEE743521AEF}"/>
              </a:ext>
            </a:extLst>
          </p:cNvPr>
          <p:cNvSpPr>
            <a:spLocks noGrp="1"/>
          </p:cNvSpPr>
          <p:nvPr>
            <p:ph type="ftr" sz="quarter" idx="14"/>
          </p:nvPr>
        </p:nvSpPr>
        <p:spPr>
          <a:xfrm>
            <a:off x="4281488" y="4787900"/>
            <a:ext cx="3103562" cy="200025"/>
          </a:xfrm>
        </p:spPr>
        <p:txBody>
          <a:bodyPr>
            <a:noAutofit/>
          </a:bodyPr>
          <a:lstStyle>
            <a:lvl1pPr>
              <a:defRPr/>
            </a:lvl1pPr>
          </a:lstStyle>
          <a:p>
            <a:r>
              <a:rPr lang="en-US" altLang="en-US"/>
              <a:t>® Health Level Seven and HL7 are registered trademarks of Health Level Seven International, registered with the United States Patent and Trademark Office.</a:t>
            </a:r>
          </a:p>
        </p:txBody>
      </p:sp>
      <p:sp>
        <p:nvSpPr>
          <p:cNvPr id="10" name="Slide Number Placeholder 6">
            <a:extLst>
              <a:ext uri="{FF2B5EF4-FFF2-40B4-BE49-F238E27FC236}">
                <a16:creationId xmlns:a16="http://schemas.microsoft.com/office/drawing/2014/main" id="{30FF36A1-A483-46E8-B77A-0B0E8E0BA5FA}"/>
              </a:ext>
            </a:extLst>
          </p:cNvPr>
          <p:cNvSpPr>
            <a:spLocks noGrp="1"/>
          </p:cNvSpPr>
          <p:nvPr>
            <p:ph type="sldNum" sz="quarter" idx="15"/>
          </p:nvPr>
        </p:nvSpPr>
        <p:spPr/>
        <p:txBody>
          <a:bodyPr/>
          <a:lstStyle>
            <a:lvl1pPr>
              <a:defRPr/>
            </a:lvl1pPr>
          </a:lstStyle>
          <a:p>
            <a:fld id="{F7763FB4-A3C3-4114-AC8B-F97FECA05AC6}" type="slidenum">
              <a:rPr lang="en-US" altLang="en-US"/>
              <a:pPr/>
              <a:t>‹N›</a:t>
            </a:fld>
            <a:endParaRPr lang="en-US" altLang="en-US"/>
          </a:p>
        </p:txBody>
      </p:sp>
      <p:pic>
        <p:nvPicPr>
          <p:cNvPr id="11" name="Picture 10" descr="Logo&#10;&#10;Description automatically generated">
            <a:extLst>
              <a:ext uri="{FF2B5EF4-FFF2-40B4-BE49-F238E27FC236}">
                <a16:creationId xmlns:a16="http://schemas.microsoft.com/office/drawing/2014/main" id="{5A90E038-B17F-4F41-9613-8B1F89F46197}"/>
              </a:ext>
            </a:extLst>
          </p:cNvPr>
          <p:cNvPicPr>
            <a:picLocks noChangeAspect="1"/>
          </p:cNvPicPr>
          <p:nvPr userDrawn="1"/>
        </p:nvPicPr>
        <p:blipFill>
          <a:blip r:embed="rId2"/>
          <a:stretch>
            <a:fillRect/>
          </a:stretch>
        </p:blipFill>
        <p:spPr>
          <a:xfrm>
            <a:off x="200310" y="4717617"/>
            <a:ext cx="506918" cy="330173"/>
          </a:xfrm>
          <a:prstGeom prst="rect">
            <a:avLst/>
          </a:prstGeom>
        </p:spPr>
      </p:pic>
    </p:spTree>
    <p:extLst>
      <p:ext uri="{BB962C8B-B14F-4D97-AF65-F5344CB8AC3E}">
        <p14:creationId xmlns:p14="http://schemas.microsoft.com/office/powerpoint/2010/main" val="2112457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27C7C35-A083-4FD5-AF9C-6D1F464FB879}"/>
              </a:ext>
            </a:extLst>
          </p:cNvPr>
          <p:cNvCxnSpPr/>
          <p:nvPr/>
        </p:nvCxnSpPr>
        <p:spPr>
          <a:xfrm>
            <a:off x="979488" y="4638675"/>
            <a:ext cx="0" cy="382588"/>
          </a:xfrm>
          <a:prstGeom prst="line">
            <a:avLst/>
          </a:prstGeom>
          <a:ln w="6350">
            <a:solidFill>
              <a:srgbClr val="3D3029"/>
            </a:solidFill>
          </a:ln>
          <a:effectLst/>
        </p:spPr>
        <p:style>
          <a:lnRef idx="2">
            <a:schemeClr val="accent1"/>
          </a:lnRef>
          <a:fillRef idx="0">
            <a:schemeClr val="accent1"/>
          </a:fillRef>
          <a:effectRef idx="1">
            <a:schemeClr val="accent1"/>
          </a:effectRef>
          <a:fontRef idx="minor">
            <a:schemeClr val="tx1"/>
          </a:fontRef>
        </p:style>
      </p:cxnSp>
      <p:cxnSp>
        <p:nvCxnSpPr>
          <p:cNvPr id="3" name="Straight Connector 2">
            <a:extLst>
              <a:ext uri="{FF2B5EF4-FFF2-40B4-BE49-F238E27FC236}">
                <a16:creationId xmlns:a16="http://schemas.microsoft.com/office/drawing/2014/main" id="{26D8247E-5DD3-4146-9C6A-279E709C61D3}"/>
              </a:ext>
            </a:extLst>
          </p:cNvPr>
          <p:cNvCxnSpPr/>
          <p:nvPr/>
        </p:nvCxnSpPr>
        <p:spPr>
          <a:xfrm>
            <a:off x="8439150" y="4787900"/>
            <a:ext cx="344488"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5" name="Footer Placeholder 2">
            <a:extLst>
              <a:ext uri="{FF2B5EF4-FFF2-40B4-BE49-F238E27FC236}">
                <a16:creationId xmlns:a16="http://schemas.microsoft.com/office/drawing/2014/main" id="{88079125-4D4F-42E7-97E9-2DEE0E49EE13}"/>
              </a:ext>
            </a:extLst>
          </p:cNvPr>
          <p:cNvSpPr>
            <a:spLocks noGrp="1"/>
          </p:cNvSpPr>
          <p:nvPr>
            <p:ph type="ftr" sz="quarter" idx="10"/>
          </p:nvPr>
        </p:nvSpPr>
        <p:spPr/>
        <p:txBody>
          <a:bodyPr/>
          <a:lstStyle>
            <a:lvl1pPr>
              <a:defRPr/>
            </a:lvl1pPr>
          </a:lstStyle>
          <a:p>
            <a:r>
              <a:rPr lang="en-US" altLang="en-US"/>
              <a:t>® Health Level Seven and HL7 are registered trademarks of Health Level Seven International, registered with the United States Patent and Trademark Office.</a:t>
            </a:r>
          </a:p>
        </p:txBody>
      </p:sp>
      <p:sp>
        <p:nvSpPr>
          <p:cNvPr id="6" name="Slide Number Placeholder 3">
            <a:extLst>
              <a:ext uri="{FF2B5EF4-FFF2-40B4-BE49-F238E27FC236}">
                <a16:creationId xmlns:a16="http://schemas.microsoft.com/office/drawing/2014/main" id="{949FABBB-D862-46DD-A570-0BDC887AE04A}"/>
              </a:ext>
            </a:extLst>
          </p:cNvPr>
          <p:cNvSpPr>
            <a:spLocks noGrp="1"/>
          </p:cNvSpPr>
          <p:nvPr>
            <p:ph type="sldNum" sz="quarter" idx="11"/>
          </p:nvPr>
        </p:nvSpPr>
        <p:spPr/>
        <p:txBody>
          <a:bodyPr/>
          <a:lstStyle>
            <a:lvl1pPr>
              <a:defRPr/>
            </a:lvl1pPr>
          </a:lstStyle>
          <a:p>
            <a:fld id="{B956AEC6-D28E-4597-9839-04D45AFDBF51}" type="slidenum">
              <a:rPr lang="en-US" altLang="en-US"/>
              <a:pPr/>
              <a:t>‹N›</a:t>
            </a:fld>
            <a:endParaRPr lang="en-US" altLang="en-US"/>
          </a:p>
        </p:txBody>
      </p:sp>
      <p:pic>
        <p:nvPicPr>
          <p:cNvPr id="7" name="Picture 6" descr="Logo&#10;&#10;Description automatically generated">
            <a:extLst>
              <a:ext uri="{FF2B5EF4-FFF2-40B4-BE49-F238E27FC236}">
                <a16:creationId xmlns:a16="http://schemas.microsoft.com/office/drawing/2014/main" id="{4A3E3B5D-0112-4F1A-8106-9ABE2982373B}"/>
              </a:ext>
            </a:extLst>
          </p:cNvPr>
          <p:cNvPicPr>
            <a:picLocks noChangeAspect="1"/>
          </p:cNvPicPr>
          <p:nvPr userDrawn="1"/>
        </p:nvPicPr>
        <p:blipFill>
          <a:blip r:embed="rId2"/>
          <a:stretch>
            <a:fillRect/>
          </a:stretch>
        </p:blipFill>
        <p:spPr>
          <a:xfrm>
            <a:off x="200310" y="4717617"/>
            <a:ext cx="506918" cy="330173"/>
          </a:xfrm>
          <a:prstGeom prst="rect">
            <a:avLst/>
          </a:prstGeom>
        </p:spPr>
      </p:pic>
    </p:spTree>
    <p:extLst>
      <p:ext uri="{BB962C8B-B14F-4D97-AF65-F5344CB8AC3E}">
        <p14:creationId xmlns:p14="http://schemas.microsoft.com/office/powerpoint/2010/main" val="2809160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61C90A7-CCEE-4CD4-A796-FAE18E5706C7}"/>
              </a:ext>
            </a:extLst>
          </p:cNvPr>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a16="http://schemas.microsoft.com/office/drawing/2014/main" id="{734F8ABE-9AAD-4F94-B2B2-2FE8B41D2846}"/>
              </a:ext>
            </a:extLst>
          </p:cNvPr>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a:extLst>
              <a:ext uri="{FF2B5EF4-FFF2-40B4-BE49-F238E27FC236}">
                <a16:creationId xmlns:a16="http://schemas.microsoft.com/office/drawing/2014/main" id="{2E3AFBDA-EF00-4D5A-B47F-2811257990CC}"/>
              </a:ext>
            </a:extLst>
          </p:cNvPr>
          <p:cNvSpPr>
            <a:spLocks noGrp="1"/>
          </p:cNvSpPr>
          <p:nvPr>
            <p:ph type="dt" sz="half" idx="2"/>
          </p:nvPr>
        </p:nvSpPr>
        <p:spPr>
          <a:xfrm>
            <a:off x="457200" y="4437063"/>
            <a:ext cx="2133600" cy="274637"/>
          </a:xfrm>
          <a:prstGeom prst="rect">
            <a:avLst/>
          </a:prstGeom>
        </p:spPr>
        <p:txBody>
          <a:bodyPr vert="horz" wrap="square" lIns="91440" tIns="45720" rIns="91440" bIns="45720" numCol="1" anchor="ctr" anchorCtr="0" compatLnSpc="1">
            <a:prstTxWarp prst="textNoShape">
              <a:avLst/>
            </a:prstTxWarp>
          </a:bodyPr>
          <a:lstStyle>
            <a:lvl1pPr>
              <a:defRPr sz="1200">
                <a:solidFill>
                  <a:srgbClr val="000000"/>
                </a:solidFill>
                <a:cs typeface="Arial" panose="020B0604020202020204" pitchFamily="34" charset="0"/>
              </a:defRPr>
            </a:lvl1pPr>
          </a:lstStyle>
          <a:p>
            <a:fld id="{BFB15B8B-B828-403A-93FC-50D59F108EE4}" type="datetime1">
              <a:rPr lang="en-US" altLang="en-US" smtClean="0"/>
              <a:t>2/18/2025</a:t>
            </a:fld>
            <a:endParaRPr lang="en-US" altLang="en-US"/>
          </a:p>
        </p:txBody>
      </p:sp>
      <p:sp>
        <p:nvSpPr>
          <p:cNvPr id="5" name="Footer Placeholder 4">
            <a:extLst>
              <a:ext uri="{FF2B5EF4-FFF2-40B4-BE49-F238E27FC236}">
                <a16:creationId xmlns:a16="http://schemas.microsoft.com/office/drawing/2014/main" id="{B9753632-C492-4515-B901-41AFB25873CC}"/>
              </a:ext>
            </a:extLst>
          </p:cNvPr>
          <p:cNvSpPr>
            <a:spLocks noGrp="1"/>
          </p:cNvSpPr>
          <p:nvPr>
            <p:ph type="ftr" sz="quarter" idx="3"/>
          </p:nvPr>
        </p:nvSpPr>
        <p:spPr>
          <a:xfrm>
            <a:off x="1200150" y="4792663"/>
            <a:ext cx="4530725" cy="158750"/>
          </a:xfrm>
          <a:prstGeom prst="rect">
            <a:avLst/>
          </a:prstGeom>
        </p:spPr>
        <p:txBody>
          <a:bodyPr vert="horz" wrap="square" lIns="0" tIns="0" rIns="0" bIns="0" numCol="1" anchor="b" anchorCtr="0" compatLnSpc="1">
            <a:prstTxWarp prst="textNoShape">
              <a:avLst/>
            </a:prstTxWarp>
          </a:bodyPr>
          <a:lstStyle>
            <a:lvl1pPr>
              <a:defRPr sz="500">
                <a:solidFill>
                  <a:srgbClr val="747679"/>
                </a:solidFill>
                <a:cs typeface="Arial" panose="020B0604020202020204" pitchFamily="34" charset="0"/>
              </a:defRPr>
            </a:lvl1pPr>
          </a:lstStyle>
          <a:p>
            <a:r>
              <a:rPr lang="en-US" altLang="en-US"/>
              <a:t>® Health Level Seven and HL7 are registered trademarks of Health Level Seven International, registered with the United States Patent and Trademark Office.</a:t>
            </a:r>
          </a:p>
        </p:txBody>
      </p:sp>
      <p:sp>
        <p:nvSpPr>
          <p:cNvPr id="6" name="Slide Number Placeholder 5">
            <a:extLst>
              <a:ext uri="{FF2B5EF4-FFF2-40B4-BE49-F238E27FC236}">
                <a16:creationId xmlns:a16="http://schemas.microsoft.com/office/drawing/2014/main" id="{F71A2006-CD71-435D-B767-98CFF7C45BE9}"/>
              </a:ext>
            </a:extLst>
          </p:cNvPr>
          <p:cNvSpPr>
            <a:spLocks noGrp="1"/>
          </p:cNvSpPr>
          <p:nvPr>
            <p:ph type="sldNum" sz="quarter" idx="4"/>
          </p:nvPr>
        </p:nvSpPr>
        <p:spPr>
          <a:xfrm>
            <a:off x="8480425" y="4792663"/>
            <a:ext cx="271463" cy="158750"/>
          </a:xfrm>
          <a:prstGeom prst="rect">
            <a:avLst/>
          </a:prstGeom>
        </p:spPr>
        <p:txBody>
          <a:bodyPr vert="horz" wrap="square" lIns="0" tIns="0" rIns="0" bIns="0" numCol="1" anchor="b" anchorCtr="0" compatLnSpc="1">
            <a:prstTxWarp prst="textNoShape">
              <a:avLst/>
            </a:prstTxWarp>
          </a:bodyPr>
          <a:lstStyle>
            <a:lvl1pPr algn="ctr">
              <a:defRPr sz="700">
                <a:cs typeface="Arial" panose="020B0604020202020204" pitchFamily="34" charset="0"/>
              </a:defRPr>
            </a:lvl1pPr>
          </a:lstStyle>
          <a:p>
            <a:fld id="{1D7CB6CA-6139-4024-BF52-A3AF11B6BCF5}" type="slidenum">
              <a:rPr lang="en-US" altLang="en-US"/>
              <a:pPr/>
              <a:t>‹N›</a:t>
            </a:fld>
            <a:endParaRPr lang="en-US" altLang="en-US"/>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Lst>
  <p:hf hdr="0"/>
  <p:txStyles>
    <p:titleStyle>
      <a:lvl1pPr algn="ctr" defTabSz="457200" rtl="0" eaLnBrk="1" fontAlgn="base" hangingPunct="1">
        <a:spcBef>
          <a:spcPct val="0"/>
        </a:spcBef>
        <a:spcAft>
          <a:spcPct val="0"/>
        </a:spcAft>
        <a:defRPr sz="4400" kern="1200">
          <a:solidFill>
            <a:schemeClr val="tx1"/>
          </a:solidFill>
          <a:latin typeface="Arial"/>
          <a:ea typeface="ヒラギノ角ゴ Pro W3" pitchFamily="-126" charset="-128"/>
          <a:cs typeface="Arial"/>
        </a:defRPr>
      </a:lvl1pPr>
      <a:lvl2pPr algn="ctr" defTabSz="457200" rtl="0" eaLnBrk="1" fontAlgn="base" hangingPunct="1">
        <a:spcBef>
          <a:spcPct val="0"/>
        </a:spcBef>
        <a:spcAft>
          <a:spcPct val="0"/>
        </a:spcAft>
        <a:defRPr sz="4400">
          <a:solidFill>
            <a:schemeClr val="tx1"/>
          </a:solidFill>
          <a:latin typeface="Arial" panose="020B0604020202020204" pitchFamily="34" charset="0"/>
          <a:ea typeface="ヒラギノ角ゴ Pro W3" pitchFamily="-126" charset="-128"/>
        </a:defRPr>
      </a:lvl2pPr>
      <a:lvl3pPr algn="ctr" defTabSz="457200" rtl="0" eaLnBrk="1" fontAlgn="base" hangingPunct="1">
        <a:spcBef>
          <a:spcPct val="0"/>
        </a:spcBef>
        <a:spcAft>
          <a:spcPct val="0"/>
        </a:spcAft>
        <a:defRPr sz="4400">
          <a:solidFill>
            <a:schemeClr val="tx1"/>
          </a:solidFill>
          <a:latin typeface="Arial" panose="020B0604020202020204" pitchFamily="34" charset="0"/>
          <a:ea typeface="ヒラギノ角ゴ Pro W3" pitchFamily="-126" charset="-128"/>
        </a:defRPr>
      </a:lvl3pPr>
      <a:lvl4pPr algn="ctr" defTabSz="457200" rtl="0" eaLnBrk="1" fontAlgn="base" hangingPunct="1">
        <a:spcBef>
          <a:spcPct val="0"/>
        </a:spcBef>
        <a:spcAft>
          <a:spcPct val="0"/>
        </a:spcAft>
        <a:defRPr sz="4400">
          <a:solidFill>
            <a:schemeClr val="tx1"/>
          </a:solidFill>
          <a:latin typeface="Arial" panose="020B0604020202020204" pitchFamily="34" charset="0"/>
          <a:ea typeface="ヒラギノ角ゴ Pro W3" pitchFamily="-126" charset="-128"/>
        </a:defRPr>
      </a:lvl4pPr>
      <a:lvl5pPr algn="ctr" defTabSz="457200" rtl="0" eaLnBrk="1" fontAlgn="base" hangingPunct="1">
        <a:spcBef>
          <a:spcPct val="0"/>
        </a:spcBef>
        <a:spcAft>
          <a:spcPct val="0"/>
        </a:spcAft>
        <a:defRPr sz="4400">
          <a:solidFill>
            <a:schemeClr val="tx1"/>
          </a:solidFill>
          <a:latin typeface="Arial" panose="020B0604020202020204" pitchFamily="34" charset="0"/>
          <a:ea typeface="ヒラギノ角ゴ Pro W3" pitchFamily="-126" charset="-128"/>
        </a:defRPr>
      </a:lvl5pPr>
      <a:lvl6pPr marL="457200" algn="ctr" defTabSz="457200" rtl="0" eaLnBrk="1" fontAlgn="base" hangingPunct="1">
        <a:spcBef>
          <a:spcPct val="0"/>
        </a:spcBef>
        <a:spcAft>
          <a:spcPct val="0"/>
        </a:spcAft>
        <a:defRPr sz="4400">
          <a:solidFill>
            <a:schemeClr val="tx1"/>
          </a:solidFill>
          <a:latin typeface="Arial" panose="020B0604020202020204" pitchFamily="34" charset="0"/>
          <a:ea typeface="ヒラギノ角ゴ Pro W3" pitchFamily="-126" charset="-128"/>
        </a:defRPr>
      </a:lvl6pPr>
      <a:lvl7pPr marL="914400" algn="ctr" defTabSz="457200" rtl="0" eaLnBrk="1" fontAlgn="base" hangingPunct="1">
        <a:spcBef>
          <a:spcPct val="0"/>
        </a:spcBef>
        <a:spcAft>
          <a:spcPct val="0"/>
        </a:spcAft>
        <a:defRPr sz="4400">
          <a:solidFill>
            <a:schemeClr val="tx1"/>
          </a:solidFill>
          <a:latin typeface="Arial" panose="020B0604020202020204" pitchFamily="34" charset="0"/>
          <a:ea typeface="ヒラギノ角ゴ Pro W3" pitchFamily="-126" charset="-128"/>
        </a:defRPr>
      </a:lvl7pPr>
      <a:lvl8pPr marL="1371600" algn="ctr" defTabSz="457200" rtl="0" eaLnBrk="1" fontAlgn="base" hangingPunct="1">
        <a:spcBef>
          <a:spcPct val="0"/>
        </a:spcBef>
        <a:spcAft>
          <a:spcPct val="0"/>
        </a:spcAft>
        <a:defRPr sz="4400">
          <a:solidFill>
            <a:schemeClr val="tx1"/>
          </a:solidFill>
          <a:latin typeface="Arial" panose="020B0604020202020204" pitchFamily="34" charset="0"/>
          <a:ea typeface="ヒラギノ角ゴ Pro W3" pitchFamily="-126" charset="-128"/>
        </a:defRPr>
      </a:lvl8pPr>
      <a:lvl9pPr marL="1828800" algn="ctr" defTabSz="457200" rtl="0" eaLnBrk="1" fontAlgn="base" hangingPunct="1">
        <a:spcBef>
          <a:spcPct val="0"/>
        </a:spcBef>
        <a:spcAft>
          <a:spcPct val="0"/>
        </a:spcAft>
        <a:defRPr sz="4400">
          <a:solidFill>
            <a:schemeClr val="tx1"/>
          </a:solidFill>
          <a:latin typeface="Arial" panose="020B0604020202020204" pitchFamily="34" charset="0"/>
          <a:ea typeface="ヒラギノ角ゴ Pro W3" pitchFamily="-126" charset="-128"/>
        </a:defRPr>
      </a:lvl9pPr>
    </p:titleStyle>
    <p:bodyStyle>
      <a:lvl1pPr marL="342900" indent="-342900" algn="l" defTabSz="457200" rtl="0" eaLnBrk="1" fontAlgn="base" hangingPunct="1">
        <a:spcBef>
          <a:spcPts val="600"/>
        </a:spcBef>
        <a:spcAft>
          <a:spcPct val="0"/>
        </a:spcAft>
        <a:buFont typeface="Arial" panose="020B0604020202020204" pitchFamily="34" charset="0"/>
        <a:buChar char="•"/>
        <a:defRPr sz="3200" kern="1200">
          <a:solidFill>
            <a:schemeClr val="tx1"/>
          </a:solidFill>
          <a:latin typeface="Arial"/>
          <a:ea typeface="ヒラギノ角ゴ Pro W3" pitchFamily="-126" charset="-128"/>
          <a:cs typeface="Arial"/>
        </a:defRPr>
      </a:lvl1pPr>
      <a:lvl2pPr marL="742950" indent="-285750" algn="l" defTabSz="457200" rtl="0" eaLnBrk="1" fontAlgn="base" hangingPunct="1">
        <a:spcBef>
          <a:spcPts val="600"/>
        </a:spcBef>
        <a:spcAft>
          <a:spcPct val="0"/>
        </a:spcAft>
        <a:buFont typeface="Arial" panose="020B0604020202020204" pitchFamily="34" charset="0"/>
        <a:buChar char="–"/>
        <a:defRPr sz="2800" kern="1200">
          <a:solidFill>
            <a:schemeClr val="tx1"/>
          </a:solidFill>
          <a:latin typeface="Arial"/>
          <a:ea typeface="ヒラギノ角ゴ Pro W3" pitchFamily="-126" charset="-128"/>
          <a:cs typeface="Arial"/>
        </a:defRPr>
      </a:lvl2pPr>
      <a:lvl3pPr marL="1143000" indent="-228600" algn="l" defTabSz="457200" rtl="0" eaLnBrk="1" fontAlgn="base" hangingPunct="1">
        <a:spcBef>
          <a:spcPts val="600"/>
        </a:spcBef>
        <a:spcAft>
          <a:spcPct val="0"/>
        </a:spcAft>
        <a:buFont typeface="Arial" panose="020B0604020202020204" pitchFamily="34" charset="0"/>
        <a:buChar char="•"/>
        <a:defRPr sz="2400" kern="1200">
          <a:solidFill>
            <a:schemeClr val="tx1"/>
          </a:solidFill>
          <a:latin typeface="Arial"/>
          <a:ea typeface="ヒラギノ角ゴ Pro W3" pitchFamily="-126" charset="-128"/>
          <a:cs typeface="Arial"/>
        </a:defRPr>
      </a:lvl3pPr>
      <a:lvl4pPr marL="1600200" indent="-228600" algn="l" defTabSz="457200" rtl="0" eaLnBrk="1" fontAlgn="base" hangingPunct="1">
        <a:spcBef>
          <a:spcPts val="600"/>
        </a:spcBef>
        <a:spcAft>
          <a:spcPct val="0"/>
        </a:spcAft>
        <a:buFont typeface="Arial" panose="020B0604020202020204" pitchFamily="34" charset="0"/>
        <a:buChar char="–"/>
        <a:defRPr sz="2000" kern="1200">
          <a:solidFill>
            <a:schemeClr val="tx1"/>
          </a:solidFill>
          <a:latin typeface="Arial"/>
          <a:ea typeface="ヒラギノ角ゴ Pro W3" pitchFamily="-126" charset="-128"/>
          <a:cs typeface="Arial"/>
        </a:defRPr>
      </a:lvl4pPr>
      <a:lvl5pPr marL="2057400" indent="-228600" algn="l" defTabSz="457200" rtl="0" eaLnBrk="1" fontAlgn="base" hangingPunct="1">
        <a:spcBef>
          <a:spcPts val="600"/>
        </a:spcBef>
        <a:spcAft>
          <a:spcPct val="0"/>
        </a:spcAft>
        <a:buFont typeface="Arial" panose="020B0604020202020204" pitchFamily="34" charset="0"/>
        <a:buChar char="»"/>
        <a:defRPr sz="2000" kern="1200">
          <a:solidFill>
            <a:schemeClr val="tx1"/>
          </a:solidFill>
          <a:latin typeface="Arial"/>
          <a:ea typeface="ヒラギノ角ゴ Pro W3" pitchFamily="-126"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3.png"/><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image" Target="../media/image38.png"/><Relationship Id="rId2" Type="http://schemas.openxmlformats.org/officeDocument/2006/relationships/diagramData" Target="../diagrams/data3.xml"/><Relationship Id="rId1" Type="http://schemas.openxmlformats.org/officeDocument/2006/relationships/slideLayout" Target="../slideLayouts/slideLayout9.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35.png"/><Relationship Id="rId3" Type="http://schemas.openxmlformats.org/officeDocument/2006/relationships/image" Target="../media/image42.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image" Target="../media/image41.png"/><Relationship Id="rId1" Type="http://schemas.openxmlformats.org/officeDocument/2006/relationships/slideLayout" Target="../slideLayouts/slideLayout5.xml"/><Relationship Id="rId6" Type="http://schemas.openxmlformats.org/officeDocument/2006/relationships/image" Target="../media/image45.png"/><Relationship Id="rId11" Type="http://schemas.openxmlformats.org/officeDocument/2006/relationships/image" Target="../media/image47.png"/><Relationship Id="rId5" Type="http://schemas.openxmlformats.org/officeDocument/2006/relationships/image" Target="../media/image44.png"/><Relationship Id="rId10" Type="http://schemas.openxmlformats.org/officeDocument/2006/relationships/image" Target="../media/image36.png"/><Relationship Id="rId4" Type="http://schemas.openxmlformats.org/officeDocument/2006/relationships/image" Target="../media/image43.png"/><Relationship Id="rId9" Type="http://schemas.openxmlformats.org/officeDocument/2006/relationships/image" Target="../media/image38.png"/><Relationship Id="rId1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9.png"/><Relationship Id="rId3" Type="http://schemas.openxmlformats.org/officeDocument/2006/relationships/image" Target="../media/image27.png"/><Relationship Id="rId7" Type="http://schemas.openxmlformats.org/officeDocument/2006/relationships/image" Target="../media/image53.png"/><Relationship Id="rId12" Type="http://schemas.openxmlformats.org/officeDocument/2006/relationships/image" Target="../media/image56.jpeg"/><Relationship Id="rId2" Type="http://schemas.openxmlformats.org/officeDocument/2006/relationships/image" Target="../media/image26.png"/><Relationship Id="rId1" Type="http://schemas.openxmlformats.org/officeDocument/2006/relationships/slideLayout" Target="../slideLayouts/slideLayout5.xml"/><Relationship Id="rId6" Type="http://schemas.openxmlformats.org/officeDocument/2006/relationships/image" Target="../media/image52.png"/><Relationship Id="rId11" Type="http://schemas.openxmlformats.org/officeDocument/2006/relationships/image" Target="../media/image55.png"/><Relationship Id="rId5" Type="http://schemas.openxmlformats.org/officeDocument/2006/relationships/image" Target="../media/image51.png"/><Relationship Id="rId15" Type="http://schemas.openxmlformats.org/officeDocument/2006/relationships/image" Target="../media/image33.png"/><Relationship Id="rId10" Type="http://schemas.openxmlformats.org/officeDocument/2006/relationships/image" Target="../media/image25.png"/><Relationship Id="rId4" Type="http://schemas.openxmlformats.org/officeDocument/2006/relationships/image" Target="../media/image28.png"/><Relationship Id="rId9" Type="http://schemas.openxmlformats.org/officeDocument/2006/relationships/image" Target="../media/image54.png"/><Relationship Id="rId14" Type="http://schemas.openxmlformats.org/officeDocument/2006/relationships/image" Target="../media/image40.png"/></Relationships>
</file>

<file path=ppt/slides/_rels/slide2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51.png"/><Relationship Id="rId3" Type="http://schemas.openxmlformats.org/officeDocument/2006/relationships/image" Target="../media/image57.png"/><Relationship Id="rId7" Type="http://schemas.openxmlformats.org/officeDocument/2006/relationships/image" Target="../media/image59.png"/><Relationship Id="rId12"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50.png"/><Relationship Id="rId11" Type="http://schemas.openxmlformats.org/officeDocument/2006/relationships/image" Target="../media/image39.png"/><Relationship Id="rId5" Type="http://schemas.openxmlformats.org/officeDocument/2006/relationships/image" Target="../media/image58.png"/><Relationship Id="rId15" Type="http://schemas.openxmlformats.org/officeDocument/2006/relationships/image" Target="../media/image33.png"/><Relationship Id="rId10" Type="http://schemas.openxmlformats.org/officeDocument/2006/relationships/image" Target="../media/image61.png"/><Relationship Id="rId4" Type="http://schemas.openxmlformats.org/officeDocument/2006/relationships/image" Target="../media/image49.png"/><Relationship Id="rId9" Type="http://schemas.openxmlformats.org/officeDocument/2006/relationships/image" Target="../media/image27.png"/><Relationship Id="rId14" Type="http://schemas.openxmlformats.org/officeDocument/2006/relationships/image" Target="../media/image52.png"/></Relationships>
</file>

<file path=ppt/slides/_rels/slide26.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70.jpe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69.jpe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66.png"/><Relationship Id="rId11" Type="http://schemas.openxmlformats.org/officeDocument/2006/relationships/image" Target="../media/image62.png"/><Relationship Id="rId5" Type="http://schemas.openxmlformats.org/officeDocument/2006/relationships/image" Target="../media/image65.png"/><Relationship Id="rId15" Type="http://schemas.openxmlformats.org/officeDocument/2006/relationships/image" Target="../media/image33.png"/><Relationship Id="rId10" Type="http://schemas.openxmlformats.org/officeDocument/2006/relationships/image" Target="../media/image68.png"/><Relationship Id="rId4" Type="http://schemas.openxmlformats.org/officeDocument/2006/relationships/image" Target="../media/image64.png"/><Relationship Id="rId9" Type="http://schemas.openxmlformats.org/officeDocument/2006/relationships/image" Target="../media/image25.png"/><Relationship Id="rId14" Type="http://schemas.openxmlformats.org/officeDocument/2006/relationships/image" Target="../media/image52.png"/></Relationships>
</file>

<file path=ppt/slides/_rels/slide27.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51.png"/><Relationship Id="rId3" Type="http://schemas.openxmlformats.org/officeDocument/2006/relationships/image" Target="../media/image63.png"/><Relationship Id="rId7" Type="http://schemas.openxmlformats.org/officeDocument/2006/relationships/image" Target="../media/image72.jpeg"/><Relationship Id="rId12"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71.png"/><Relationship Id="rId11" Type="http://schemas.openxmlformats.org/officeDocument/2006/relationships/image" Target="../media/image62.png"/><Relationship Id="rId5" Type="http://schemas.openxmlformats.org/officeDocument/2006/relationships/image" Target="../media/image70.jpeg"/><Relationship Id="rId15" Type="http://schemas.openxmlformats.org/officeDocument/2006/relationships/image" Target="../media/image33.png"/><Relationship Id="rId10" Type="http://schemas.openxmlformats.org/officeDocument/2006/relationships/image" Target="../media/image24.png"/><Relationship Id="rId4" Type="http://schemas.openxmlformats.org/officeDocument/2006/relationships/image" Target="../media/image69.jpeg"/><Relationship Id="rId9" Type="http://schemas.openxmlformats.org/officeDocument/2006/relationships/image" Target="../media/image73.png"/><Relationship Id="rId14" Type="http://schemas.openxmlformats.org/officeDocument/2006/relationships/image" Target="../media/image52.png"/></Relationships>
</file>

<file path=ppt/slides/_rels/slide2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75.png"/><Relationship Id="rId7" Type="http://schemas.openxmlformats.org/officeDocument/2006/relationships/image" Target="../media/image62.png"/><Relationship Id="rId12"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70.jpeg"/><Relationship Id="rId11" Type="http://schemas.openxmlformats.org/officeDocument/2006/relationships/image" Target="../media/image77.png"/><Relationship Id="rId5" Type="http://schemas.openxmlformats.org/officeDocument/2006/relationships/image" Target="../media/image63.png"/><Relationship Id="rId10" Type="http://schemas.openxmlformats.org/officeDocument/2006/relationships/image" Target="../media/image52.png"/><Relationship Id="rId4" Type="http://schemas.openxmlformats.org/officeDocument/2006/relationships/image" Target="../media/image45.png"/><Relationship Id="rId9" Type="http://schemas.openxmlformats.org/officeDocument/2006/relationships/image" Target="../media/image76.png"/></Relationships>
</file>

<file path=ppt/slides/_rels/slide29.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80.png"/><Relationship Id="rId3" Type="http://schemas.openxmlformats.org/officeDocument/2006/relationships/image" Target="../media/image63.png"/><Relationship Id="rId7" Type="http://schemas.openxmlformats.org/officeDocument/2006/relationships/image" Target="../media/image62.png"/><Relationship Id="rId12"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microsoft.com/office/2007/relationships/hdphoto" Target="../media/hdphoto1.wdp"/><Relationship Id="rId11"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image" Target="../media/image52.png"/><Relationship Id="rId4" Type="http://schemas.openxmlformats.org/officeDocument/2006/relationships/image" Target="../media/image65.png"/><Relationship Id="rId9" Type="http://schemas.openxmlformats.org/officeDocument/2006/relationships/image" Target="../media/image70.jpeg"/><Relationship Id="rId1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3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svg"/><Relationship Id="rId10" Type="http://schemas.openxmlformats.org/officeDocument/2006/relationships/image" Target="../media/image20.jpeg"/><Relationship Id="rId4" Type="http://schemas.openxmlformats.org/officeDocument/2006/relationships/image" Target="../media/image14.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hyperlink" Target="https://www.publicdomainpictures.net/view-image.php?image=201830&amp;picture=new-text-overlay" TargetMode="External"/><Relationship Id="rId10" Type="http://schemas.openxmlformats.org/officeDocument/2006/relationships/image" Target="../media/image28.png"/><Relationship Id="rId4" Type="http://schemas.openxmlformats.org/officeDocument/2006/relationships/image" Target="../media/image23.jp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24915CA8-9692-482E-A6D2-4736E5AAD52D}"/>
              </a:ext>
            </a:extLst>
          </p:cNvPr>
          <p:cNvSpPr>
            <a:spLocks noGrp="1"/>
          </p:cNvSpPr>
          <p:nvPr>
            <p:ph type="ctrTitle"/>
          </p:nvPr>
        </p:nvSpPr>
        <p:spPr>
          <a:xfrm>
            <a:off x="1180870" y="895551"/>
            <a:ext cx="4738447" cy="1221445"/>
          </a:xfrm>
        </p:spPr>
        <p:txBody>
          <a:bodyPr/>
          <a:lstStyle/>
          <a:p>
            <a:r>
              <a:rPr lang="en-US" sz="2400" dirty="0"/>
              <a:t>Implementation of the EEHRxF Format:</a:t>
            </a:r>
            <a:br>
              <a:rPr lang="en-US" sz="2400" dirty="0"/>
            </a:br>
            <a:r>
              <a:rPr lang="en-US" sz="2400" dirty="0"/>
              <a:t>- EEHRxF Overview</a:t>
            </a:r>
          </a:p>
        </p:txBody>
      </p:sp>
      <p:sp>
        <p:nvSpPr>
          <p:cNvPr id="2" name="Sottotitolo 1">
            <a:extLst>
              <a:ext uri="{FF2B5EF4-FFF2-40B4-BE49-F238E27FC236}">
                <a16:creationId xmlns:a16="http://schemas.microsoft.com/office/drawing/2014/main" id="{9F76DD57-3B39-46F2-90A6-568C773BDB5F}"/>
              </a:ext>
            </a:extLst>
          </p:cNvPr>
          <p:cNvSpPr>
            <a:spLocks noGrp="1"/>
          </p:cNvSpPr>
          <p:nvPr>
            <p:ph type="subTitle" idx="1"/>
          </p:nvPr>
        </p:nvSpPr>
        <p:spPr>
          <a:xfrm>
            <a:off x="1180870" y="2355381"/>
            <a:ext cx="4620061" cy="741428"/>
          </a:xfrm>
        </p:spPr>
        <p:txBody>
          <a:bodyPr>
            <a:normAutofit/>
          </a:bodyPr>
          <a:lstStyle/>
          <a:p>
            <a:r>
              <a:rPr lang="en-US" sz="2000" dirty="0"/>
              <a:t>Giorgio Cangioli</a:t>
            </a:r>
          </a:p>
          <a:p>
            <a:r>
              <a:rPr lang="en-US" sz="2000" dirty="0"/>
              <a:t>Technical Lead - HL7 Europe</a:t>
            </a:r>
          </a:p>
        </p:txBody>
      </p:sp>
      <p:sp>
        <p:nvSpPr>
          <p:cNvPr id="4" name="Segnaposto testo 3">
            <a:extLst>
              <a:ext uri="{FF2B5EF4-FFF2-40B4-BE49-F238E27FC236}">
                <a16:creationId xmlns:a16="http://schemas.microsoft.com/office/drawing/2014/main" id="{66DC967C-0FA3-4353-BDEB-E8633CA02081}"/>
              </a:ext>
            </a:extLst>
          </p:cNvPr>
          <p:cNvSpPr>
            <a:spLocks noGrp="1"/>
          </p:cNvSpPr>
          <p:nvPr>
            <p:ph type="body" sz="quarter" idx="10"/>
          </p:nvPr>
        </p:nvSpPr>
        <p:spPr/>
        <p:txBody>
          <a:bodyPr/>
          <a:lstStyle/>
          <a:p>
            <a:r>
              <a:rPr lang="en-US" sz="1400" b="1" dirty="0"/>
              <a:t>Hospitals on HL7 FHIR</a:t>
            </a:r>
          </a:p>
          <a:p>
            <a:r>
              <a:rPr lang="en-US" sz="1400" b="1" dirty="0"/>
              <a:t>Lisbon, 10 February 2025</a:t>
            </a:r>
          </a:p>
          <a:p>
            <a:endParaRPr lang="en-US" sz="1400" b="1" dirty="0"/>
          </a:p>
        </p:txBody>
      </p:sp>
    </p:spTree>
    <p:extLst>
      <p:ext uri="{BB962C8B-B14F-4D97-AF65-F5344CB8AC3E}">
        <p14:creationId xmlns:p14="http://schemas.microsoft.com/office/powerpoint/2010/main" val="34607022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6" name="Google Shape;296;p8"/>
          <p:cNvSpPr txBox="1">
            <a:spLocks noGrp="1"/>
          </p:cNvSpPr>
          <p:nvPr>
            <p:ph type="title"/>
          </p:nvPr>
        </p:nvSpPr>
        <p:spPr>
          <a:prstGeom prst="rect">
            <a:avLst/>
          </a:prstGeom>
          <a:noFill/>
          <a:ln>
            <a:noFill/>
          </a:ln>
        </p:spPr>
        <p:txBody>
          <a:bodyPr spcFirstLastPara="1" wrap="square" lIns="68569" tIns="34275" rIns="68569" bIns="0" anchor="ctr" anchorCtr="0">
            <a:noAutofit/>
          </a:bodyPr>
          <a:lstStyle/>
          <a:p>
            <a:pPr>
              <a:buSzPts val="4000"/>
            </a:pPr>
            <a:r>
              <a:rPr lang="en-US" sz="2800" dirty="0"/>
              <a:t>EHDS : what is it about?</a:t>
            </a:r>
          </a:p>
        </p:txBody>
      </p:sp>
      <p:sp>
        <p:nvSpPr>
          <p:cNvPr id="297" name="Google Shape;297;p8"/>
          <p:cNvSpPr txBox="1">
            <a:spLocks noGrp="1"/>
          </p:cNvSpPr>
          <p:nvPr>
            <p:ph type="body" sz="quarter" idx="13"/>
          </p:nvPr>
        </p:nvSpPr>
        <p:spPr>
          <a:prstGeom prst="rect">
            <a:avLst/>
          </a:prstGeom>
          <a:noFill/>
          <a:ln>
            <a:noFill/>
          </a:ln>
        </p:spPr>
        <p:txBody>
          <a:bodyPr spcFirstLastPara="1" wrap="square" lIns="68569" tIns="34275" rIns="68569" bIns="34275" anchor="t" anchorCtr="0">
            <a:normAutofit lnSpcReduction="10000"/>
          </a:bodyPr>
          <a:lstStyle/>
          <a:p>
            <a:pPr indent="-342900">
              <a:buFont typeface="+mj-lt"/>
              <a:buAutoNum type="arabicPeriod"/>
            </a:pPr>
            <a:r>
              <a:rPr lang="en-IE" sz="2100" dirty="0"/>
              <a:t>Primary use = use of data for the delivery of healthcare</a:t>
            </a:r>
          </a:p>
          <a:p>
            <a:pPr lvl="1" indent="-342900">
              <a:spcBef>
                <a:spcPts val="0"/>
              </a:spcBef>
              <a:buSzPts val="2400"/>
            </a:pPr>
            <a:r>
              <a:rPr lang="en-IE" sz="1800" dirty="0"/>
              <a:t>Improving patients’ access to their health data;</a:t>
            </a:r>
          </a:p>
          <a:p>
            <a:pPr lvl="1" indent="-342900">
              <a:spcBef>
                <a:spcPts val="0"/>
              </a:spcBef>
              <a:buSzPts val="2400"/>
            </a:pPr>
            <a:r>
              <a:rPr lang="en-IE" sz="1800" dirty="0"/>
              <a:t>Ensuring seamless exchanges for continuity of healthcare.</a:t>
            </a:r>
            <a:br>
              <a:rPr lang="en-IE" sz="1800" dirty="0"/>
            </a:br>
            <a:endParaRPr lang="en-IE" sz="1800" dirty="0"/>
          </a:p>
          <a:p>
            <a:pPr indent="-342900">
              <a:buFont typeface="+mj-lt"/>
              <a:buAutoNum type="arabicPeriod"/>
            </a:pPr>
            <a:r>
              <a:rPr lang="en-IE" sz="2100" dirty="0"/>
              <a:t>Secondary use = use of data for research and public interest purposes</a:t>
            </a:r>
          </a:p>
          <a:p>
            <a:pPr lvl="1" indent="-342900">
              <a:spcBef>
                <a:spcPts val="0"/>
              </a:spcBef>
              <a:buSzPts val="2400"/>
            </a:pPr>
            <a:r>
              <a:rPr lang="en-IE" sz="1800" dirty="0"/>
              <a:t>Making data available for research, policy-making etc. in a safe and secure way.</a:t>
            </a:r>
            <a:br>
              <a:rPr lang="en-IE" sz="1800" dirty="0"/>
            </a:br>
            <a:endParaRPr lang="en-IE" sz="1800" dirty="0"/>
          </a:p>
          <a:p>
            <a:pPr indent="-342900">
              <a:buAutoNum type="arabicPeriod"/>
            </a:pPr>
            <a:r>
              <a:rPr lang="en-IE" sz="2100" dirty="0"/>
              <a:t>Requirements for electronic health record (EHR) systems</a:t>
            </a:r>
          </a:p>
          <a:p>
            <a:pPr lvl="1" indent="-342900">
              <a:spcBef>
                <a:spcPts val="0"/>
              </a:spcBef>
              <a:buSzPts val="2400"/>
            </a:pPr>
            <a:r>
              <a:rPr lang="en-IE" sz="1800" dirty="0"/>
              <a:t>Creating a single market for electronic health records systems</a:t>
            </a:r>
          </a:p>
        </p:txBody>
      </p:sp>
      <p:sp>
        <p:nvSpPr>
          <p:cNvPr id="2" name="Rectangle 1">
            <a:extLst>
              <a:ext uri="{FF2B5EF4-FFF2-40B4-BE49-F238E27FC236}">
                <a16:creationId xmlns:a16="http://schemas.microsoft.com/office/drawing/2014/main" id="{24585722-52E2-DA49-5EFC-95DB6A7B294A}"/>
              </a:ext>
            </a:extLst>
          </p:cNvPr>
          <p:cNvSpPr/>
          <p:nvPr/>
        </p:nvSpPr>
        <p:spPr>
          <a:xfrm>
            <a:off x="542592" y="1262588"/>
            <a:ext cx="7993380" cy="95631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
                <a:srgbClr val="000000"/>
              </a:buClr>
              <a:defRPr/>
            </a:pPr>
            <a:endParaRPr lang="en-IE" sz="1050" kern="0">
              <a:solidFill>
                <a:srgbClr val="FFFFFF"/>
              </a:solidFill>
              <a:latin typeface="Arial"/>
              <a:sym typeface="Arial"/>
            </a:endParaRPr>
          </a:p>
        </p:txBody>
      </p:sp>
      <p:sp>
        <p:nvSpPr>
          <p:cNvPr id="3" name="Rectangle 2">
            <a:extLst>
              <a:ext uri="{FF2B5EF4-FFF2-40B4-BE49-F238E27FC236}">
                <a16:creationId xmlns:a16="http://schemas.microsoft.com/office/drawing/2014/main" id="{0727E76A-0DAE-47AE-0FFA-E613F5DD91C9}"/>
              </a:ext>
            </a:extLst>
          </p:cNvPr>
          <p:cNvSpPr/>
          <p:nvPr/>
        </p:nvSpPr>
        <p:spPr>
          <a:xfrm>
            <a:off x="542592" y="3664029"/>
            <a:ext cx="7993380" cy="8634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
                <a:srgbClr val="000000"/>
              </a:buClr>
              <a:defRPr/>
            </a:pPr>
            <a:endParaRPr lang="en-IE" sz="1050" kern="0">
              <a:solidFill>
                <a:srgbClr val="FFFFFF"/>
              </a:solidFill>
              <a:latin typeface="Arial"/>
              <a:sym typeface="Arial"/>
            </a:endParaRPr>
          </a:p>
        </p:txBody>
      </p:sp>
      <p:sp>
        <p:nvSpPr>
          <p:cNvPr id="5" name="CasellaDiTesto 4">
            <a:extLst>
              <a:ext uri="{FF2B5EF4-FFF2-40B4-BE49-F238E27FC236}">
                <a16:creationId xmlns:a16="http://schemas.microsoft.com/office/drawing/2014/main" id="{8FA37E15-E53D-B207-5DEB-9A03CFD0749C}"/>
              </a:ext>
            </a:extLst>
          </p:cNvPr>
          <p:cNvSpPr txBox="1"/>
          <p:nvPr/>
        </p:nvSpPr>
        <p:spPr>
          <a:xfrm>
            <a:off x="5181600" y="4707661"/>
            <a:ext cx="1186543" cy="261610"/>
          </a:xfrm>
          <a:prstGeom prst="rect">
            <a:avLst/>
          </a:prstGeom>
          <a:noFill/>
        </p:spPr>
        <p:txBody>
          <a:bodyPr wrap="none" rtlCol="0">
            <a:spAutoFit/>
          </a:bodyPr>
          <a:lstStyle/>
          <a:p>
            <a:r>
              <a:rPr lang="en-US" sz="1100" b="1" dirty="0">
                <a:solidFill>
                  <a:srgbClr val="FF0000"/>
                </a:solidFill>
              </a:rPr>
              <a:t>Slides from EC</a:t>
            </a:r>
          </a:p>
        </p:txBody>
      </p:sp>
      <p:pic>
        <p:nvPicPr>
          <p:cNvPr id="4" name="Imagem 17">
            <a:extLst>
              <a:ext uri="{FF2B5EF4-FFF2-40B4-BE49-F238E27FC236}">
                <a16:creationId xmlns:a16="http://schemas.microsoft.com/office/drawing/2014/main" id="{4B9C790B-4260-0733-84DE-7F4E0C3C0E6F}"/>
              </a:ext>
            </a:extLst>
          </p:cNvPr>
          <p:cNvPicPr>
            <a:picLocks noChangeAspect="1"/>
          </p:cNvPicPr>
          <p:nvPr/>
        </p:nvPicPr>
        <p:blipFill>
          <a:blip r:embed="rId3"/>
          <a:stretch>
            <a:fillRect/>
          </a:stretch>
        </p:blipFill>
        <p:spPr>
          <a:xfrm>
            <a:off x="8088411" y="233806"/>
            <a:ext cx="634838" cy="649450"/>
          </a:xfrm>
          <a:prstGeom prst="ellipse">
            <a:avLst/>
          </a:prstGeom>
          <a:ln>
            <a:noFill/>
          </a:ln>
          <a:effectLst>
            <a:outerShdw blurRad="50800" dist="38100" dir="2700000" algn="tl" rotWithShape="0">
              <a:prstClr val="black">
                <a:alpha val="40000"/>
              </a:prstClr>
            </a:outerShdw>
            <a:softEdge rad="112500"/>
          </a:effectLst>
        </p:spPr>
      </p:pic>
    </p:spTree>
    <p:extLst>
      <p:ext uri="{BB962C8B-B14F-4D97-AF65-F5344CB8AC3E}">
        <p14:creationId xmlns:p14="http://schemas.microsoft.com/office/powerpoint/2010/main" val="40556486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A427B0B-6BB3-99FA-1895-6F5B4D11FE6B}"/>
              </a:ext>
            </a:extLst>
          </p:cNvPr>
          <p:cNvSpPr>
            <a:spLocks noGrp="1"/>
          </p:cNvSpPr>
          <p:nvPr>
            <p:ph type="title"/>
          </p:nvPr>
        </p:nvSpPr>
        <p:spPr/>
        <p:txBody>
          <a:bodyPr/>
          <a:lstStyle/>
          <a:p>
            <a:r>
              <a:rPr lang="en-US" sz="3200" dirty="0"/>
              <a:t>EHDS : what is it about?</a:t>
            </a:r>
            <a:endParaRPr lang="en-US" dirty="0"/>
          </a:p>
        </p:txBody>
      </p:sp>
      <p:grpSp>
        <p:nvGrpSpPr>
          <p:cNvPr id="7" name="Gruppo 6">
            <a:extLst>
              <a:ext uri="{FF2B5EF4-FFF2-40B4-BE49-F238E27FC236}">
                <a16:creationId xmlns:a16="http://schemas.microsoft.com/office/drawing/2014/main" id="{74B6383E-2913-338B-BE98-88A705339D9D}"/>
              </a:ext>
            </a:extLst>
          </p:cNvPr>
          <p:cNvGrpSpPr/>
          <p:nvPr/>
        </p:nvGrpSpPr>
        <p:grpSpPr>
          <a:xfrm>
            <a:off x="1384983" y="1281155"/>
            <a:ext cx="6125905" cy="3212569"/>
            <a:chOff x="1963694" y="2219533"/>
            <a:chExt cx="4885189" cy="2452686"/>
          </a:xfrm>
        </p:grpSpPr>
        <p:pic>
          <p:nvPicPr>
            <p:cNvPr id="5" name="Immagine 4">
              <a:extLst>
                <a:ext uri="{FF2B5EF4-FFF2-40B4-BE49-F238E27FC236}">
                  <a16:creationId xmlns:a16="http://schemas.microsoft.com/office/drawing/2014/main" id="{CEC98581-779A-2E13-6A4E-E5F15F799C91}"/>
                </a:ext>
              </a:extLst>
            </p:cNvPr>
            <p:cNvPicPr>
              <a:picLocks noChangeAspect="1"/>
            </p:cNvPicPr>
            <p:nvPr/>
          </p:nvPicPr>
          <p:blipFill>
            <a:blip r:embed="rId3"/>
            <a:stretch>
              <a:fillRect/>
            </a:stretch>
          </p:blipFill>
          <p:spPr>
            <a:xfrm>
              <a:off x="1963694" y="2219533"/>
              <a:ext cx="4885189" cy="2442594"/>
            </a:xfrm>
            <a:prstGeom prst="rect">
              <a:avLst/>
            </a:prstGeom>
          </p:spPr>
        </p:pic>
        <p:sp>
          <p:nvSpPr>
            <p:cNvPr id="6" name="CasellaDiTesto 5">
              <a:extLst>
                <a:ext uri="{FF2B5EF4-FFF2-40B4-BE49-F238E27FC236}">
                  <a16:creationId xmlns:a16="http://schemas.microsoft.com/office/drawing/2014/main" id="{401E45BA-3003-6BFC-9636-07ACD24AA6EC}"/>
                </a:ext>
              </a:extLst>
            </p:cNvPr>
            <p:cNvSpPr txBox="1"/>
            <p:nvPr/>
          </p:nvSpPr>
          <p:spPr>
            <a:xfrm>
              <a:off x="3328800" y="4441387"/>
              <a:ext cx="998991" cy="230832"/>
            </a:xfrm>
            <a:prstGeom prst="rect">
              <a:avLst/>
            </a:prstGeom>
            <a:noFill/>
          </p:spPr>
          <p:txBody>
            <a:bodyPr wrap="none" rtlCol="0">
              <a:spAutoFit/>
            </a:bodyPr>
            <a:lstStyle/>
            <a:p>
              <a:r>
                <a:rPr lang="en-US" sz="900" b="1" dirty="0">
                  <a:solidFill>
                    <a:srgbClr val="034EA2"/>
                  </a:solidFill>
                </a:rPr>
                <a:t>Image from EC</a:t>
              </a:r>
            </a:p>
          </p:txBody>
        </p:sp>
      </p:grpSp>
      <p:pic>
        <p:nvPicPr>
          <p:cNvPr id="4" name="Imagem 17">
            <a:extLst>
              <a:ext uri="{FF2B5EF4-FFF2-40B4-BE49-F238E27FC236}">
                <a16:creationId xmlns:a16="http://schemas.microsoft.com/office/drawing/2014/main" id="{701471CB-651C-7127-C778-8E7EEECA5007}"/>
              </a:ext>
            </a:extLst>
          </p:cNvPr>
          <p:cNvPicPr>
            <a:picLocks noChangeAspect="1"/>
          </p:cNvPicPr>
          <p:nvPr/>
        </p:nvPicPr>
        <p:blipFill>
          <a:blip r:embed="rId4"/>
          <a:stretch>
            <a:fillRect/>
          </a:stretch>
        </p:blipFill>
        <p:spPr>
          <a:xfrm>
            <a:off x="7939440" y="2296498"/>
            <a:ext cx="929466" cy="950860"/>
          </a:xfrm>
          <a:prstGeom prst="ellipse">
            <a:avLst/>
          </a:prstGeom>
          <a:ln>
            <a:noFill/>
          </a:ln>
          <a:effectLst>
            <a:outerShdw blurRad="50800" dist="38100" dir="2700000" algn="tl" rotWithShape="0">
              <a:prstClr val="black">
                <a:alpha val="40000"/>
              </a:prstClr>
            </a:outerShdw>
            <a:softEdge rad="112500"/>
          </a:effectLst>
        </p:spPr>
      </p:pic>
    </p:spTree>
    <p:extLst>
      <p:ext uri="{BB962C8B-B14F-4D97-AF65-F5344CB8AC3E}">
        <p14:creationId xmlns:p14="http://schemas.microsoft.com/office/powerpoint/2010/main" val="31152008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72407-2A20-828F-FB61-4AB1B4F67C60}"/>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BE3EBF66-D8FB-7E09-8257-BDBF3D1DA501}"/>
              </a:ext>
            </a:extLst>
          </p:cNvPr>
          <p:cNvSpPr>
            <a:spLocks noGrp="1"/>
          </p:cNvSpPr>
          <p:nvPr>
            <p:ph type="title"/>
          </p:nvPr>
        </p:nvSpPr>
        <p:spPr/>
        <p:txBody>
          <a:bodyPr/>
          <a:lstStyle/>
          <a:p>
            <a:r>
              <a:rPr lang="en-US" sz="3200" dirty="0"/>
              <a:t>EHDS : what is it about?</a:t>
            </a:r>
            <a:endParaRPr lang="en-US" dirty="0"/>
          </a:p>
        </p:txBody>
      </p:sp>
      <p:sp>
        <p:nvSpPr>
          <p:cNvPr id="3" name="Segnaposto contenuto 2">
            <a:extLst>
              <a:ext uri="{FF2B5EF4-FFF2-40B4-BE49-F238E27FC236}">
                <a16:creationId xmlns:a16="http://schemas.microsoft.com/office/drawing/2014/main" id="{DAF026DD-AD52-66EA-9748-BBDB3A6FD2A3}"/>
              </a:ext>
            </a:extLst>
          </p:cNvPr>
          <p:cNvSpPr>
            <a:spLocks noGrp="1"/>
          </p:cNvSpPr>
          <p:nvPr>
            <p:ph type="body" sz="quarter" idx="13"/>
          </p:nvPr>
        </p:nvSpPr>
        <p:spPr/>
        <p:txBody>
          <a:bodyPr>
            <a:normAutofit/>
          </a:bodyPr>
          <a:lstStyle/>
          <a:p>
            <a:pPr>
              <a:lnSpc>
                <a:spcPct val="90000"/>
              </a:lnSpc>
            </a:pPr>
            <a:r>
              <a:rPr lang="en-US" sz="1800" dirty="0"/>
              <a:t>The </a:t>
            </a:r>
            <a:r>
              <a:rPr lang="en-US" sz="1800" b="1" dirty="0"/>
              <a:t>EHDS Regulation</a:t>
            </a:r>
            <a:r>
              <a:rPr lang="en-US" sz="1800" dirty="0"/>
              <a:t>, published in the Official Journal, is going to enter into force</a:t>
            </a:r>
          </a:p>
          <a:p>
            <a:pPr>
              <a:lnSpc>
                <a:spcPct val="90000"/>
              </a:lnSpc>
            </a:pPr>
            <a:r>
              <a:rPr lang="en-US" sz="1800" dirty="0"/>
              <a:t>The EHDS Regulation requires the adoption of the </a:t>
            </a:r>
            <a:r>
              <a:rPr lang="en-US" sz="1800" b="1" dirty="0"/>
              <a:t>European Electronic Health Record Exchange Format (EEHRxF)</a:t>
            </a:r>
          </a:p>
          <a:p>
            <a:pPr>
              <a:lnSpc>
                <a:spcPct val="90000"/>
              </a:lnSpc>
            </a:pPr>
            <a:endParaRPr lang="en-US" sz="1800" dirty="0"/>
          </a:p>
          <a:p>
            <a:endParaRPr lang="en-US" sz="6000" dirty="0"/>
          </a:p>
        </p:txBody>
      </p:sp>
      <p:grpSp>
        <p:nvGrpSpPr>
          <p:cNvPr id="7" name="Gruppo 6">
            <a:extLst>
              <a:ext uri="{FF2B5EF4-FFF2-40B4-BE49-F238E27FC236}">
                <a16:creationId xmlns:a16="http://schemas.microsoft.com/office/drawing/2014/main" id="{46E4DB75-BA10-994D-54C6-FC6C3C769A4C}"/>
              </a:ext>
            </a:extLst>
          </p:cNvPr>
          <p:cNvGrpSpPr/>
          <p:nvPr/>
        </p:nvGrpSpPr>
        <p:grpSpPr>
          <a:xfrm>
            <a:off x="1209925" y="2692772"/>
            <a:ext cx="4037346" cy="2027014"/>
            <a:chOff x="1963694" y="2219533"/>
            <a:chExt cx="4885189" cy="2452686"/>
          </a:xfrm>
        </p:grpSpPr>
        <p:pic>
          <p:nvPicPr>
            <p:cNvPr id="5" name="Immagine 4">
              <a:extLst>
                <a:ext uri="{FF2B5EF4-FFF2-40B4-BE49-F238E27FC236}">
                  <a16:creationId xmlns:a16="http://schemas.microsoft.com/office/drawing/2014/main" id="{87B2B1E6-CE0E-3718-54F1-6C9283796900}"/>
                </a:ext>
              </a:extLst>
            </p:cNvPr>
            <p:cNvPicPr>
              <a:picLocks noChangeAspect="1"/>
            </p:cNvPicPr>
            <p:nvPr/>
          </p:nvPicPr>
          <p:blipFill>
            <a:blip r:embed="rId3"/>
            <a:stretch>
              <a:fillRect/>
            </a:stretch>
          </p:blipFill>
          <p:spPr>
            <a:xfrm>
              <a:off x="1963694" y="2219533"/>
              <a:ext cx="4885189" cy="2442594"/>
            </a:xfrm>
            <a:prstGeom prst="rect">
              <a:avLst/>
            </a:prstGeom>
          </p:spPr>
        </p:pic>
        <p:sp>
          <p:nvSpPr>
            <p:cNvPr id="6" name="CasellaDiTesto 5">
              <a:extLst>
                <a:ext uri="{FF2B5EF4-FFF2-40B4-BE49-F238E27FC236}">
                  <a16:creationId xmlns:a16="http://schemas.microsoft.com/office/drawing/2014/main" id="{0DD8198A-A0EF-32BA-3B53-0E5BD89FC48F}"/>
                </a:ext>
              </a:extLst>
            </p:cNvPr>
            <p:cNvSpPr txBox="1"/>
            <p:nvPr/>
          </p:nvSpPr>
          <p:spPr>
            <a:xfrm>
              <a:off x="3328800" y="4441387"/>
              <a:ext cx="998991" cy="230832"/>
            </a:xfrm>
            <a:prstGeom prst="rect">
              <a:avLst/>
            </a:prstGeom>
            <a:noFill/>
          </p:spPr>
          <p:txBody>
            <a:bodyPr wrap="none" rtlCol="0">
              <a:spAutoFit/>
            </a:bodyPr>
            <a:lstStyle/>
            <a:p>
              <a:r>
                <a:rPr lang="en-US" sz="900" b="1" dirty="0">
                  <a:solidFill>
                    <a:srgbClr val="034EA2"/>
                  </a:solidFill>
                </a:rPr>
                <a:t>Image from EC</a:t>
              </a:r>
            </a:p>
          </p:txBody>
        </p:sp>
      </p:grpSp>
      <p:pic>
        <p:nvPicPr>
          <p:cNvPr id="4" name="Imagem 17">
            <a:extLst>
              <a:ext uri="{FF2B5EF4-FFF2-40B4-BE49-F238E27FC236}">
                <a16:creationId xmlns:a16="http://schemas.microsoft.com/office/drawing/2014/main" id="{18C3DCDE-DD67-0D1F-9BB5-CE2FDEB6659F}"/>
              </a:ext>
            </a:extLst>
          </p:cNvPr>
          <p:cNvPicPr>
            <a:picLocks noChangeAspect="1"/>
          </p:cNvPicPr>
          <p:nvPr/>
        </p:nvPicPr>
        <p:blipFill>
          <a:blip r:embed="rId4"/>
          <a:stretch>
            <a:fillRect/>
          </a:stretch>
        </p:blipFill>
        <p:spPr>
          <a:xfrm>
            <a:off x="6205872" y="2968141"/>
            <a:ext cx="1237119" cy="1265595"/>
          </a:xfrm>
          <a:prstGeom prst="ellipse">
            <a:avLst/>
          </a:prstGeom>
          <a:ln>
            <a:noFill/>
          </a:ln>
          <a:effectLst>
            <a:outerShdw blurRad="50800" dist="38100" dir="2700000" algn="tl" rotWithShape="0">
              <a:prstClr val="black">
                <a:alpha val="40000"/>
              </a:prstClr>
            </a:outerShdw>
            <a:softEdge rad="112500"/>
          </a:effectLst>
        </p:spPr>
      </p:pic>
    </p:spTree>
    <p:extLst>
      <p:ext uri="{BB962C8B-B14F-4D97-AF65-F5344CB8AC3E}">
        <p14:creationId xmlns:p14="http://schemas.microsoft.com/office/powerpoint/2010/main" val="19320946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itle 4"/>
          <p:cNvSpPr>
            <a:spLocks noGrp="1"/>
          </p:cNvSpPr>
          <p:nvPr>
            <p:ph type="title"/>
          </p:nvPr>
        </p:nvSpPr>
        <p:spPr bwMode="auto"/>
        <p:txBody>
          <a:bodyPr anchor="t"/>
          <a:lstStyle/>
          <a:p>
            <a:pPr>
              <a:defRPr/>
            </a:pPr>
            <a:r>
              <a:rPr lang="en-US" dirty="0"/>
              <a:t>Regulatory implementation of the EHDS</a:t>
            </a:r>
          </a:p>
        </p:txBody>
      </p:sp>
      <p:sp>
        <p:nvSpPr>
          <p:cNvPr id="4" name="Slide Number Placeholder 3"/>
          <p:cNvSpPr>
            <a:spLocks noGrp="1"/>
          </p:cNvSpPr>
          <p:nvPr>
            <p:ph type="sldNum" sz="quarter" idx="15"/>
          </p:nvPr>
        </p:nvSpPr>
        <p:spPr bwMode="auto"/>
        <p:txBody>
          <a:bodyPr/>
          <a:lstStyle/>
          <a:p>
            <a:pPr defTabSz="685800">
              <a:buClrTx/>
              <a:defRPr/>
            </a:pPr>
            <a:fld id="{F46C79FD-C571-418B-AB0F-5EE936C85276}" type="slidenum">
              <a:rPr lang="en-GB" kern="1200">
                <a:solidFill>
                  <a:srgbClr val="4D4D4D">
                    <a:tint val="75000"/>
                  </a:srgbClr>
                </a:solidFill>
              </a:rPr>
              <a:pPr defTabSz="685800">
                <a:buClrTx/>
                <a:defRPr/>
              </a:pPr>
              <a:t>13</a:t>
            </a:fld>
            <a:endParaRPr lang="en-GB" kern="1200">
              <a:solidFill>
                <a:srgbClr val="4D4D4D">
                  <a:tint val="75000"/>
                </a:srgbClr>
              </a:solidFill>
            </a:endParaRPr>
          </a:p>
        </p:txBody>
      </p:sp>
      <p:cxnSp>
        <p:nvCxnSpPr>
          <p:cNvPr id="3" name="Straight Connector 2"/>
          <p:cNvCxnSpPr>
            <a:cxnSpLocks/>
          </p:cNvCxnSpPr>
          <p:nvPr/>
        </p:nvCxnSpPr>
        <p:spPr bwMode="auto">
          <a:xfrm>
            <a:off x="1439723" y="1055279"/>
            <a:ext cx="0" cy="329400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p:cNvCxnSpPr>
          <p:nvPr/>
        </p:nvCxnSpPr>
        <p:spPr bwMode="auto">
          <a:xfrm>
            <a:off x="2475068" y="1055279"/>
            <a:ext cx="0" cy="329400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cxnSpLocks/>
          </p:cNvCxnSpPr>
          <p:nvPr/>
        </p:nvCxnSpPr>
        <p:spPr bwMode="auto">
          <a:xfrm>
            <a:off x="3510413" y="1055279"/>
            <a:ext cx="0" cy="329400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cxnSpLocks/>
          </p:cNvCxnSpPr>
          <p:nvPr/>
        </p:nvCxnSpPr>
        <p:spPr bwMode="auto">
          <a:xfrm>
            <a:off x="4545758" y="1055279"/>
            <a:ext cx="0" cy="329400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cxnSpLocks/>
          </p:cNvCxnSpPr>
          <p:nvPr/>
        </p:nvCxnSpPr>
        <p:spPr bwMode="auto">
          <a:xfrm>
            <a:off x="5581103" y="1055279"/>
            <a:ext cx="0" cy="329400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cxnSpLocks/>
          </p:cNvCxnSpPr>
          <p:nvPr/>
        </p:nvCxnSpPr>
        <p:spPr bwMode="auto">
          <a:xfrm>
            <a:off x="6616448" y="1055279"/>
            <a:ext cx="0" cy="329400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cxnSpLocks/>
          </p:cNvCxnSpPr>
          <p:nvPr/>
        </p:nvCxnSpPr>
        <p:spPr bwMode="auto">
          <a:xfrm>
            <a:off x="7651793" y="1055279"/>
            <a:ext cx="0" cy="329400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bwMode="auto">
          <a:xfrm>
            <a:off x="1517492" y="999778"/>
            <a:ext cx="396262" cy="219291"/>
          </a:xfrm>
          <a:prstGeom prst="rect">
            <a:avLst/>
          </a:prstGeom>
          <a:noFill/>
        </p:spPr>
        <p:txBody>
          <a:bodyPr wrap="none" rtlCol="0">
            <a:spAutoFit/>
          </a:bodyPr>
          <a:lstStyle/>
          <a:p>
            <a:pPr defTabSz="685800">
              <a:buClrTx/>
              <a:defRPr/>
            </a:pPr>
            <a:r>
              <a:rPr lang="fr-BE" sz="825" b="1" kern="1200">
                <a:solidFill>
                  <a:srgbClr val="FFFFFF">
                    <a:lumMod val="50000"/>
                  </a:srgbClr>
                </a:solidFill>
                <a:latin typeface="Calibri"/>
                <a:cs typeface="Calibri"/>
              </a:rPr>
              <a:t>2024</a:t>
            </a:r>
            <a:endParaRPr lang="en-IE" sz="825" b="1" kern="1200">
              <a:solidFill>
                <a:srgbClr val="FFFFFF">
                  <a:lumMod val="50000"/>
                </a:srgbClr>
              </a:solidFill>
              <a:latin typeface="Calibri"/>
              <a:cs typeface="Calibri"/>
            </a:endParaRPr>
          </a:p>
        </p:txBody>
      </p:sp>
      <p:sp>
        <p:nvSpPr>
          <p:cNvPr id="27" name="TextBox 26"/>
          <p:cNvSpPr txBox="1"/>
          <p:nvPr/>
        </p:nvSpPr>
        <p:spPr bwMode="auto">
          <a:xfrm>
            <a:off x="2562072" y="1035129"/>
            <a:ext cx="396262" cy="219291"/>
          </a:xfrm>
          <a:prstGeom prst="rect">
            <a:avLst/>
          </a:prstGeom>
          <a:noFill/>
        </p:spPr>
        <p:txBody>
          <a:bodyPr wrap="none" rtlCol="0">
            <a:spAutoFit/>
          </a:bodyPr>
          <a:lstStyle/>
          <a:p>
            <a:pPr defTabSz="685800">
              <a:buClrTx/>
              <a:defRPr/>
            </a:pPr>
            <a:r>
              <a:rPr lang="fr-BE" sz="825" b="1" kern="1200" dirty="0">
                <a:solidFill>
                  <a:srgbClr val="FFFFFF">
                    <a:lumMod val="50000"/>
                  </a:srgbClr>
                </a:solidFill>
                <a:latin typeface="Calibri"/>
                <a:cs typeface="Calibri"/>
              </a:rPr>
              <a:t>2026</a:t>
            </a:r>
            <a:endParaRPr lang="en-IE" sz="825" b="1" kern="1200" dirty="0">
              <a:solidFill>
                <a:srgbClr val="FFFFFF">
                  <a:lumMod val="50000"/>
                </a:srgbClr>
              </a:solidFill>
              <a:latin typeface="Calibri"/>
              <a:cs typeface="Calibri"/>
            </a:endParaRPr>
          </a:p>
        </p:txBody>
      </p:sp>
      <p:sp>
        <p:nvSpPr>
          <p:cNvPr id="29" name="TextBox 28"/>
          <p:cNvSpPr txBox="1"/>
          <p:nvPr/>
        </p:nvSpPr>
        <p:spPr bwMode="auto">
          <a:xfrm>
            <a:off x="3592511" y="1006848"/>
            <a:ext cx="396262" cy="219291"/>
          </a:xfrm>
          <a:prstGeom prst="rect">
            <a:avLst/>
          </a:prstGeom>
          <a:noFill/>
        </p:spPr>
        <p:txBody>
          <a:bodyPr wrap="none" rtlCol="0">
            <a:spAutoFit/>
          </a:bodyPr>
          <a:lstStyle/>
          <a:p>
            <a:pPr defTabSz="685800">
              <a:buClrTx/>
              <a:defRPr/>
            </a:pPr>
            <a:r>
              <a:rPr lang="fr-BE" sz="825" b="1" kern="1200" dirty="0">
                <a:solidFill>
                  <a:srgbClr val="FFFFFF">
                    <a:lumMod val="50000"/>
                  </a:srgbClr>
                </a:solidFill>
                <a:latin typeface="Calibri"/>
                <a:cs typeface="Calibri"/>
              </a:rPr>
              <a:t>2028</a:t>
            </a:r>
            <a:endParaRPr lang="en-IE" sz="825" b="1" kern="1200" dirty="0">
              <a:solidFill>
                <a:srgbClr val="FFFFFF">
                  <a:lumMod val="50000"/>
                </a:srgbClr>
              </a:solidFill>
              <a:latin typeface="Calibri"/>
              <a:cs typeface="Calibri"/>
            </a:endParaRPr>
          </a:p>
        </p:txBody>
      </p:sp>
      <p:sp>
        <p:nvSpPr>
          <p:cNvPr id="31" name="TextBox 30"/>
          <p:cNvSpPr txBox="1"/>
          <p:nvPr/>
        </p:nvSpPr>
        <p:spPr bwMode="auto">
          <a:xfrm>
            <a:off x="4630021" y="999778"/>
            <a:ext cx="396262" cy="219291"/>
          </a:xfrm>
          <a:prstGeom prst="rect">
            <a:avLst/>
          </a:prstGeom>
          <a:noFill/>
        </p:spPr>
        <p:txBody>
          <a:bodyPr wrap="none" rtlCol="0">
            <a:spAutoFit/>
          </a:bodyPr>
          <a:lstStyle/>
          <a:p>
            <a:pPr defTabSz="685800">
              <a:buClrTx/>
              <a:defRPr/>
            </a:pPr>
            <a:r>
              <a:rPr lang="fr-BE" sz="825" b="1" kern="1200" dirty="0">
                <a:solidFill>
                  <a:srgbClr val="FFFFFF">
                    <a:lumMod val="50000"/>
                  </a:srgbClr>
                </a:solidFill>
                <a:latin typeface="Calibri"/>
                <a:cs typeface="Calibri"/>
              </a:rPr>
              <a:t>2030</a:t>
            </a:r>
            <a:endParaRPr lang="en-IE" sz="825" b="1" kern="1200" dirty="0">
              <a:solidFill>
                <a:srgbClr val="FFFFFF">
                  <a:lumMod val="50000"/>
                </a:srgbClr>
              </a:solidFill>
              <a:latin typeface="Calibri"/>
              <a:cs typeface="Calibri"/>
            </a:endParaRPr>
          </a:p>
        </p:txBody>
      </p:sp>
      <p:sp>
        <p:nvSpPr>
          <p:cNvPr id="35" name="TextBox 34"/>
          <p:cNvSpPr txBox="1"/>
          <p:nvPr/>
        </p:nvSpPr>
        <p:spPr bwMode="auto">
          <a:xfrm>
            <a:off x="5667530" y="999778"/>
            <a:ext cx="396262" cy="219291"/>
          </a:xfrm>
          <a:prstGeom prst="rect">
            <a:avLst/>
          </a:prstGeom>
          <a:noFill/>
        </p:spPr>
        <p:txBody>
          <a:bodyPr wrap="none" rtlCol="0">
            <a:spAutoFit/>
          </a:bodyPr>
          <a:lstStyle/>
          <a:p>
            <a:pPr defTabSz="685800">
              <a:buClrTx/>
              <a:defRPr/>
            </a:pPr>
            <a:r>
              <a:rPr lang="fr-BE" sz="825" b="1" kern="1200" dirty="0">
                <a:solidFill>
                  <a:srgbClr val="FFFFFF">
                    <a:lumMod val="50000"/>
                  </a:srgbClr>
                </a:solidFill>
                <a:latin typeface="Calibri"/>
                <a:cs typeface="Calibri"/>
              </a:rPr>
              <a:t>2032</a:t>
            </a:r>
            <a:endParaRPr lang="en-IE" sz="825" b="1" kern="1200" dirty="0">
              <a:solidFill>
                <a:srgbClr val="FFFFFF">
                  <a:lumMod val="50000"/>
                </a:srgbClr>
              </a:solidFill>
              <a:latin typeface="Calibri"/>
              <a:cs typeface="Calibri"/>
            </a:endParaRPr>
          </a:p>
        </p:txBody>
      </p:sp>
      <p:sp>
        <p:nvSpPr>
          <p:cNvPr id="37" name="TextBox 36"/>
          <p:cNvSpPr txBox="1"/>
          <p:nvPr/>
        </p:nvSpPr>
        <p:spPr bwMode="auto">
          <a:xfrm>
            <a:off x="6690899" y="999778"/>
            <a:ext cx="396262" cy="219291"/>
          </a:xfrm>
          <a:prstGeom prst="rect">
            <a:avLst/>
          </a:prstGeom>
          <a:noFill/>
        </p:spPr>
        <p:txBody>
          <a:bodyPr wrap="none" rtlCol="0">
            <a:spAutoFit/>
          </a:bodyPr>
          <a:lstStyle/>
          <a:p>
            <a:pPr defTabSz="685800">
              <a:buClrTx/>
              <a:defRPr/>
            </a:pPr>
            <a:r>
              <a:rPr lang="fr-BE" sz="825" b="1" kern="1200" dirty="0">
                <a:solidFill>
                  <a:srgbClr val="FFFFFF">
                    <a:lumMod val="50000"/>
                  </a:srgbClr>
                </a:solidFill>
                <a:latin typeface="Calibri"/>
                <a:cs typeface="Calibri"/>
              </a:rPr>
              <a:t>2034</a:t>
            </a:r>
            <a:endParaRPr lang="en-IE" sz="825" b="1" kern="1200" dirty="0">
              <a:solidFill>
                <a:srgbClr val="FFFFFF">
                  <a:lumMod val="50000"/>
                </a:srgbClr>
              </a:solidFill>
              <a:latin typeface="Calibri"/>
              <a:cs typeface="Calibri"/>
            </a:endParaRPr>
          </a:p>
        </p:txBody>
      </p:sp>
      <p:sp>
        <p:nvSpPr>
          <p:cNvPr id="39" name="TextBox 38"/>
          <p:cNvSpPr txBox="1"/>
          <p:nvPr/>
        </p:nvSpPr>
        <p:spPr bwMode="auto">
          <a:xfrm>
            <a:off x="7721338" y="999778"/>
            <a:ext cx="396262" cy="219291"/>
          </a:xfrm>
          <a:prstGeom prst="rect">
            <a:avLst/>
          </a:prstGeom>
          <a:noFill/>
        </p:spPr>
        <p:txBody>
          <a:bodyPr wrap="none" rtlCol="0">
            <a:spAutoFit/>
          </a:bodyPr>
          <a:lstStyle/>
          <a:p>
            <a:pPr defTabSz="685800">
              <a:buClrTx/>
              <a:defRPr/>
            </a:pPr>
            <a:r>
              <a:rPr lang="fr-BE" sz="825" b="1" kern="1200" dirty="0">
                <a:solidFill>
                  <a:srgbClr val="FFFFFF">
                    <a:lumMod val="50000"/>
                  </a:srgbClr>
                </a:solidFill>
                <a:latin typeface="Calibri"/>
                <a:cs typeface="Calibri"/>
              </a:rPr>
              <a:t>2036</a:t>
            </a:r>
            <a:endParaRPr lang="en-IE" sz="825" b="1" kern="1200" dirty="0">
              <a:solidFill>
                <a:srgbClr val="FFFFFF">
                  <a:lumMod val="50000"/>
                </a:srgbClr>
              </a:solidFill>
              <a:latin typeface="Calibri"/>
              <a:cs typeface="Calibri"/>
            </a:endParaRPr>
          </a:p>
        </p:txBody>
      </p:sp>
      <p:cxnSp>
        <p:nvCxnSpPr>
          <p:cNvPr id="41" name="Straight Connector 40"/>
          <p:cNvCxnSpPr>
            <a:cxnSpLocks/>
          </p:cNvCxnSpPr>
          <p:nvPr/>
        </p:nvCxnSpPr>
        <p:spPr bwMode="auto">
          <a:xfrm>
            <a:off x="1698560" y="1298279"/>
            <a:ext cx="0" cy="3051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cxnSpLocks/>
          </p:cNvCxnSpPr>
          <p:nvPr/>
        </p:nvCxnSpPr>
        <p:spPr bwMode="auto">
          <a:xfrm>
            <a:off x="1957396" y="1298279"/>
            <a:ext cx="0" cy="3051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cxnSpLocks/>
          </p:cNvCxnSpPr>
          <p:nvPr/>
        </p:nvCxnSpPr>
        <p:spPr bwMode="auto">
          <a:xfrm>
            <a:off x="2216232" y="1298279"/>
            <a:ext cx="0" cy="3051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cxnSpLocks/>
          </p:cNvCxnSpPr>
          <p:nvPr/>
        </p:nvCxnSpPr>
        <p:spPr bwMode="auto">
          <a:xfrm>
            <a:off x="2733905" y="1298279"/>
            <a:ext cx="0" cy="3051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cxnSpLocks/>
          </p:cNvCxnSpPr>
          <p:nvPr/>
        </p:nvCxnSpPr>
        <p:spPr bwMode="auto">
          <a:xfrm>
            <a:off x="2992741" y="1298279"/>
            <a:ext cx="0" cy="3051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cxnSpLocks/>
          </p:cNvCxnSpPr>
          <p:nvPr/>
        </p:nvCxnSpPr>
        <p:spPr bwMode="auto">
          <a:xfrm>
            <a:off x="3251577" y="1298279"/>
            <a:ext cx="0" cy="3051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cxnSpLocks/>
          </p:cNvCxnSpPr>
          <p:nvPr/>
        </p:nvCxnSpPr>
        <p:spPr bwMode="auto">
          <a:xfrm>
            <a:off x="3769250" y="1298279"/>
            <a:ext cx="0" cy="3051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cxnSpLocks/>
          </p:cNvCxnSpPr>
          <p:nvPr/>
        </p:nvCxnSpPr>
        <p:spPr bwMode="auto">
          <a:xfrm>
            <a:off x="4028086" y="1298279"/>
            <a:ext cx="0" cy="3051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cxnSpLocks/>
          </p:cNvCxnSpPr>
          <p:nvPr/>
        </p:nvCxnSpPr>
        <p:spPr bwMode="auto">
          <a:xfrm>
            <a:off x="4286922" y="1298279"/>
            <a:ext cx="0" cy="3051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cxnSpLocks/>
          </p:cNvCxnSpPr>
          <p:nvPr/>
        </p:nvCxnSpPr>
        <p:spPr bwMode="auto">
          <a:xfrm>
            <a:off x="4804595" y="1298279"/>
            <a:ext cx="0" cy="3051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cxnSpLocks/>
          </p:cNvCxnSpPr>
          <p:nvPr/>
        </p:nvCxnSpPr>
        <p:spPr bwMode="auto">
          <a:xfrm>
            <a:off x="5063431" y="1298279"/>
            <a:ext cx="0" cy="3051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cxnSpLocks/>
          </p:cNvCxnSpPr>
          <p:nvPr/>
        </p:nvCxnSpPr>
        <p:spPr bwMode="auto">
          <a:xfrm>
            <a:off x="5322267" y="1298279"/>
            <a:ext cx="0" cy="3051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cxnSpLocks/>
          </p:cNvCxnSpPr>
          <p:nvPr/>
        </p:nvCxnSpPr>
        <p:spPr bwMode="auto">
          <a:xfrm>
            <a:off x="5839940" y="1298279"/>
            <a:ext cx="0" cy="3051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cxnSpLocks/>
          </p:cNvCxnSpPr>
          <p:nvPr/>
        </p:nvCxnSpPr>
        <p:spPr bwMode="auto">
          <a:xfrm>
            <a:off x="6098776" y="1298279"/>
            <a:ext cx="0" cy="3051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cxnSpLocks/>
          </p:cNvCxnSpPr>
          <p:nvPr/>
        </p:nvCxnSpPr>
        <p:spPr bwMode="auto">
          <a:xfrm>
            <a:off x="6357612" y="1298279"/>
            <a:ext cx="0" cy="3051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cxnSpLocks/>
          </p:cNvCxnSpPr>
          <p:nvPr/>
        </p:nvCxnSpPr>
        <p:spPr bwMode="auto">
          <a:xfrm>
            <a:off x="6875285" y="1298279"/>
            <a:ext cx="0" cy="3051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cxnSpLocks/>
          </p:cNvCxnSpPr>
          <p:nvPr/>
        </p:nvCxnSpPr>
        <p:spPr bwMode="auto">
          <a:xfrm>
            <a:off x="7134121" y="1298279"/>
            <a:ext cx="0" cy="3051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cxnSpLocks/>
          </p:cNvCxnSpPr>
          <p:nvPr/>
        </p:nvCxnSpPr>
        <p:spPr bwMode="auto">
          <a:xfrm>
            <a:off x="7392957" y="1298279"/>
            <a:ext cx="0" cy="3051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cxnSpLocks/>
          </p:cNvCxnSpPr>
          <p:nvPr/>
        </p:nvCxnSpPr>
        <p:spPr bwMode="auto">
          <a:xfrm>
            <a:off x="7910630" y="1298279"/>
            <a:ext cx="0" cy="3051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cxnSpLocks/>
          </p:cNvCxnSpPr>
          <p:nvPr/>
        </p:nvCxnSpPr>
        <p:spPr bwMode="auto">
          <a:xfrm>
            <a:off x="8169466" y="1298279"/>
            <a:ext cx="0" cy="3051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a:cxnSpLocks/>
          </p:cNvCxnSpPr>
          <p:nvPr/>
        </p:nvCxnSpPr>
        <p:spPr bwMode="auto">
          <a:xfrm>
            <a:off x="8428302" y="1298279"/>
            <a:ext cx="0" cy="3051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84" name="Rectangle 83"/>
          <p:cNvSpPr/>
          <p:nvPr/>
        </p:nvSpPr>
        <p:spPr bwMode="auto">
          <a:xfrm>
            <a:off x="246123" y="1337350"/>
            <a:ext cx="8505000" cy="324000"/>
          </a:xfrm>
          <a:prstGeom prst="rect">
            <a:avLst/>
          </a:prstGeom>
          <a:solidFill>
            <a:schemeClr val="accent5">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E" sz="1350" kern="1200">
              <a:solidFill>
                <a:srgbClr val="FFFFFF"/>
              </a:solidFill>
              <a:latin typeface="Calibri"/>
              <a:ea typeface="Arial"/>
              <a:cs typeface="Arial"/>
            </a:endParaRPr>
          </a:p>
        </p:txBody>
      </p:sp>
      <p:sp>
        <p:nvSpPr>
          <p:cNvPr id="85" name="Rectangle 84"/>
          <p:cNvSpPr/>
          <p:nvPr/>
        </p:nvSpPr>
        <p:spPr bwMode="auto">
          <a:xfrm>
            <a:off x="246123" y="1337350"/>
            <a:ext cx="135000" cy="32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E" sz="1350" kern="1200">
              <a:solidFill>
                <a:srgbClr val="FFFFFF"/>
              </a:solidFill>
              <a:latin typeface="Calibri"/>
              <a:ea typeface="Arial"/>
              <a:cs typeface="Arial"/>
            </a:endParaRPr>
          </a:p>
        </p:txBody>
      </p:sp>
      <p:sp>
        <p:nvSpPr>
          <p:cNvPr id="86" name="Rectangle 85"/>
          <p:cNvSpPr/>
          <p:nvPr/>
        </p:nvSpPr>
        <p:spPr bwMode="auto">
          <a:xfrm>
            <a:off x="8748291" y="1337350"/>
            <a:ext cx="54000" cy="32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E" sz="1350" kern="1200">
              <a:solidFill>
                <a:srgbClr val="FFFFFF"/>
              </a:solidFill>
              <a:latin typeface="Calibri"/>
              <a:ea typeface="Arial"/>
              <a:cs typeface="Arial"/>
            </a:endParaRPr>
          </a:p>
        </p:txBody>
      </p:sp>
      <p:sp>
        <p:nvSpPr>
          <p:cNvPr id="105" name="TextBox 104"/>
          <p:cNvSpPr txBox="1"/>
          <p:nvPr/>
        </p:nvSpPr>
        <p:spPr bwMode="auto">
          <a:xfrm>
            <a:off x="375045" y="1398253"/>
            <a:ext cx="1003801" cy="213585"/>
          </a:xfrm>
          <a:prstGeom prst="rect">
            <a:avLst/>
          </a:prstGeom>
          <a:noFill/>
        </p:spPr>
        <p:txBody>
          <a:bodyPr wrap="none" rtlCol="0" anchor="ctr">
            <a:spAutoFit/>
          </a:bodyPr>
          <a:lstStyle/>
          <a:p>
            <a:pPr defTabSz="685800">
              <a:buClrTx/>
              <a:defRPr/>
            </a:pPr>
            <a:r>
              <a:rPr lang="fr-BE" sz="788" b="1" kern="1200">
                <a:solidFill>
                  <a:srgbClr val="FFC000">
                    <a:lumMod val="75000"/>
                  </a:srgbClr>
                </a:solidFill>
                <a:latin typeface="Calibri"/>
                <a:cs typeface="Calibri"/>
              </a:rPr>
              <a:t>General application</a:t>
            </a:r>
            <a:endParaRPr lang="en-IE" sz="788" b="1" kern="1200">
              <a:solidFill>
                <a:srgbClr val="FFC000">
                  <a:lumMod val="75000"/>
                </a:srgbClr>
              </a:solidFill>
              <a:latin typeface="Calibri"/>
              <a:cs typeface="Calibri"/>
            </a:endParaRPr>
          </a:p>
        </p:txBody>
      </p:sp>
      <p:sp>
        <p:nvSpPr>
          <p:cNvPr id="74" name="Arrow: Right 73"/>
          <p:cNvSpPr/>
          <p:nvPr/>
        </p:nvSpPr>
        <p:spPr bwMode="auto">
          <a:xfrm>
            <a:off x="2977822" y="1371201"/>
            <a:ext cx="5805000" cy="270000"/>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E" sz="975" kern="1200">
              <a:solidFill>
                <a:srgbClr val="FFFFFF"/>
              </a:solidFill>
              <a:latin typeface="Calibri"/>
              <a:ea typeface="Arial"/>
              <a:cs typeface="Arial"/>
            </a:endParaRPr>
          </a:p>
        </p:txBody>
      </p:sp>
      <p:sp>
        <p:nvSpPr>
          <p:cNvPr id="90" name="Rectangle 89"/>
          <p:cNvSpPr/>
          <p:nvPr/>
        </p:nvSpPr>
        <p:spPr bwMode="auto">
          <a:xfrm>
            <a:off x="254486" y="1732493"/>
            <a:ext cx="8505000" cy="810000"/>
          </a:xfrm>
          <a:prstGeom prst="rect">
            <a:avLst/>
          </a:prstGeom>
          <a:solidFill>
            <a:schemeClr val="bg2">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E" sz="1350" kern="1200">
              <a:solidFill>
                <a:srgbClr val="FFFFFF"/>
              </a:solidFill>
              <a:latin typeface="Calibri"/>
              <a:ea typeface="Arial"/>
              <a:cs typeface="Arial"/>
            </a:endParaRPr>
          </a:p>
        </p:txBody>
      </p:sp>
      <p:sp>
        <p:nvSpPr>
          <p:cNvPr id="91" name="Rectangle 90"/>
          <p:cNvSpPr/>
          <p:nvPr/>
        </p:nvSpPr>
        <p:spPr bwMode="auto">
          <a:xfrm>
            <a:off x="254486" y="1732493"/>
            <a:ext cx="135000" cy="81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E" sz="1350" kern="1200">
              <a:solidFill>
                <a:srgbClr val="FFFFFF"/>
              </a:solidFill>
              <a:latin typeface="Calibri"/>
              <a:ea typeface="Arial"/>
              <a:cs typeface="Arial"/>
            </a:endParaRPr>
          </a:p>
        </p:txBody>
      </p:sp>
      <p:sp>
        <p:nvSpPr>
          <p:cNvPr id="92" name="Rectangle 91"/>
          <p:cNvSpPr/>
          <p:nvPr/>
        </p:nvSpPr>
        <p:spPr bwMode="auto">
          <a:xfrm>
            <a:off x="8756654" y="1732493"/>
            <a:ext cx="54000" cy="81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E" sz="1350" kern="1200">
              <a:solidFill>
                <a:srgbClr val="FFFFFF"/>
              </a:solidFill>
              <a:latin typeface="Calibri"/>
              <a:ea typeface="Arial"/>
              <a:cs typeface="Arial"/>
            </a:endParaRPr>
          </a:p>
        </p:txBody>
      </p:sp>
      <p:sp>
        <p:nvSpPr>
          <p:cNvPr id="106" name="TextBox 105"/>
          <p:cNvSpPr txBox="1"/>
          <p:nvPr/>
        </p:nvSpPr>
        <p:spPr bwMode="auto">
          <a:xfrm>
            <a:off x="397696" y="1823694"/>
            <a:ext cx="783191" cy="600164"/>
          </a:xfrm>
          <a:prstGeom prst="rect">
            <a:avLst/>
          </a:prstGeom>
          <a:noFill/>
        </p:spPr>
        <p:txBody>
          <a:bodyPr wrap="square" rtlCol="0" anchor="ctr">
            <a:spAutoFit/>
          </a:bodyPr>
          <a:lstStyle/>
          <a:p>
            <a:pPr defTabSz="685800">
              <a:buClrTx/>
              <a:defRPr/>
            </a:pPr>
            <a:r>
              <a:rPr lang="fr-BE" sz="825" b="1" kern="1200" err="1">
                <a:solidFill>
                  <a:srgbClr val="034EA2"/>
                </a:solidFill>
                <a:latin typeface="Calibri"/>
                <a:cs typeface="Calibri"/>
              </a:rPr>
              <a:t>Primary</a:t>
            </a:r>
            <a:r>
              <a:rPr lang="fr-BE" sz="825" b="1" kern="1200">
                <a:solidFill>
                  <a:srgbClr val="034EA2"/>
                </a:solidFill>
                <a:latin typeface="Calibri"/>
                <a:cs typeface="Calibri"/>
              </a:rPr>
              <a:t> uses of </a:t>
            </a:r>
            <a:r>
              <a:rPr lang="fr-BE" sz="825" b="1" kern="1200" err="1">
                <a:solidFill>
                  <a:srgbClr val="034EA2"/>
                </a:solidFill>
                <a:latin typeface="Calibri"/>
                <a:cs typeface="Calibri"/>
              </a:rPr>
              <a:t>health</a:t>
            </a:r>
            <a:r>
              <a:rPr lang="fr-BE" sz="825" b="1" kern="1200">
                <a:solidFill>
                  <a:srgbClr val="034EA2"/>
                </a:solidFill>
                <a:latin typeface="Calibri"/>
                <a:cs typeface="Calibri"/>
              </a:rPr>
              <a:t> data (</a:t>
            </a:r>
            <a:r>
              <a:rPr lang="fr-BE" sz="825" b="1" kern="1200" err="1">
                <a:solidFill>
                  <a:srgbClr val="034EA2"/>
                </a:solidFill>
                <a:latin typeface="Calibri"/>
                <a:cs typeface="Calibri"/>
              </a:rPr>
              <a:t>Chapter</a:t>
            </a:r>
            <a:r>
              <a:rPr lang="fr-BE" sz="825" b="1" kern="1200">
                <a:solidFill>
                  <a:srgbClr val="034EA2"/>
                </a:solidFill>
                <a:latin typeface="Calibri"/>
                <a:cs typeface="Calibri"/>
              </a:rPr>
              <a:t> II)</a:t>
            </a:r>
            <a:endParaRPr lang="en-IE" sz="825" b="1" kern="1200">
              <a:solidFill>
                <a:srgbClr val="034EA2"/>
              </a:solidFill>
              <a:latin typeface="Calibri"/>
              <a:cs typeface="Calibri"/>
            </a:endParaRPr>
          </a:p>
        </p:txBody>
      </p:sp>
      <p:sp>
        <p:nvSpPr>
          <p:cNvPr id="7" name="Arrow: Right 6"/>
          <p:cNvSpPr/>
          <p:nvPr/>
        </p:nvSpPr>
        <p:spPr bwMode="auto">
          <a:xfrm>
            <a:off x="4023199" y="1769361"/>
            <a:ext cx="4752611" cy="270000"/>
          </a:xfrm>
          <a:prstGeom prst="rightArrow">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fr-BE" sz="825" kern="1200">
                <a:solidFill>
                  <a:srgbClr val="FFFFFF"/>
                </a:solidFill>
                <a:latin typeface="Calibri"/>
                <a:ea typeface="Arial"/>
                <a:cs typeface="Calibri"/>
              </a:rPr>
              <a:t>Exchange of 1st group of </a:t>
            </a:r>
            <a:r>
              <a:rPr lang="fr-BE" sz="825" kern="1200" err="1">
                <a:solidFill>
                  <a:srgbClr val="FFFFFF"/>
                </a:solidFill>
                <a:latin typeface="Calibri"/>
                <a:ea typeface="Arial"/>
                <a:cs typeface="Calibri"/>
              </a:rPr>
              <a:t>priority</a:t>
            </a:r>
            <a:r>
              <a:rPr lang="fr-BE" sz="825" kern="1200">
                <a:solidFill>
                  <a:srgbClr val="FFFFFF"/>
                </a:solidFill>
                <a:latin typeface="Calibri"/>
                <a:ea typeface="Arial"/>
                <a:cs typeface="Calibri"/>
              </a:rPr>
              <a:t> </a:t>
            </a:r>
            <a:r>
              <a:rPr lang="fr-BE" sz="825" kern="1200" err="1">
                <a:solidFill>
                  <a:srgbClr val="FFFFFF"/>
                </a:solidFill>
                <a:latin typeface="Calibri"/>
                <a:ea typeface="Arial"/>
                <a:cs typeface="Calibri"/>
              </a:rPr>
              <a:t>categories</a:t>
            </a:r>
            <a:endParaRPr lang="en-IE" sz="825" kern="1200">
              <a:solidFill>
                <a:srgbClr val="FFFFFF"/>
              </a:solidFill>
              <a:latin typeface="Calibri"/>
              <a:ea typeface="Arial"/>
              <a:cs typeface="Calibri"/>
            </a:endParaRPr>
          </a:p>
        </p:txBody>
      </p:sp>
      <p:sp>
        <p:nvSpPr>
          <p:cNvPr id="9" name="Rectangle 8">
            <a:extLst>
              <a:ext uri="{FF2B5EF4-FFF2-40B4-BE49-F238E27FC236}">
                <a16:creationId xmlns:a16="http://schemas.microsoft.com/office/drawing/2014/main" id="{7A2B8D21-DA21-67C9-60DC-938EA8BA7A44}"/>
              </a:ext>
            </a:extLst>
          </p:cNvPr>
          <p:cNvSpPr/>
          <p:nvPr/>
        </p:nvSpPr>
        <p:spPr bwMode="auto">
          <a:xfrm>
            <a:off x="260063" y="2653860"/>
            <a:ext cx="8505000" cy="810000"/>
          </a:xfrm>
          <a:prstGeom prst="rect">
            <a:avLst/>
          </a:prstGeom>
          <a:solidFill>
            <a:srgbClr val="0066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E" sz="1350" kern="1200">
              <a:solidFill>
                <a:srgbClr val="FFFFFF"/>
              </a:solidFill>
              <a:latin typeface="Calibri"/>
              <a:ea typeface="Arial"/>
              <a:cs typeface="Arial"/>
            </a:endParaRPr>
          </a:p>
        </p:txBody>
      </p:sp>
      <p:sp>
        <p:nvSpPr>
          <p:cNvPr id="14" name="Rectangle 13">
            <a:extLst>
              <a:ext uri="{FF2B5EF4-FFF2-40B4-BE49-F238E27FC236}">
                <a16:creationId xmlns:a16="http://schemas.microsoft.com/office/drawing/2014/main" id="{360B11B5-3BF8-BB1D-E709-D9E87549C505}"/>
              </a:ext>
            </a:extLst>
          </p:cNvPr>
          <p:cNvSpPr/>
          <p:nvPr/>
        </p:nvSpPr>
        <p:spPr bwMode="auto">
          <a:xfrm>
            <a:off x="260063" y="2653860"/>
            <a:ext cx="135000" cy="810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E" sz="1350" kern="1200">
              <a:solidFill>
                <a:srgbClr val="FFFFFF"/>
              </a:solidFill>
              <a:latin typeface="Calibri"/>
              <a:ea typeface="Arial"/>
              <a:cs typeface="Arial"/>
            </a:endParaRPr>
          </a:p>
        </p:txBody>
      </p:sp>
      <p:sp>
        <p:nvSpPr>
          <p:cNvPr id="19" name="Rectangle 18">
            <a:extLst>
              <a:ext uri="{FF2B5EF4-FFF2-40B4-BE49-F238E27FC236}">
                <a16:creationId xmlns:a16="http://schemas.microsoft.com/office/drawing/2014/main" id="{C1FDED89-674C-943A-3FCD-938EC054D496}"/>
              </a:ext>
            </a:extLst>
          </p:cNvPr>
          <p:cNvSpPr/>
          <p:nvPr/>
        </p:nvSpPr>
        <p:spPr bwMode="auto">
          <a:xfrm>
            <a:off x="8762231" y="2653860"/>
            <a:ext cx="54000" cy="810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E" sz="1350" kern="1200">
              <a:solidFill>
                <a:srgbClr val="FFFFFF"/>
              </a:solidFill>
              <a:latin typeface="Calibri"/>
              <a:ea typeface="Arial"/>
              <a:cs typeface="Arial"/>
            </a:endParaRPr>
          </a:p>
        </p:txBody>
      </p:sp>
      <p:sp>
        <p:nvSpPr>
          <p:cNvPr id="24" name="TextBox 23">
            <a:extLst>
              <a:ext uri="{FF2B5EF4-FFF2-40B4-BE49-F238E27FC236}">
                <a16:creationId xmlns:a16="http://schemas.microsoft.com/office/drawing/2014/main" id="{A059D675-467A-45FB-8349-88B3DD24AE0C}"/>
              </a:ext>
            </a:extLst>
          </p:cNvPr>
          <p:cNvSpPr txBox="1"/>
          <p:nvPr/>
        </p:nvSpPr>
        <p:spPr bwMode="auto">
          <a:xfrm>
            <a:off x="395064" y="2817138"/>
            <a:ext cx="973994" cy="473206"/>
          </a:xfrm>
          <a:prstGeom prst="rect">
            <a:avLst/>
          </a:prstGeom>
          <a:noFill/>
        </p:spPr>
        <p:txBody>
          <a:bodyPr wrap="square" rtlCol="0" anchor="ctr">
            <a:spAutoFit/>
          </a:bodyPr>
          <a:lstStyle/>
          <a:p>
            <a:pPr defTabSz="685800">
              <a:buClrTx/>
              <a:defRPr/>
            </a:pPr>
            <a:r>
              <a:rPr lang="fr-BE" sz="825" b="1" kern="1200">
                <a:solidFill>
                  <a:srgbClr val="008000"/>
                </a:solidFill>
                <a:latin typeface="Calibri"/>
                <a:cs typeface="Calibri"/>
              </a:rPr>
              <a:t>EHR </a:t>
            </a:r>
            <a:r>
              <a:rPr lang="fr-BE" sz="825" b="1" kern="1200" err="1">
                <a:solidFill>
                  <a:srgbClr val="008000"/>
                </a:solidFill>
                <a:latin typeface="Calibri"/>
                <a:cs typeface="Calibri"/>
              </a:rPr>
              <a:t>Systems</a:t>
            </a:r>
            <a:r>
              <a:rPr lang="fr-BE" sz="825" b="1" kern="1200">
                <a:solidFill>
                  <a:srgbClr val="008000"/>
                </a:solidFill>
                <a:latin typeface="Calibri"/>
                <a:cs typeface="Calibri"/>
              </a:rPr>
              <a:t> certification (</a:t>
            </a:r>
            <a:r>
              <a:rPr lang="fr-BE" sz="825" b="1" kern="1200" err="1">
                <a:solidFill>
                  <a:srgbClr val="008000"/>
                </a:solidFill>
                <a:latin typeface="Calibri"/>
                <a:cs typeface="Calibri"/>
              </a:rPr>
              <a:t>Chapter</a:t>
            </a:r>
            <a:r>
              <a:rPr lang="fr-BE" sz="825" b="1" kern="1200">
                <a:solidFill>
                  <a:srgbClr val="008000"/>
                </a:solidFill>
                <a:latin typeface="Calibri"/>
                <a:cs typeface="Calibri"/>
              </a:rPr>
              <a:t> III)</a:t>
            </a:r>
            <a:endParaRPr lang="en-IE" sz="825" b="1" kern="1200">
              <a:solidFill>
                <a:srgbClr val="008000"/>
              </a:solidFill>
              <a:latin typeface="Calibri"/>
              <a:cs typeface="Calibri"/>
            </a:endParaRPr>
          </a:p>
        </p:txBody>
      </p:sp>
      <p:sp>
        <p:nvSpPr>
          <p:cNvPr id="28" name="Rectangle 27">
            <a:extLst>
              <a:ext uri="{FF2B5EF4-FFF2-40B4-BE49-F238E27FC236}">
                <a16:creationId xmlns:a16="http://schemas.microsoft.com/office/drawing/2014/main" id="{3D5153B9-830D-334D-26F7-82FA9BF0A884}"/>
              </a:ext>
            </a:extLst>
          </p:cNvPr>
          <p:cNvSpPr/>
          <p:nvPr/>
        </p:nvSpPr>
        <p:spPr bwMode="auto">
          <a:xfrm>
            <a:off x="257278" y="3575226"/>
            <a:ext cx="8505000" cy="904150"/>
          </a:xfrm>
          <a:prstGeom prst="rect">
            <a:avLst/>
          </a:prstGeom>
          <a:solidFill>
            <a:schemeClr val="accent6">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E" sz="1350" kern="1200">
              <a:solidFill>
                <a:srgbClr val="FFFFFF"/>
              </a:solidFill>
              <a:latin typeface="Calibri"/>
              <a:ea typeface="Arial"/>
              <a:cs typeface="Arial"/>
            </a:endParaRPr>
          </a:p>
        </p:txBody>
      </p:sp>
      <p:sp>
        <p:nvSpPr>
          <p:cNvPr id="30" name="Rectangle 29">
            <a:extLst>
              <a:ext uri="{FF2B5EF4-FFF2-40B4-BE49-F238E27FC236}">
                <a16:creationId xmlns:a16="http://schemas.microsoft.com/office/drawing/2014/main" id="{5B73B14C-6FF5-EBD9-2113-3540E63E89E4}"/>
              </a:ext>
            </a:extLst>
          </p:cNvPr>
          <p:cNvSpPr/>
          <p:nvPr/>
        </p:nvSpPr>
        <p:spPr bwMode="auto">
          <a:xfrm>
            <a:off x="257278" y="3575226"/>
            <a:ext cx="135000" cy="9041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E" sz="1350" kern="1200">
              <a:solidFill>
                <a:srgbClr val="FFFFFF"/>
              </a:solidFill>
              <a:latin typeface="Calibri"/>
              <a:ea typeface="Arial"/>
              <a:cs typeface="Arial"/>
            </a:endParaRPr>
          </a:p>
        </p:txBody>
      </p:sp>
      <p:sp>
        <p:nvSpPr>
          <p:cNvPr id="32" name="Rectangle 31">
            <a:extLst>
              <a:ext uri="{FF2B5EF4-FFF2-40B4-BE49-F238E27FC236}">
                <a16:creationId xmlns:a16="http://schemas.microsoft.com/office/drawing/2014/main" id="{89A95CAA-AAEB-B22C-70FA-048D4F10CB6D}"/>
              </a:ext>
            </a:extLst>
          </p:cNvPr>
          <p:cNvSpPr/>
          <p:nvPr/>
        </p:nvSpPr>
        <p:spPr bwMode="auto">
          <a:xfrm>
            <a:off x="8759446" y="3575226"/>
            <a:ext cx="54000" cy="9041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E" sz="1350" kern="1200">
              <a:solidFill>
                <a:srgbClr val="FFFFFF"/>
              </a:solidFill>
              <a:latin typeface="Calibri"/>
              <a:ea typeface="Arial"/>
              <a:cs typeface="Arial"/>
            </a:endParaRPr>
          </a:p>
        </p:txBody>
      </p:sp>
      <p:sp>
        <p:nvSpPr>
          <p:cNvPr id="33" name="TextBox 32">
            <a:extLst>
              <a:ext uri="{FF2B5EF4-FFF2-40B4-BE49-F238E27FC236}">
                <a16:creationId xmlns:a16="http://schemas.microsoft.com/office/drawing/2014/main" id="{48C7A284-90B9-98D8-0D10-878F316EB7A6}"/>
              </a:ext>
            </a:extLst>
          </p:cNvPr>
          <p:cNvSpPr txBox="1"/>
          <p:nvPr/>
        </p:nvSpPr>
        <p:spPr bwMode="auto">
          <a:xfrm>
            <a:off x="399442" y="3663467"/>
            <a:ext cx="838676" cy="600164"/>
          </a:xfrm>
          <a:prstGeom prst="rect">
            <a:avLst/>
          </a:prstGeom>
          <a:noFill/>
        </p:spPr>
        <p:txBody>
          <a:bodyPr wrap="square" rtlCol="0" anchor="ctr">
            <a:spAutoFit/>
          </a:bodyPr>
          <a:lstStyle/>
          <a:p>
            <a:pPr defTabSz="685800">
              <a:buClrTx/>
              <a:defRPr/>
            </a:pPr>
            <a:r>
              <a:rPr lang="fr-BE" sz="825" b="1" kern="1200" err="1">
                <a:solidFill>
                  <a:srgbClr val="E76C53"/>
                </a:solidFill>
                <a:latin typeface="Calibri"/>
                <a:cs typeface="Calibri"/>
              </a:rPr>
              <a:t>Secondary</a:t>
            </a:r>
            <a:r>
              <a:rPr lang="fr-BE" sz="825" b="1" kern="1200">
                <a:solidFill>
                  <a:srgbClr val="E76C53"/>
                </a:solidFill>
                <a:latin typeface="Calibri"/>
                <a:cs typeface="Calibri"/>
              </a:rPr>
              <a:t> uses of </a:t>
            </a:r>
            <a:r>
              <a:rPr lang="fr-BE" sz="825" b="1" kern="1200" err="1">
                <a:solidFill>
                  <a:srgbClr val="E76C53"/>
                </a:solidFill>
                <a:latin typeface="Calibri"/>
                <a:cs typeface="Calibri"/>
              </a:rPr>
              <a:t>health</a:t>
            </a:r>
            <a:r>
              <a:rPr lang="fr-BE" sz="825" b="1" kern="1200">
                <a:solidFill>
                  <a:srgbClr val="E76C53"/>
                </a:solidFill>
                <a:latin typeface="Calibri"/>
                <a:cs typeface="Calibri"/>
              </a:rPr>
              <a:t> data</a:t>
            </a:r>
          </a:p>
          <a:p>
            <a:pPr defTabSz="685800">
              <a:buClrTx/>
              <a:defRPr/>
            </a:pPr>
            <a:r>
              <a:rPr lang="fr-BE" sz="825" b="1" kern="1200">
                <a:solidFill>
                  <a:srgbClr val="E76C53"/>
                </a:solidFill>
                <a:latin typeface="Calibri"/>
                <a:cs typeface="Calibri"/>
              </a:rPr>
              <a:t>(</a:t>
            </a:r>
            <a:r>
              <a:rPr lang="fr-BE" sz="825" b="1" kern="1200" err="1">
                <a:solidFill>
                  <a:srgbClr val="E76C53"/>
                </a:solidFill>
                <a:latin typeface="Calibri"/>
                <a:cs typeface="Calibri"/>
              </a:rPr>
              <a:t>Chapter</a:t>
            </a:r>
            <a:r>
              <a:rPr lang="fr-BE" sz="825" b="1" kern="1200">
                <a:solidFill>
                  <a:srgbClr val="E76C53"/>
                </a:solidFill>
                <a:latin typeface="Calibri"/>
                <a:cs typeface="Calibri"/>
              </a:rPr>
              <a:t> IV)</a:t>
            </a:r>
            <a:endParaRPr lang="en-IE" sz="825" b="1" kern="1200">
              <a:solidFill>
                <a:srgbClr val="E76C53"/>
              </a:solidFill>
              <a:latin typeface="Calibri"/>
              <a:cs typeface="Calibri"/>
            </a:endParaRPr>
          </a:p>
        </p:txBody>
      </p:sp>
      <p:grpSp>
        <p:nvGrpSpPr>
          <p:cNvPr id="76" name="Group 75">
            <a:extLst>
              <a:ext uri="{FF2B5EF4-FFF2-40B4-BE49-F238E27FC236}">
                <a16:creationId xmlns:a16="http://schemas.microsoft.com/office/drawing/2014/main" id="{61CA4BF7-FE80-3C6B-A10D-D768CA3D4060}"/>
              </a:ext>
            </a:extLst>
          </p:cNvPr>
          <p:cNvGrpSpPr/>
          <p:nvPr/>
        </p:nvGrpSpPr>
        <p:grpSpPr>
          <a:xfrm>
            <a:off x="1686105" y="1118427"/>
            <a:ext cx="862317" cy="3896402"/>
            <a:chOff x="2525517" y="1251260"/>
            <a:chExt cx="1149756" cy="5195202"/>
          </a:xfrm>
        </p:grpSpPr>
        <p:cxnSp>
          <p:nvCxnSpPr>
            <p:cNvPr id="50" name="Straight Connector 49">
              <a:extLst>
                <a:ext uri="{FF2B5EF4-FFF2-40B4-BE49-F238E27FC236}">
                  <a16:creationId xmlns:a16="http://schemas.microsoft.com/office/drawing/2014/main" id="{B4BE6DF4-F084-598D-E344-8A98B6933304}"/>
                </a:ext>
              </a:extLst>
            </p:cNvPr>
            <p:cNvCxnSpPr>
              <a:cxnSpLocks/>
            </p:cNvCxnSpPr>
            <p:nvPr/>
          </p:nvCxnSpPr>
          <p:spPr bwMode="auto">
            <a:xfrm flipH="1">
              <a:off x="3064120" y="1529127"/>
              <a:ext cx="0" cy="4572000"/>
            </a:xfrm>
            <a:prstGeom prst="line">
              <a:avLst/>
            </a:prstGeom>
            <a:ln w="19050">
              <a:solidFill>
                <a:srgbClr val="C00000"/>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48C9FDA9-12C7-1782-32C0-EFCC73B25C3E}"/>
                </a:ext>
              </a:extLst>
            </p:cNvPr>
            <p:cNvSpPr txBox="1"/>
            <p:nvPr/>
          </p:nvSpPr>
          <p:spPr bwMode="auto">
            <a:xfrm>
              <a:off x="2529232" y="1251260"/>
              <a:ext cx="1146041" cy="292388"/>
            </a:xfrm>
            <a:prstGeom prst="rect">
              <a:avLst/>
            </a:prstGeom>
            <a:noFill/>
          </p:spPr>
          <p:txBody>
            <a:bodyPr wrap="none" rtlCol="0">
              <a:spAutoFit/>
            </a:bodyPr>
            <a:lstStyle/>
            <a:p>
              <a:pPr defTabSz="685800">
                <a:buClrTx/>
                <a:defRPr/>
              </a:pPr>
              <a:r>
                <a:rPr lang="fr-BE" sz="825" b="1" i="1" kern="1200">
                  <a:solidFill>
                    <a:srgbClr val="C00000"/>
                  </a:solidFill>
                  <a:latin typeface="Calibri"/>
                  <a:cs typeface="Calibri"/>
                </a:rPr>
                <a:t>Entry </a:t>
              </a:r>
              <a:r>
                <a:rPr lang="fr-BE" sz="825" b="1" i="1" kern="1200" err="1">
                  <a:solidFill>
                    <a:srgbClr val="C00000"/>
                  </a:solidFill>
                  <a:latin typeface="Calibri"/>
                  <a:cs typeface="Calibri"/>
                </a:rPr>
                <a:t>into</a:t>
              </a:r>
              <a:r>
                <a:rPr lang="fr-BE" sz="825" b="1" i="1" kern="1200">
                  <a:solidFill>
                    <a:srgbClr val="C00000"/>
                  </a:solidFill>
                  <a:latin typeface="Calibri"/>
                  <a:ea typeface="+mn-ea"/>
                  <a:cs typeface="Calibri"/>
                </a:rPr>
                <a:t> force</a:t>
              </a:r>
              <a:endParaRPr lang="en-IE" sz="825" b="1" i="1" kern="1200">
                <a:solidFill>
                  <a:srgbClr val="C00000"/>
                </a:solidFill>
                <a:latin typeface="Calibri"/>
                <a:cs typeface="Calibri"/>
              </a:endParaRPr>
            </a:p>
          </p:txBody>
        </p:sp>
        <p:sp>
          <p:nvSpPr>
            <p:cNvPr id="66" name="TextBox 65">
              <a:extLst>
                <a:ext uri="{FF2B5EF4-FFF2-40B4-BE49-F238E27FC236}">
                  <a16:creationId xmlns:a16="http://schemas.microsoft.com/office/drawing/2014/main" id="{103D8050-253A-D866-1C73-7D2D12F2C012}"/>
                </a:ext>
              </a:extLst>
            </p:cNvPr>
            <p:cNvSpPr txBox="1"/>
            <p:nvPr/>
          </p:nvSpPr>
          <p:spPr bwMode="auto">
            <a:xfrm>
              <a:off x="2525517" y="6154074"/>
              <a:ext cx="1146041" cy="292388"/>
            </a:xfrm>
            <a:prstGeom prst="rect">
              <a:avLst/>
            </a:prstGeom>
            <a:noFill/>
          </p:spPr>
          <p:txBody>
            <a:bodyPr wrap="none" rtlCol="0">
              <a:spAutoFit/>
            </a:bodyPr>
            <a:lstStyle/>
            <a:p>
              <a:pPr defTabSz="685800">
                <a:buClrTx/>
                <a:defRPr/>
              </a:pPr>
              <a:r>
                <a:rPr lang="fr-BE" sz="825" b="1" i="1" kern="1200">
                  <a:solidFill>
                    <a:srgbClr val="C00000"/>
                  </a:solidFill>
                  <a:latin typeface="Calibri"/>
                  <a:cs typeface="Calibri"/>
                </a:rPr>
                <a:t>Entry </a:t>
              </a:r>
              <a:r>
                <a:rPr lang="fr-BE" sz="825" b="1" i="1" kern="1200" err="1">
                  <a:solidFill>
                    <a:srgbClr val="C00000"/>
                  </a:solidFill>
                  <a:latin typeface="Calibri"/>
                  <a:cs typeface="Calibri"/>
                </a:rPr>
                <a:t>into</a:t>
              </a:r>
              <a:r>
                <a:rPr lang="fr-BE" sz="825" b="1" i="1" kern="1200">
                  <a:solidFill>
                    <a:srgbClr val="C00000"/>
                  </a:solidFill>
                  <a:latin typeface="Calibri"/>
                  <a:ea typeface="+mn-ea"/>
                  <a:cs typeface="Calibri"/>
                </a:rPr>
                <a:t> force</a:t>
              </a:r>
              <a:endParaRPr lang="en-IE" sz="825" b="1" i="1" kern="1200">
                <a:solidFill>
                  <a:srgbClr val="C00000"/>
                </a:solidFill>
                <a:latin typeface="Calibri"/>
                <a:cs typeface="Calibri"/>
              </a:endParaRPr>
            </a:p>
          </p:txBody>
        </p:sp>
      </p:grpSp>
      <p:grpSp>
        <p:nvGrpSpPr>
          <p:cNvPr id="77" name="Group 76">
            <a:extLst>
              <a:ext uri="{FF2B5EF4-FFF2-40B4-BE49-F238E27FC236}">
                <a16:creationId xmlns:a16="http://schemas.microsoft.com/office/drawing/2014/main" id="{4563CCDF-3672-34B9-0C02-EBC4872BFAD1}"/>
              </a:ext>
            </a:extLst>
          </p:cNvPr>
          <p:cNvGrpSpPr/>
          <p:nvPr/>
        </p:nvGrpSpPr>
        <p:grpSpPr>
          <a:xfrm>
            <a:off x="2380692" y="868753"/>
            <a:ext cx="1808509" cy="3907551"/>
            <a:chOff x="4872968" y="1236395"/>
            <a:chExt cx="2411345" cy="5210067"/>
          </a:xfrm>
        </p:grpSpPr>
        <p:sp>
          <p:nvSpPr>
            <p:cNvPr id="69" name="TextBox 68">
              <a:extLst>
                <a:ext uri="{FF2B5EF4-FFF2-40B4-BE49-F238E27FC236}">
                  <a16:creationId xmlns:a16="http://schemas.microsoft.com/office/drawing/2014/main" id="{70AD8B49-09A1-7CBC-9094-71A7E4403D3A}"/>
                </a:ext>
              </a:extLst>
            </p:cNvPr>
            <p:cNvSpPr txBox="1"/>
            <p:nvPr/>
          </p:nvSpPr>
          <p:spPr bwMode="auto">
            <a:xfrm>
              <a:off x="4872968" y="1236395"/>
              <a:ext cx="2411344" cy="292388"/>
            </a:xfrm>
            <a:prstGeom prst="rect">
              <a:avLst/>
            </a:prstGeom>
            <a:noFill/>
          </p:spPr>
          <p:txBody>
            <a:bodyPr wrap="none" rtlCol="0">
              <a:spAutoFit/>
            </a:bodyPr>
            <a:lstStyle/>
            <a:p>
              <a:pPr defTabSz="685800">
                <a:buClrTx/>
                <a:defRPr/>
              </a:pPr>
              <a:r>
                <a:rPr lang="fr-BE" sz="825" b="1" i="1" kern="1200" dirty="0">
                  <a:solidFill>
                    <a:srgbClr val="C00000"/>
                  </a:solidFill>
                  <a:latin typeface="Calibri"/>
                  <a:cs typeface="Calibri"/>
                </a:rPr>
                <a:t>Deadline for main </a:t>
              </a:r>
              <a:r>
                <a:rPr lang="fr-BE" sz="825" b="1" i="1" kern="1200" dirty="0" err="1">
                  <a:solidFill>
                    <a:srgbClr val="C00000"/>
                  </a:solidFill>
                  <a:latin typeface="Calibri"/>
                  <a:ea typeface="+mn-ea"/>
                  <a:cs typeface="Calibri"/>
                </a:rPr>
                <a:t>i</a:t>
              </a:r>
              <a:r>
                <a:rPr lang="fr-BE" sz="825" b="1" i="1" kern="1200" dirty="0" err="1">
                  <a:solidFill>
                    <a:srgbClr val="C00000"/>
                  </a:solidFill>
                  <a:latin typeface="Calibri"/>
                  <a:cs typeface="Calibri"/>
                </a:rPr>
                <a:t>mplementing</a:t>
              </a:r>
              <a:r>
                <a:rPr lang="fr-BE" sz="825" b="1" i="1" kern="1200" dirty="0">
                  <a:solidFill>
                    <a:srgbClr val="C00000"/>
                  </a:solidFill>
                  <a:latin typeface="Calibri"/>
                  <a:cs typeface="Calibri"/>
                </a:rPr>
                <a:t> </a:t>
              </a:r>
              <a:r>
                <a:rPr lang="fr-BE" sz="825" b="1" i="1" kern="1200" dirty="0" err="1">
                  <a:solidFill>
                    <a:srgbClr val="C00000"/>
                  </a:solidFill>
                  <a:latin typeface="Calibri"/>
                  <a:cs typeface="Calibri"/>
                </a:rPr>
                <a:t>acts</a:t>
              </a:r>
              <a:endParaRPr lang="en-IE" sz="825" b="1" i="1" kern="1200" dirty="0">
                <a:solidFill>
                  <a:srgbClr val="C00000"/>
                </a:solidFill>
                <a:latin typeface="Calibri"/>
                <a:cs typeface="Calibri"/>
              </a:endParaRPr>
            </a:p>
          </p:txBody>
        </p:sp>
        <p:sp>
          <p:nvSpPr>
            <p:cNvPr id="70" name="TextBox 69">
              <a:extLst>
                <a:ext uri="{FF2B5EF4-FFF2-40B4-BE49-F238E27FC236}">
                  <a16:creationId xmlns:a16="http://schemas.microsoft.com/office/drawing/2014/main" id="{2885BB3D-87A7-D6DC-A91F-6483873B11CB}"/>
                </a:ext>
              </a:extLst>
            </p:cNvPr>
            <p:cNvSpPr txBox="1"/>
            <p:nvPr/>
          </p:nvSpPr>
          <p:spPr bwMode="auto">
            <a:xfrm>
              <a:off x="4872969" y="6154074"/>
              <a:ext cx="2411344" cy="292388"/>
            </a:xfrm>
            <a:prstGeom prst="rect">
              <a:avLst/>
            </a:prstGeom>
            <a:noFill/>
          </p:spPr>
          <p:txBody>
            <a:bodyPr wrap="none" rtlCol="0">
              <a:spAutoFit/>
            </a:bodyPr>
            <a:lstStyle/>
            <a:p>
              <a:pPr defTabSz="685800">
                <a:buClrTx/>
                <a:defRPr/>
              </a:pPr>
              <a:r>
                <a:rPr lang="fr-BE" sz="825" b="1" i="1" kern="1200" dirty="0">
                  <a:solidFill>
                    <a:srgbClr val="C00000"/>
                  </a:solidFill>
                  <a:latin typeface="Calibri"/>
                  <a:cs typeface="Calibri"/>
                </a:rPr>
                <a:t>Deadline for main </a:t>
              </a:r>
              <a:r>
                <a:rPr lang="fr-BE" sz="825" b="1" i="1" kern="1200" dirty="0" err="1">
                  <a:solidFill>
                    <a:srgbClr val="C00000"/>
                  </a:solidFill>
                  <a:latin typeface="Calibri"/>
                  <a:cs typeface="Calibri"/>
                </a:rPr>
                <a:t>implementing</a:t>
              </a:r>
              <a:r>
                <a:rPr lang="fr-BE" sz="825" b="1" i="1" kern="1200" dirty="0">
                  <a:solidFill>
                    <a:srgbClr val="C00000"/>
                  </a:solidFill>
                  <a:latin typeface="Calibri"/>
                  <a:cs typeface="Calibri"/>
                </a:rPr>
                <a:t> </a:t>
              </a:r>
              <a:r>
                <a:rPr lang="fr-BE" sz="825" b="1" i="1" kern="1200" dirty="0" err="1">
                  <a:solidFill>
                    <a:srgbClr val="C00000"/>
                  </a:solidFill>
                  <a:latin typeface="Calibri"/>
                  <a:cs typeface="Calibri"/>
                </a:rPr>
                <a:t>acts</a:t>
              </a:r>
              <a:endParaRPr lang="en-IE" sz="825" b="1" i="1" kern="1200" dirty="0">
                <a:solidFill>
                  <a:srgbClr val="C00000"/>
                </a:solidFill>
                <a:latin typeface="Calibri"/>
                <a:cs typeface="Calibri"/>
              </a:endParaRPr>
            </a:p>
          </p:txBody>
        </p:sp>
        <p:cxnSp>
          <p:nvCxnSpPr>
            <p:cNvPr id="54" name="Straight Connector 53">
              <a:extLst>
                <a:ext uri="{FF2B5EF4-FFF2-40B4-BE49-F238E27FC236}">
                  <a16:creationId xmlns:a16="http://schemas.microsoft.com/office/drawing/2014/main" id="{7477AE76-7804-B564-4750-E1E11A636BBB}"/>
                </a:ext>
              </a:extLst>
            </p:cNvPr>
            <p:cNvCxnSpPr>
              <a:cxnSpLocks/>
            </p:cNvCxnSpPr>
            <p:nvPr/>
          </p:nvCxnSpPr>
          <p:spPr bwMode="auto">
            <a:xfrm flipH="1">
              <a:off x="5870505" y="1529127"/>
              <a:ext cx="0" cy="4572000"/>
            </a:xfrm>
            <a:prstGeom prst="line">
              <a:avLst/>
            </a:prstGeom>
            <a:ln w="19050">
              <a:solidFill>
                <a:srgbClr val="C00000"/>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78" name="Arrow: Right 77">
            <a:extLst>
              <a:ext uri="{FF2B5EF4-FFF2-40B4-BE49-F238E27FC236}">
                <a16:creationId xmlns:a16="http://schemas.microsoft.com/office/drawing/2014/main" id="{684DA3BD-6767-9BC6-98B0-3015ED2C86A8}"/>
              </a:ext>
            </a:extLst>
          </p:cNvPr>
          <p:cNvSpPr/>
          <p:nvPr/>
        </p:nvSpPr>
        <p:spPr bwMode="auto">
          <a:xfrm>
            <a:off x="5022810" y="2118810"/>
            <a:ext cx="3753000" cy="270000"/>
          </a:xfrm>
          <a:prstGeom prst="rightArrow">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fr-BE" sz="825" kern="1200">
                <a:solidFill>
                  <a:srgbClr val="FFFFFF"/>
                </a:solidFill>
                <a:latin typeface="Calibri"/>
                <a:ea typeface="Arial"/>
                <a:cs typeface="Calibri"/>
              </a:rPr>
              <a:t>Exchange of 2</a:t>
            </a:r>
            <a:r>
              <a:rPr lang="fr-BE" sz="825" kern="1200" baseline="30000">
                <a:solidFill>
                  <a:srgbClr val="FFFFFF"/>
                </a:solidFill>
                <a:latin typeface="Calibri"/>
                <a:ea typeface="Arial"/>
                <a:cs typeface="Calibri"/>
              </a:rPr>
              <a:t>nd</a:t>
            </a:r>
            <a:r>
              <a:rPr lang="fr-BE" sz="825" kern="1200">
                <a:solidFill>
                  <a:srgbClr val="FFFFFF"/>
                </a:solidFill>
                <a:latin typeface="Calibri"/>
                <a:ea typeface="Arial"/>
                <a:cs typeface="Calibri"/>
              </a:rPr>
              <a:t> group of </a:t>
            </a:r>
            <a:r>
              <a:rPr lang="fr-BE" sz="825" kern="1200" err="1">
                <a:solidFill>
                  <a:srgbClr val="FFFFFF"/>
                </a:solidFill>
                <a:latin typeface="Calibri"/>
                <a:ea typeface="Arial"/>
                <a:cs typeface="Calibri"/>
              </a:rPr>
              <a:t>priority</a:t>
            </a:r>
            <a:r>
              <a:rPr lang="fr-BE" sz="825" kern="1200">
                <a:solidFill>
                  <a:srgbClr val="FFFFFF"/>
                </a:solidFill>
                <a:latin typeface="Calibri"/>
                <a:ea typeface="Arial"/>
                <a:cs typeface="Calibri"/>
              </a:rPr>
              <a:t> </a:t>
            </a:r>
            <a:r>
              <a:rPr lang="fr-BE" sz="825" kern="1200" err="1">
                <a:solidFill>
                  <a:srgbClr val="FFFFFF"/>
                </a:solidFill>
                <a:latin typeface="Calibri"/>
                <a:ea typeface="Arial"/>
                <a:cs typeface="Calibri"/>
              </a:rPr>
              <a:t>categories</a:t>
            </a:r>
            <a:endParaRPr lang="en-IE" sz="825" kern="1200">
              <a:solidFill>
                <a:srgbClr val="FFFFFF"/>
              </a:solidFill>
              <a:latin typeface="Calibri"/>
              <a:ea typeface="Arial"/>
              <a:cs typeface="Calibri"/>
            </a:endParaRPr>
          </a:p>
        </p:txBody>
      </p:sp>
      <p:sp>
        <p:nvSpPr>
          <p:cNvPr id="79" name="Arrow: Right 78">
            <a:extLst>
              <a:ext uri="{FF2B5EF4-FFF2-40B4-BE49-F238E27FC236}">
                <a16:creationId xmlns:a16="http://schemas.microsoft.com/office/drawing/2014/main" id="{7A6D5B42-7BEE-C155-71E8-C9C560DC019B}"/>
              </a:ext>
            </a:extLst>
          </p:cNvPr>
          <p:cNvSpPr/>
          <p:nvPr/>
        </p:nvSpPr>
        <p:spPr bwMode="auto">
          <a:xfrm>
            <a:off x="5022810" y="3008802"/>
            <a:ext cx="3753000" cy="270000"/>
          </a:xfrm>
          <a:prstGeom prst="rightArrow">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825" kern="1200">
                <a:solidFill>
                  <a:srgbClr val="FFFFFF"/>
                </a:solidFill>
                <a:latin typeface="Calibri"/>
                <a:ea typeface="Arial"/>
                <a:cs typeface="Calibri"/>
              </a:rPr>
              <a:t>Only sell compliant products 2nd categories</a:t>
            </a:r>
          </a:p>
        </p:txBody>
      </p:sp>
      <p:sp>
        <p:nvSpPr>
          <p:cNvPr id="80" name="Arrow: Right 79">
            <a:extLst>
              <a:ext uri="{FF2B5EF4-FFF2-40B4-BE49-F238E27FC236}">
                <a16:creationId xmlns:a16="http://schemas.microsoft.com/office/drawing/2014/main" id="{58495F2D-F788-1815-56F4-5EFDF85472E7}"/>
              </a:ext>
            </a:extLst>
          </p:cNvPr>
          <p:cNvSpPr/>
          <p:nvPr/>
        </p:nvSpPr>
        <p:spPr bwMode="auto">
          <a:xfrm>
            <a:off x="4037302" y="3584222"/>
            <a:ext cx="4738508" cy="270000"/>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fr-BE" sz="825" kern="1200" err="1">
                <a:solidFill>
                  <a:srgbClr val="FFFFFF"/>
                </a:solidFill>
                <a:latin typeface="Calibri"/>
                <a:ea typeface="Arial"/>
                <a:cs typeface="Calibri"/>
              </a:rPr>
              <a:t>Secondary</a:t>
            </a:r>
            <a:r>
              <a:rPr lang="fr-BE" sz="825" kern="1200">
                <a:solidFill>
                  <a:srgbClr val="FFFFFF"/>
                </a:solidFill>
                <a:latin typeface="Calibri"/>
                <a:ea typeface="Arial"/>
                <a:cs typeface="Calibri"/>
              </a:rPr>
              <a:t> use in </a:t>
            </a:r>
            <a:r>
              <a:rPr lang="fr-BE" sz="825" kern="1200" err="1">
                <a:solidFill>
                  <a:srgbClr val="FFFFFF"/>
                </a:solidFill>
                <a:latin typeface="Calibri"/>
                <a:ea typeface="Arial"/>
                <a:cs typeface="Calibri"/>
              </a:rPr>
              <a:t>general</a:t>
            </a:r>
            <a:endParaRPr lang="en-IE" sz="825" kern="1200">
              <a:solidFill>
                <a:srgbClr val="FFFFFF"/>
              </a:solidFill>
              <a:latin typeface="Calibri"/>
              <a:ea typeface="Arial"/>
              <a:cs typeface="Calibri"/>
            </a:endParaRPr>
          </a:p>
        </p:txBody>
      </p:sp>
      <p:sp>
        <p:nvSpPr>
          <p:cNvPr id="81" name="Arrow: Right 80">
            <a:extLst>
              <a:ext uri="{FF2B5EF4-FFF2-40B4-BE49-F238E27FC236}">
                <a16:creationId xmlns:a16="http://schemas.microsoft.com/office/drawing/2014/main" id="{87F825AA-2B82-D7F0-E8EF-0D8EAA17A1AB}"/>
              </a:ext>
            </a:extLst>
          </p:cNvPr>
          <p:cNvSpPr/>
          <p:nvPr/>
        </p:nvSpPr>
        <p:spPr bwMode="auto">
          <a:xfrm>
            <a:off x="4023198" y="2653093"/>
            <a:ext cx="4752612" cy="270000"/>
          </a:xfrm>
          <a:prstGeom prst="rightArrow">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825" kern="1200">
                <a:solidFill>
                  <a:srgbClr val="FFFFFF"/>
                </a:solidFill>
                <a:latin typeface="Calibri"/>
                <a:ea typeface="Arial"/>
                <a:cs typeface="Calibri"/>
              </a:rPr>
              <a:t>Only sell compliant products 1st categories</a:t>
            </a:r>
          </a:p>
        </p:txBody>
      </p:sp>
      <p:sp>
        <p:nvSpPr>
          <p:cNvPr id="82" name="Arrow: Right 81">
            <a:extLst>
              <a:ext uri="{FF2B5EF4-FFF2-40B4-BE49-F238E27FC236}">
                <a16:creationId xmlns:a16="http://schemas.microsoft.com/office/drawing/2014/main" id="{67236529-3337-251D-4010-CA004A5DA2F8}"/>
              </a:ext>
            </a:extLst>
          </p:cNvPr>
          <p:cNvSpPr/>
          <p:nvPr/>
        </p:nvSpPr>
        <p:spPr bwMode="auto">
          <a:xfrm>
            <a:off x="5022810" y="3842315"/>
            <a:ext cx="3753000" cy="270000"/>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fr-BE" sz="825" kern="1200" err="1">
                <a:solidFill>
                  <a:srgbClr val="FFFFFF"/>
                </a:solidFill>
                <a:latin typeface="Calibri"/>
                <a:ea typeface="Arial"/>
                <a:cs typeface="Calibri"/>
              </a:rPr>
              <a:t>Selected</a:t>
            </a:r>
            <a:r>
              <a:rPr lang="fr-BE" sz="825" kern="1200">
                <a:solidFill>
                  <a:srgbClr val="FFFFFF"/>
                </a:solidFill>
                <a:latin typeface="Calibri"/>
                <a:ea typeface="Arial"/>
                <a:cs typeface="Calibri"/>
              </a:rPr>
              <a:t> </a:t>
            </a:r>
            <a:r>
              <a:rPr lang="fr-BE" sz="825" kern="1200" err="1">
                <a:solidFill>
                  <a:srgbClr val="FFFFFF"/>
                </a:solidFill>
                <a:latin typeface="Calibri"/>
                <a:ea typeface="Arial"/>
                <a:cs typeface="Calibri"/>
              </a:rPr>
              <a:t>categories</a:t>
            </a:r>
            <a:r>
              <a:rPr lang="fr-BE" sz="825" kern="1200">
                <a:solidFill>
                  <a:srgbClr val="FFFFFF"/>
                </a:solidFill>
                <a:latin typeface="Calibri"/>
                <a:ea typeface="Arial"/>
                <a:cs typeface="Calibri"/>
              </a:rPr>
              <a:t> </a:t>
            </a:r>
            <a:endParaRPr lang="en-IE" sz="825" kern="1200">
              <a:solidFill>
                <a:srgbClr val="FFFFFF"/>
              </a:solidFill>
              <a:latin typeface="Calibri"/>
              <a:ea typeface="Arial"/>
              <a:cs typeface="Calibri"/>
            </a:endParaRPr>
          </a:p>
        </p:txBody>
      </p:sp>
      <p:sp>
        <p:nvSpPr>
          <p:cNvPr id="83" name="Arrow: Right 82">
            <a:extLst>
              <a:ext uri="{FF2B5EF4-FFF2-40B4-BE49-F238E27FC236}">
                <a16:creationId xmlns:a16="http://schemas.microsoft.com/office/drawing/2014/main" id="{CA1347A9-4BB2-CA0E-A9E8-F844A008A0FF}"/>
              </a:ext>
            </a:extLst>
          </p:cNvPr>
          <p:cNvSpPr/>
          <p:nvPr/>
        </p:nvSpPr>
        <p:spPr bwMode="auto">
          <a:xfrm>
            <a:off x="8037241" y="4107155"/>
            <a:ext cx="738569" cy="270000"/>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fr-BE" sz="700" kern="1200" dirty="0">
                <a:solidFill>
                  <a:srgbClr val="FFFFFF"/>
                </a:solidFill>
                <a:latin typeface="Calibri"/>
                <a:ea typeface="Arial"/>
                <a:cs typeface="Calibri"/>
              </a:rPr>
              <a:t>connections</a:t>
            </a:r>
            <a:endParaRPr lang="en-IE" sz="700" kern="1200" dirty="0">
              <a:solidFill>
                <a:srgbClr val="FFFFFF"/>
              </a:solidFill>
              <a:latin typeface="Calibri"/>
              <a:ea typeface="Arial"/>
              <a:cs typeface="Calibri"/>
            </a:endParaRPr>
          </a:p>
        </p:txBody>
      </p:sp>
      <p:sp>
        <p:nvSpPr>
          <p:cNvPr id="87" name="TextBox 86">
            <a:extLst>
              <a:ext uri="{FF2B5EF4-FFF2-40B4-BE49-F238E27FC236}">
                <a16:creationId xmlns:a16="http://schemas.microsoft.com/office/drawing/2014/main" id="{41A992C7-691B-9097-5907-4D41ACEA8773}"/>
              </a:ext>
            </a:extLst>
          </p:cNvPr>
          <p:cNvSpPr txBox="1"/>
          <p:nvPr/>
        </p:nvSpPr>
        <p:spPr bwMode="auto">
          <a:xfrm>
            <a:off x="5076075" y="1936319"/>
            <a:ext cx="2763898" cy="219291"/>
          </a:xfrm>
          <a:prstGeom prst="rect">
            <a:avLst/>
          </a:prstGeom>
          <a:noFill/>
        </p:spPr>
        <p:txBody>
          <a:bodyPr wrap="none" rtlCol="0">
            <a:spAutoFit/>
          </a:bodyPr>
          <a:lstStyle/>
          <a:p>
            <a:pPr defTabSz="685800">
              <a:buClrTx/>
              <a:defRPr/>
            </a:pPr>
            <a:r>
              <a:rPr lang="en-US" sz="825" i="1" kern="1200">
                <a:solidFill>
                  <a:srgbClr val="0356B1"/>
                </a:solidFill>
                <a:latin typeface="Calibri"/>
                <a:cs typeface="Calibri"/>
              </a:rPr>
              <a:t>patient summary, electronic prescriptions and dispensations</a:t>
            </a:r>
            <a:endParaRPr lang="en-IE" sz="825" i="1" kern="1200">
              <a:solidFill>
                <a:srgbClr val="0356B1"/>
              </a:solidFill>
              <a:latin typeface="Calibri"/>
              <a:cs typeface="Calibri"/>
            </a:endParaRPr>
          </a:p>
        </p:txBody>
      </p:sp>
      <p:sp>
        <p:nvSpPr>
          <p:cNvPr id="88" name="TextBox 87">
            <a:extLst>
              <a:ext uri="{FF2B5EF4-FFF2-40B4-BE49-F238E27FC236}">
                <a16:creationId xmlns:a16="http://schemas.microsoft.com/office/drawing/2014/main" id="{1F5632E8-49FE-42B2-4E3B-70BC0CC5C091}"/>
              </a:ext>
            </a:extLst>
          </p:cNvPr>
          <p:cNvSpPr txBox="1"/>
          <p:nvPr/>
        </p:nvSpPr>
        <p:spPr bwMode="auto">
          <a:xfrm>
            <a:off x="5590780" y="2309143"/>
            <a:ext cx="2738250" cy="219291"/>
          </a:xfrm>
          <a:prstGeom prst="rect">
            <a:avLst/>
          </a:prstGeom>
          <a:noFill/>
        </p:spPr>
        <p:txBody>
          <a:bodyPr wrap="none" rtlCol="0">
            <a:spAutoFit/>
          </a:bodyPr>
          <a:lstStyle/>
          <a:p>
            <a:pPr defTabSz="685800">
              <a:buClrTx/>
              <a:defRPr/>
            </a:pPr>
            <a:r>
              <a:rPr lang="en-US" sz="825" i="1" kern="1200">
                <a:solidFill>
                  <a:srgbClr val="0356B1"/>
                </a:solidFill>
                <a:latin typeface="Calibri"/>
                <a:cs typeface="Calibri"/>
              </a:rPr>
              <a:t>medical images, medical tests results and discharge reports</a:t>
            </a:r>
            <a:endParaRPr lang="en-IE" sz="825" i="1" kern="1200">
              <a:solidFill>
                <a:srgbClr val="0356B1"/>
              </a:solidFill>
              <a:latin typeface="Calibri"/>
              <a:cs typeface="Calibri"/>
            </a:endParaRPr>
          </a:p>
        </p:txBody>
      </p:sp>
      <p:sp>
        <p:nvSpPr>
          <p:cNvPr id="89" name="TextBox 88">
            <a:extLst>
              <a:ext uri="{FF2B5EF4-FFF2-40B4-BE49-F238E27FC236}">
                <a16:creationId xmlns:a16="http://schemas.microsoft.com/office/drawing/2014/main" id="{14BE697D-AB04-B43E-908E-335AEEE8F320}"/>
              </a:ext>
            </a:extLst>
          </p:cNvPr>
          <p:cNvSpPr txBox="1"/>
          <p:nvPr/>
        </p:nvSpPr>
        <p:spPr bwMode="auto">
          <a:xfrm>
            <a:off x="7991980" y="4308957"/>
            <a:ext cx="825867" cy="219291"/>
          </a:xfrm>
          <a:prstGeom prst="rect">
            <a:avLst/>
          </a:prstGeom>
          <a:noFill/>
        </p:spPr>
        <p:txBody>
          <a:bodyPr wrap="none" rtlCol="0">
            <a:spAutoFit/>
          </a:bodyPr>
          <a:lstStyle/>
          <a:p>
            <a:pPr defTabSz="685800">
              <a:buClrTx/>
              <a:defRPr/>
            </a:pPr>
            <a:r>
              <a:rPr lang="en-US" sz="825" i="1" kern="1200">
                <a:solidFill>
                  <a:srgbClr val="E76C53">
                    <a:lumMod val="75000"/>
                  </a:srgbClr>
                </a:solidFill>
                <a:latin typeface="Calibri"/>
                <a:cs typeface="Calibri"/>
              </a:rPr>
              <a:t>Third countries</a:t>
            </a:r>
            <a:endParaRPr lang="en-IE" sz="825" i="1" kern="1200">
              <a:solidFill>
                <a:srgbClr val="E76C53">
                  <a:lumMod val="75000"/>
                </a:srgbClr>
              </a:solidFill>
              <a:latin typeface="Calibri"/>
              <a:cs typeface="Calibri"/>
            </a:endParaRPr>
          </a:p>
        </p:txBody>
      </p:sp>
      <p:sp>
        <p:nvSpPr>
          <p:cNvPr id="93" name="TextBox 92">
            <a:extLst>
              <a:ext uri="{FF2B5EF4-FFF2-40B4-BE49-F238E27FC236}">
                <a16:creationId xmlns:a16="http://schemas.microsoft.com/office/drawing/2014/main" id="{A0F3083A-B558-1C68-4005-6761B1B48D63}"/>
              </a:ext>
            </a:extLst>
          </p:cNvPr>
          <p:cNvSpPr txBox="1"/>
          <p:nvPr/>
        </p:nvSpPr>
        <p:spPr bwMode="auto">
          <a:xfrm>
            <a:off x="6014540" y="4045948"/>
            <a:ext cx="1858201" cy="219291"/>
          </a:xfrm>
          <a:prstGeom prst="rect">
            <a:avLst/>
          </a:prstGeom>
          <a:noFill/>
        </p:spPr>
        <p:txBody>
          <a:bodyPr wrap="none" rtlCol="0">
            <a:spAutoFit/>
          </a:bodyPr>
          <a:lstStyle/>
          <a:p>
            <a:pPr defTabSz="685800">
              <a:buClrTx/>
              <a:defRPr/>
            </a:pPr>
            <a:r>
              <a:rPr lang="en-US" sz="825" i="1" kern="1200">
                <a:solidFill>
                  <a:srgbClr val="E76C53">
                    <a:lumMod val="75000"/>
                  </a:srgbClr>
                </a:solidFill>
                <a:latin typeface="Calibri"/>
                <a:cs typeface="Calibri"/>
              </a:rPr>
              <a:t>Genomics, omics, wellness applications</a:t>
            </a:r>
            <a:endParaRPr lang="en-IE" sz="825" i="1" kern="1200">
              <a:solidFill>
                <a:srgbClr val="E76C53">
                  <a:lumMod val="75000"/>
                </a:srgbClr>
              </a:solidFill>
              <a:latin typeface="Calibri"/>
              <a:cs typeface="Calibri"/>
            </a:endParaRPr>
          </a:p>
        </p:txBody>
      </p:sp>
      <p:grpSp>
        <p:nvGrpSpPr>
          <p:cNvPr id="6" name="Group 5">
            <a:extLst>
              <a:ext uri="{FF2B5EF4-FFF2-40B4-BE49-F238E27FC236}">
                <a16:creationId xmlns:a16="http://schemas.microsoft.com/office/drawing/2014/main" id="{2A10B88D-9C0E-28AE-21A1-424F6843FCCD}"/>
              </a:ext>
            </a:extLst>
          </p:cNvPr>
          <p:cNvGrpSpPr/>
          <p:nvPr/>
        </p:nvGrpSpPr>
        <p:grpSpPr>
          <a:xfrm>
            <a:off x="3910602" y="1119710"/>
            <a:ext cx="1200736" cy="3789235"/>
            <a:chOff x="2740176" y="1393710"/>
            <a:chExt cx="1600980" cy="5052313"/>
          </a:xfrm>
        </p:grpSpPr>
        <p:cxnSp>
          <p:nvCxnSpPr>
            <p:cNvPr id="8" name="Straight Connector 7">
              <a:extLst>
                <a:ext uri="{FF2B5EF4-FFF2-40B4-BE49-F238E27FC236}">
                  <a16:creationId xmlns:a16="http://schemas.microsoft.com/office/drawing/2014/main" id="{1CCCFD77-B3A0-5865-30E7-A26DA33F7629}"/>
                </a:ext>
              </a:extLst>
            </p:cNvPr>
            <p:cNvCxnSpPr>
              <a:cxnSpLocks/>
            </p:cNvCxnSpPr>
            <p:nvPr/>
          </p:nvCxnSpPr>
          <p:spPr bwMode="auto">
            <a:xfrm flipH="1">
              <a:off x="3077805" y="1655831"/>
              <a:ext cx="0" cy="4572000"/>
            </a:xfrm>
            <a:prstGeom prst="line">
              <a:avLst/>
            </a:prstGeom>
            <a:ln w="19050">
              <a:solidFill>
                <a:srgbClr val="C00000"/>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542E616-0C6E-043C-BC33-FBBBAC45EEFD}"/>
                </a:ext>
              </a:extLst>
            </p:cNvPr>
            <p:cNvSpPr txBox="1"/>
            <p:nvPr/>
          </p:nvSpPr>
          <p:spPr bwMode="auto">
            <a:xfrm>
              <a:off x="2831769" y="1393710"/>
              <a:ext cx="1509387" cy="292388"/>
            </a:xfrm>
            <a:prstGeom prst="rect">
              <a:avLst/>
            </a:prstGeom>
            <a:noFill/>
          </p:spPr>
          <p:txBody>
            <a:bodyPr wrap="none" rtlCol="0">
              <a:spAutoFit/>
            </a:bodyPr>
            <a:lstStyle/>
            <a:p>
              <a:pPr defTabSz="685800">
                <a:buClrTx/>
                <a:defRPr/>
              </a:pPr>
              <a:r>
                <a:rPr lang="fr-BE" sz="825" b="1" i="1" kern="1200">
                  <a:solidFill>
                    <a:srgbClr val="C00000"/>
                  </a:solidFill>
                  <a:latin typeface="Calibri"/>
                  <a:cs typeface="Calibri"/>
                </a:rPr>
                <a:t>Entry </a:t>
              </a:r>
              <a:r>
                <a:rPr lang="fr-BE" sz="825" b="1" i="1" kern="1200" err="1">
                  <a:solidFill>
                    <a:srgbClr val="C00000"/>
                  </a:solidFill>
                  <a:latin typeface="Calibri"/>
                  <a:cs typeface="Calibri"/>
                </a:rPr>
                <a:t>into</a:t>
              </a:r>
              <a:r>
                <a:rPr lang="fr-BE" sz="825" b="1" i="1" kern="1200">
                  <a:solidFill>
                    <a:srgbClr val="C00000"/>
                  </a:solidFill>
                  <a:latin typeface="Calibri"/>
                  <a:ea typeface="+mn-ea"/>
                  <a:cs typeface="Calibri"/>
                </a:rPr>
                <a:t> application</a:t>
              </a:r>
              <a:endParaRPr lang="en-IE" sz="825" b="1" i="1" kern="1200">
                <a:solidFill>
                  <a:srgbClr val="C00000"/>
                </a:solidFill>
                <a:latin typeface="Calibri"/>
                <a:cs typeface="Calibri"/>
              </a:endParaRPr>
            </a:p>
          </p:txBody>
        </p:sp>
        <p:sp>
          <p:nvSpPr>
            <p:cNvPr id="13" name="TextBox 12">
              <a:extLst>
                <a:ext uri="{FF2B5EF4-FFF2-40B4-BE49-F238E27FC236}">
                  <a16:creationId xmlns:a16="http://schemas.microsoft.com/office/drawing/2014/main" id="{91181E53-57AF-0949-F8B2-0B7D1C0373E5}"/>
                </a:ext>
              </a:extLst>
            </p:cNvPr>
            <p:cNvSpPr txBox="1"/>
            <p:nvPr/>
          </p:nvSpPr>
          <p:spPr bwMode="auto">
            <a:xfrm>
              <a:off x="2740176" y="6153635"/>
              <a:ext cx="1509387" cy="292388"/>
            </a:xfrm>
            <a:prstGeom prst="rect">
              <a:avLst/>
            </a:prstGeom>
            <a:noFill/>
          </p:spPr>
          <p:txBody>
            <a:bodyPr wrap="none" rtlCol="0">
              <a:spAutoFit/>
            </a:bodyPr>
            <a:lstStyle/>
            <a:p>
              <a:pPr defTabSz="685800">
                <a:buClrTx/>
                <a:defRPr/>
              </a:pPr>
              <a:r>
                <a:rPr lang="fr-BE" sz="825" b="1" i="1" kern="1200">
                  <a:solidFill>
                    <a:srgbClr val="C00000"/>
                  </a:solidFill>
                  <a:latin typeface="Calibri"/>
                  <a:cs typeface="Calibri"/>
                </a:rPr>
                <a:t>Entry </a:t>
              </a:r>
              <a:r>
                <a:rPr lang="fr-BE" sz="825" b="1" i="1" kern="1200" err="1">
                  <a:solidFill>
                    <a:srgbClr val="C00000"/>
                  </a:solidFill>
                  <a:latin typeface="Calibri"/>
                  <a:cs typeface="Calibri"/>
                </a:rPr>
                <a:t>into</a:t>
              </a:r>
              <a:r>
                <a:rPr lang="fr-BE" sz="825" b="1" i="1" kern="1200">
                  <a:solidFill>
                    <a:srgbClr val="C00000"/>
                  </a:solidFill>
                  <a:latin typeface="Calibri"/>
                  <a:ea typeface="+mn-ea"/>
                  <a:cs typeface="Calibri"/>
                </a:rPr>
                <a:t> application</a:t>
              </a:r>
              <a:endParaRPr lang="en-IE" sz="825" b="1" i="1" kern="1200">
                <a:solidFill>
                  <a:srgbClr val="C00000"/>
                </a:solidFill>
                <a:latin typeface="Calibri"/>
                <a:cs typeface="Calibri"/>
              </a:endParaRPr>
            </a:p>
          </p:txBody>
        </p:sp>
      </p:grpSp>
      <p:sp>
        <p:nvSpPr>
          <p:cNvPr id="15" name="CasellaDiTesto 14">
            <a:extLst>
              <a:ext uri="{FF2B5EF4-FFF2-40B4-BE49-F238E27FC236}">
                <a16:creationId xmlns:a16="http://schemas.microsoft.com/office/drawing/2014/main" id="{25E0CA77-1F20-CF58-ECE9-915A1A6443F5}"/>
              </a:ext>
            </a:extLst>
          </p:cNvPr>
          <p:cNvSpPr txBox="1"/>
          <p:nvPr/>
        </p:nvSpPr>
        <p:spPr>
          <a:xfrm>
            <a:off x="5097756" y="4755827"/>
            <a:ext cx="1361270" cy="307777"/>
          </a:xfrm>
          <a:prstGeom prst="rect">
            <a:avLst/>
          </a:prstGeom>
          <a:noFill/>
        </p:spPr>
        <p:txBody>
          <a:bodyPr wrap="none" rtlCol="0">
            <a:spAutoFit/>
          </a:bodyPr>
          <a:lstStyle/>
          <a:p>
            <a:r>
              <a:rPr lang="en-US" sz="1400" b="1" dirty="0">
                <a:solidFill>
                  <a:srgbClr val="EC2227"/>
                </a:solidFill>
              </a:rPr>
              <a:t>Slide from EC</a:t>
            </a:r>
          </a:p>
        </p:txBody>
      </p:sp>
      <p:pic>
        <p:nvPicPr>
          <p:cNvPr id="2" name="Imagem 17">
            <a:extLst>
              <a:ext uri="{FF2B5EF4-FFF2-40B4-BE49-F238E27FC236}">
                <a16:creationId xmlns:a16="http://schemas.microsoft.com/office/drawing/2014/main" id="{38541FE6-74C9-2F65-3852-1782DF6276DD}"/>
              </a:ext>
            </a:extLst>
          </p:cNvPr>
          <p:cNvPicPr>
            <a:picLocks noChangeAspect="1"/>
          </p:cNvPicPr>
          <p:nvPr/>
        </p:nvPicPr>
        <p:blipFill>
          <a:blip r:embed="rId2"/>
          <a:stretch>
            <a:fillRect/>
          </a:stretch>
        </p:blipFill>
        <p:spPr>
          <a:xfrm>
            <a:off x="8378631" y="249634"/>
            <a:ext cx="475049" cy="485984"/>
          </a:xfrm>
          <a:prstGeom prst="ellipse">
            <a:avLst/>
          </a:prstGeom>
          <a:ln>
            <a:noFill/>
          </a:ln>
          <a:effectLst>
            <a:outerShdw blurRad="50800" dist="38100" dir="2700000" algn="tl" rotWithShape="0">
              <a:prstClr val="black">
                <a:alpha val="40000"/>
              </a:prstClr>
            </a:outerShdw>
            <a:softEdge rad="112500"/>
          </a:effectLst>
        </p:spPr>
      </p:pic>
    </p:spTree>
    <p:extLst>
      <p:ext uri="{BB962C8B-B14F-4D97-AF65-F5344CB8AC3E}">
        <p14:creationId xmlns:p14="http://schemas.microsoft.com/office/powerpoint/2010/main" val="18693389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itle 4"/>
          <p:cNvSpPr>
            <a:spLocks noGrp="1"/>
          </p:cNvSpPr>
          <p:nvPr>
            <p:ph type="title"/>
          </p:nvPr>
        </p:nvSpPr>
        <p:spPr bwMode="auto">
          <a:xfrm>
            <a:off x="613647" y="205979"/>
            <a:ext cx="6838246" cy="782327"/>
          </a:xfrm>
        </p:spPr>
        <p:txBody>
          <a:bodyPr anchor="t"/>
          <a:lstStyle/>
          <a:p>
            <a:pPr>
              <a:defRPr/>
            </a:pPr>
            <a:r>
              <a:rPr lang="en-US" sz="2400" dirty="0"/>
              <a:t>Primary uses of health data</a:t>
            </a:r>
            <a:r>
              <a:rPr lang="en-IE" sz="2400" dirty="0">
                <a:latin typeface="Calibri"/>
                <a:cs typeface="Calibri"/>
              </a:rPr>
              <a:t> – Implementation</a:t>
            </a:r>
            <a:endParaRPr lang="en-US" sz="2400" dirty="0"/>
          </a:p>
        </p:txBody>
      </p:sp>
      <p:cxnSp>
        <p:nvCxnSpPr>
          <p:cNvPr id="3" name="Straight Connector 2"/>
          <p:cNvCxnSpPr>
            <a:cxnSpLocks/>
          </p:cNvCxnSpPr>
          <p:nvPr/>
        </p:nvCxnSpPr>
        <p:spPr bwMode="auto">
          <a:xfrm>
            <a:off x="1389543" y="1122186"/>
            <a:ext cx="0" cy="396900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p:cNvCxnSpPr>
          <p:nvPr/>
        </p:nvCxnSpPr>
        <p:spPr bwMode="auto">
          <a:xfrm>
            <a:off x="2424889" y="1122186"/>
            <a:ext cx="0" cy="396900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cxnSpLocks/>
          </p:cNvCxnSpPr>
          <p:nvPr/>
        </p:nvCxnSpPr>
        <p:spPr bwMode="auto">
          <a:xfrm>
            <a:off x="3460234" y="1122186"/>
            <a:ext cx="0" cy="396900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cxnSpLocks/>
          </p:cNvCxnSpPr>
          <p:nvPr/>
        </p:nvCxnSpPr>
        <p:spPr bwMode="auto">
          <a:xfrm>
            <a:off x="4495579" y="1122186"/>
            <a:ext cx="0" cy="396900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cxnSpLocks/>
          </p:cNvCxnSpPr>
          <p:nvPr/>
        </p:nvCxnSpPr>
        <p:spPr bwMode="auto">
          <a:xfrm>
            <a:off x="5530924" y="1122186"/>
            <a:ext cx="0" cy="396900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cxnSpLocks/>
          </p:cNvCxnSpPr>
          <p:nvPr/>
        </p:nvCxnSpPr>
        <p:spPr bwMode="auto">
          <a:xfrm>
            <a:off x="6566269" y="1122186"/>
            <a:ext cx="0" cy="396900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cxnSpLocks/>
          </p:cNvCxnSpPr>
          <p:nvPr/>
        </p:nvCxnSpPr>
        <p:spPr bwMode="auto">
          <a:xfrm>
            <a:off x="7601614" y="1122186"/>
            <a:ext cx="0" cy="396900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bwMode="auto">
          <a:xfrm>
            <a:off x="1481453" y="1066684"/>
            <a:ext cx="396262" cy="219291"/>
          </a:xfrm>
          <a:prstGeom prst="rect">
            <a:avLst/>
          </a:prstGeom>
          <a:noFill/>
        </p:spPr>
        <p:txBody>
          <a:bodyPr wrap="none" rtlCol="0">
            <a:spAutoFit/>
          </a:bodyPr>
          <a:lstStyle/>
          <a:p>
            <a:pPr defTabSz="685800" fontAlgn="auto">
              <a:spcBef>
                <a:spcPts val="0"/>
              </a:spcBef>
              <a:spcAft>
                <a:spcPts val="0"/>
              </a:spcAft>
              <a:defRPr/>
            </a:pPr>
            <a:r>
              <a:rPr lang="fr-BE" sz="825" b="1" kern="0">
                <a:solidFill>
                  <a:srgbClr val="FFFFFF">
                    <a:lumMod val="50000"/>
                  </a:srgbClr>
                </a:solidFill>
                <a:latin typeface="Calibri"/>
                <a:ea typeface="Arial"/>
                <a:cs typeface="Calibri"/>
                <a:sym typeface="Arial"/>
              </a:rPr>
              <a:t>2021</a:t>
            </a:r>
            <a:endParaRPr lang="en-IE" sz="825" b="1" kern="0">
              <a:solidFill>
                <a:srgbClr val="FFFFFF">
                  <a:lumMod val="50000"/>
                </a:srgbClr>
              </a:solidFill>
              <a:latin typeface="Calibri"/>
              <a:ea typeface="Arial"/>
              <a:cs typeface="Calibri"/>
              <a:sym typeface="Arial"/>
            </a:endParaRPr>
          </a:p>
        </p:txBody>
      </p:sp>
      <p:sp>
        <p:nvSpPr>
          <p:cNvPr id="27" name="TextBox 26"/>
          <p:cNvSpPr txBox="1"/>
          <p:nvPr/>
        </p:nvSpPr>
        <p:spPr bwMode="auto">
          <a:xfrm>
            <a:off x="2511892" y="1066684"/>
            <a:ext cx="396262" cy="219291"/>
          </a:xfrm>
          <a:prstGeom prst="rect">
            <a:avLst/>
          </a:prstGeom>
          <a:noFill/>
        </p:spPr>
        <p:txBody>
          <a:bodyPr wrap="none" rtlCol="0">
            <a:spAutoFit/>
          </a:bodyPr>
          <a:lstStyle/>
          <a:p>
            <a:pPr defTabSz="685800" fontAlgn="auto">
              <a:spcBef>
                <a:spcPts val="0"/>
              </a:spcBef>
              <a:spcAft>
                <a:spcPts val="0"/>
              </a:spcAft>
              <a:defRPr/>
            </a:pPr>
            <a:r>
              <a:rPr lang="fr-BE" sz="825" b="1" kern="0">
                <a:solidFill>
                  <a:srgbClr val="FFFFFF">
                    <a:lumMod val="50000"/>
                  </a:srgbClr>
                </a:solidFill>
                <a:latin typeface="Calibri"/>
                <a:ea typeface="Arial"/>
                <a:cs typeface="Calibri"/>
                <a:sym typeface="Arial"/>
              </a:rPr>
              <a:t>2022</a:t>
            </a:r>
            <a:endParaRPr lang="en-IE" sz="825" b="1" kern="0">
              <a:solidFill>
                <a:srgbClr val="FFFFFF">
                  <a:lumMod val="50000"/>
                </a:srgbClr>
              </a:solidFill>
              <a:latin typeface="Calibri"/>
              <a:ea typeface="Arial"/>
              <a:cs typeface="Calibri"/>
              <a:sym typeface="Arial"/>
            </a:endParaRPr>
          </a:p>
        </p:txBody>
      </p:sp>
      <p:sp>
        <p:nvSpPr>
          <p:cNvPr id="29" name="TextBox 28"/>
          <p:cNvSpPr txBox="1"/>
          <p:nvPr/>
        </p:nvSpPr>
        <p:spPr bwMode="auto">
          <a:xfrm>
            <a:off x="3535261" y="1066684"/>
            <a:ext cx="396262" cy="219291"/>
          </a:xfrm>
          <a:prstGeom prst="rect">
            <a:avLst/>
          </a:prstGeom>
          <a:noFill/>
        </p:spPr>
        <p:txBody>
          <a:bodyPr wrap="none" rtlCol="0">
            <a:spAutoFit/>
          </a:bodyPr>
          <a:lstStyle/>
          <a:p>
            <a:pPr defTabSz="685800" fontAlgn="auto">
              <a:spcBef>
                <a:spcPts val="0"/>
              </a:spcBef>
              <a:spcAft>
                <a:spcPts val="0"/>
              </a:spcAft>
              <a:defRPr/>
            </a:pPr>
            <a:r>
              <a:rPr lang="fr-BE" sz="825" b="1" kern="0">
                <a:solidFill>
                  <a:srgbClr val="FFFFFF">
                    <a:lumMod val="50000"/>
                  </a:srgbClr>
                </a:solidFill>
                <a:latin typeface="Calibri"/>
                <a:ea typeface="Arial"/>
                <a:cs typeface="Calibri"/>
                <a:sym typeface="Arial"/>
              </a:rPr>
              <a:t>2023</a:t>
            </a:r>
            <a:endParaRPr lang="en-IE" sz="825" b="1" kern="0">
              <a:solidFill>
                <a:srgbClr val="FFFFFF">
                  <a:lumMod val="50000"/>
                </a:srgbClr>
              </a:solidFill>
              <a:latin typeface="Calibri"/>
              <a:ea typeface="Arial"/>
              <a:cs typeface="Calibri"/>
              <a:sym typeface="Arial"/>
            </a:endParaRPr>
          </a:p>
        </p:txBody>
      </p:sp>
      <p:sp>
        <p:nvSpPr>
          <p:cNvPr id="31" name="TextBox 30"/>
          <p:cNvSpPr txBox="1"/>
          <p:nvPr/>
        </p:nvSpPr>
        <p:spPr bwMode="auto">
          <a:xfrm>
            <a:off x="4572771" y="1066684"/>
            <a:ext cx="396262" cy="219291"/>
          </a:xfrm>
          <a:prstGeom prst="rect">
            <a:avLst/>
          </a:prstGeom>
          <a:noFill/>
        </p:spPr>
        <p:txBody>
          <a:bodyPr wrap="none" rtlCol="0">
            <a:spAutoFit/>
          </a:bodyPr>
          <a:lstStyle/>
          <a:p>
            <a:pPr defTabSz="685800" fontAlgn="auto">
              <a:spcBef>
                <a:spcPts val="0"/>
              </a:spcBef>
              <a:spcAft>
                <a:spcPts val="0"/>
              </a:spcAft>
              <a:defRPr/>
            </a:pPr>
            <a:r>
              <a:rPr lang="fr-BE" sz="825" b="1" kern="0">
                <a:solidFill>
                  <a:srgbClr val="FFFFFF">
                    <a:lumMod val="50000"/>
                  </a:srgbClr>
                </a:solidFill>
                <a:latin typeface="Calibri"/>
                <a:ea typeface="Arial"/>
                <a:cs typeface="Calibri"/>
                <a:sym typeface="Arial"/>
              </a:rPr>
              <a:t>2024</a:t>
            </a:r>
            <a:endParaRPr lang="en-IE" sz="825" b="1" kern="0">
              <a:solidFill>
                <a:srgbClr val="FFFFFF">
                  <a:lumMod val="50000"/>
                </a:srgbClr>
              </a:solidFill>
              <a:latin typeface="Calibri"/>
              <a:ea typeface="Arial"/>
              <a:cs typeface="Calibri"/>
              <a:sym typeface="Arial"/>
            </a:endParaRPr>
          </a:p>
        </p:txBody>
      </p:sp>
      <p:sp>
        <p:nvSpPr>
          <p:cNvPr id="35" name="TextBox 34"/>
          <p:cNvSpPr txBox="1"/>
          <p:nvPr/>
        </p:nvSpPr>
        <p:spPr bwMode="auto">
          <a:xfrm>
            <a:off x="5603210" y="1066684"/>
            <a:ext cx="396262" cy="219291"/>
          </a:xfrm>
          <a:prstGeom prst="rect">
            <a:avLst/>
          </a:prstGeom>
          <a:noFill/>
        </p:spPr>
        <p:txBody>
          <a:bodyPr wrap="none" rtlCol="0">
            <a:spAutoFit/>
          </a:bodyPr>
          <a:lstStyle/>
          <a:p>
            <a:pPr defTabSz="685800" fontAlgn="auto">
              <a:spcBef>
                <a:spcPts val="0"/>
              </a:spcBef>
              <a:spcAft>
                <a:spcPts val="0"/>
              </a:spcAft>
              <a:defRPr/>
            </a:pPr>
            <a:r>
              <a:rPr lang="fr-BE" sz="825" b="1" kern="0">
                <a:solidFill>
                  <a:srgbClr val="FFFFFF">
                    <a:lumMod val="50000"/>
                  </a:srgbClr>
                </a:solidFill>
                <a:latin typeface="Calibri"/>
                <a:ea typeface="Arial"/>
                <a:cs typeface="Calibri"/>
                <a:sym typeface="Arial"/>
              </a:rPr>
              <a:t>2025</a:t>
            </a:r>
            <a:endParaRPr lang="en-IE" sz="825" b="1" kern="0">
              <a:solidFill>
                <a:srgbClr val="FFFFFF">
                  <a:lumMod val="50000"/>
                </a:srgbClr>
              </a:solidFill>
              <a:latin typeface="Calibri"/>
              <a:ea typeface="Arial"/>
              <a:cs typeface="Calibri"/>
              <a:sym typeface="Arial"/>
            </a:endParaRPr>
          </a:p>
        </p:txBody>
      </p:sp>
      <p:sp>
        <p:nvSpPr>
          <p:cNvPr id="37" name="TextBox 36"/>
          <p:cNvSpPr txBox="1"/>
          <p:nvPr/>
        </p:nvSpPr>
        <p:spPr bwMode="auto">
          <a:xfrm>
            <a:off x="6640720" y="1066684"/>
            <a:ext cx="396262" cy="219291"/>
          </a:xfrm>
          <a:prstGeom prst="rect">
            <a:avLst/>
          </a:prstGeom>
          <a:noFill/>
        </p:spPr>
        <p:txBody>
          <a:bodyPr wrap="none" rtlCol="0">
            <a:spAutoFit/>
          </a:bodyPr>
          <a:lstStyle/>
          <a:p>
            <a:pPr defTabSz="685800" fontAlgn="auto">
              <a:spcBef>
                <a:spcPts val="0"/>
              </a:spcBef>
              <a:spcAft>
                <a:spcPts val="0"/>
              </a:spcAft>
              <a:defRPr/>
            </a:pPr>
            <a:r>
              <a:rPr lang="fr-BE" sz="825" b="1" kern="0">
                <a:solidFill>
                  <a:srgbClr val="FFFFFF">
                    <a:lumMod val="50000"/>
                  </a:srgbClr>
                </a:solidFill>
                <a:latin typeface="Calibri"/>
                <a:ea typeface="Arial"/>
                <a:cs typeface="Calibri"/>
                <a:sym typeface="Arial"/>
              </a:rPr>
              <a:t>2026</a:t>
            </a:r>
            <a:endParaRPr lang="en-IE" sz="825" b="1" kern="0">
              <a:solidFill>
                <a:srgbClr val="FFFFFF">
                  <a:lumMod val="50000"/>
                </a:srgbClr>
              </a:solidFill>
              <a:latin typeface="Calibri"/>
              <a:ea typeface="Arial"/>
              <a:cs typeface="Calibri"/>
              <a:sym typeface="Arial"/>
            </a:endParaRPr>
          </a:p>
        </p:txBody>
      </p:sp>
      <p:sp>
        <p:nvSpPr>
          <p:cNvPr id="39" name="TextBox 38"/>
          <p:cNvSpPr txBox="1"/>
          <p:nvPr/>
        </p:nvSpPr>
        <p:spPr bwMode="auto">
          <a:xfrm>
            <a:off x="7699440" y="1066684"/>
            <a:ext cx="396262" cy="219291"/>
          </a:xfrm>
          <a:prstGeom prst="rect">
            <a:avLst/>
          </a:prstGeom>
          <a:noFill/>
        </p:spPr>
        <p:txBody>
          <a:bodyPr wrap="none" rtlCol="0">
            <a:spAutoFit/>
          </a:bodyPr>
          <a:lstStyle/>
          <a:p>
            <a:pPr defTabSz="685800" fontAlgn="auto">
              <a:spcBef>
                <a:spcPts val="0"/>
              </a:spcBef>
              <a:spcAft>
                <a:spcPts val="0"/>
              </a:spcAft>
              <a:defRPr/>
            </a:pPr>
            <a:r>
              <a:rPr lang="fr-BE" sz="825" b="1" kern="0">
                <a:solidFill>
                  <a:srgbClr val="FFFFFF">
                    <a:lumMod val="50000"/>
                  </a:srgbClr>
                </a:solidFill>
                <a:latin typeface="Calibri"/>
                <a:ea typeface="Arial"/>
                <a:cs typeface="Calibri"/>
                <a:sym typeface="Arial"/>
              </a:rPr>
              <a:t>2027</a:t>
            </a:r>
            <a:endParaRPr lang="en-IE" sz="825" b="1" kern="0">
              <a:solidFill>
                <a:srgbClr val="FFFFFF">
                  <a:lumMod val="50000"/>
                </a:srgbClr>
              </a:solidFill>
              <a:latin typeface="Calibri"/>
              <a:ea typeface="Arial"/>
              <a:cs typeface="Calibri"/>
              <a:sym typeface="Arial"/>
            </a:endParaRPr>
          </a:p>
        </p:txBody>
      </p:sp>
      <p:cxnSp>
        <p:nvCxnSpPr>
          <p:cNvPr id="41" name="Straight Connector 40"/>
          <p:cNvCxnSpPr>
            <a:cxnSpLocks/>
          </p:cNvCxnSpPr>
          <p:nvPr/>
        </p:nvCxnSpPr>
        <p:spPr bwMode="auto">
          <a:xfrm>
            <a:off x="1648380" y="1365186"/>
            <a:ext cx="0" cy="3726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cxnSpLocks/>
          </p:cNvCxnSpPr>
          <p:nvPr/>
        </p:nvCxnSpPr>
        <p:spPr bwMode="auto">
          <a:xfrm>
            <a:off x="1907216" y="1365186"/>
            <a:ext cx="0" cy="3726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cxnSpLocks/>
          </p:cNvCxnSpPr>
          <p:nvPr/>
        </p:nvCxnSpPr>
        <p:spPr bwMode="auto">
          <a:xfrm>
            <a:off x="2166053" y="1365186"/>
            <a:ext cx="0" cy="3726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cxnSpLocks/>
          </p:cNvCxnSpPr>
          <p:nvPr/>
        </p:nvCxnSpPr>
        <p:spPr bwMode="auto">
          <a:xfrm>
            <a:off x="2683725" y="1365186"/>
            <a:ext cx="0" cy="3726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cxnSpLocks/>
          </p:cNvCxnSpPr>
          <p:nvPr/>
        </p:nvCxnSpPr>
        <p:spPr bwMode="auto">
          <a:xfrm>
            <a:off x="2942561" y="1365186"/>
            <a:ext cx="0" cy="3726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cxnSpLocks/>
          </p:cNvCxnSpPr>
          <p:nvPr/>
        </p:nvCxnSpPr>
        <p:spPr bwMode="auto">
          <a:xfrm>
            <a:off x="3201398" y="1365186"/>
            <a:ext cx="0" cy="3726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cxnSpLocks/>
          </p:cNvCxnSpPr>
          <p:nvPr/>
        </p:nvCxnSpPr>
        <p:spPr bwMode="auto">
          <a:xfrm>
            <a:off x="3719070" y="1365186"/>
            <a:ext cx="0" cy="3726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cxnSpLocks/>
          </p:cNvCxnSpPr>
          <p:nvPr/>
        </p:nvCxnSpPr>
        <p:spPr bwMode="auto">
          <a:xfrm>
            <a:off x="3977906" y="1365186"/>
            <a:ext cx="0" cy="3726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cxnSpLocks/>
          </p:cNvCxnSpPr>
          <p:nvPr/>
        </p:nvCxnSpPr>
        <p:spPr bwMode="auto">
          <a:xfrm>
            <a:off x="4236743" y="1365186"/>
            <a:ext cx="0" cy="3726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cxnSpLocks/>
          </p:cNvCxnSpPr>
          <p:nvPr/>
        </p:nvCxnSpPr>
        <p:spPr bwMode="auto">
          <a:xfrm>
            <a:off x="4754415" y="1365186"/>
            <a:ext cx="0" cy="3726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cxnSpLocks/>
          </p:cNvCxnSpPr>
          <p:nvPr/>
        </p:nvCxnSpPr>
        <p:spPr bwMode="auto">
          <a:xfrm>
            <a:off x="5013251" y="1365186"/>
            <a:ext cx="0" cy="3726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cxnSpLocks/>
          </p:cNvCxnSpPr>
          <p:nvPr/>
        </p:nvCxnSpPr>
        <p:spPr bwMode="auto">
          <a:xfrm>
            <a:off x="5272088" y="1365186"/>
            <a:ext cx="0" cy="3726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cxnSpLocks/>
          </p:cNvCxnSpPr>
          <p:nvPr/>
        </p:nvCxnSpPr>
        <p:spPr bwMode="auto">
          <a:xfrm>
            <a:off x="5789760" y="1365186"/>
            <a:ext cx="0" cy="3726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cxnSpLocks/>
          </p:cNvCxnSpPr>
          <p:nvPr/>
        </p:nvCxnSpPr>
        <p:spPr bwMode="auto">
          <a:xfrm>
            <a:off x="6048596" y="1365186"/>
            <a:ext cx="0" cy="3726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cxnSpLocks/>
          </p:cNvCxnSpPr>
          <p:nvPr/>
        </p:nvCxnSpPr>
        <p:spPr bwMode="auto">
          <a:xfrm>
            <a:off x="6307433" y="1365186"/>
            <a:ext cx="0" cy="3726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cxnSpLocks/>
          </p:cNvCxnSpPr>
          <p:nvPr/>
        </p:nvCxnSpPr>
        <p:spPr bwMode="auto">
          <a:xfrm>
            <a:off x="6825105" y="1365186"/>
            <a:ext cx="0" cy="3726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cxnSpLocks/>
          </p:cNvCxnSpPr>
          <p:nvPr/>
        </p:nvCxnSpPr>
        <p:spPr bwMode="auto">
          <a:xfrm>
            <a:off x="7083941" y="1365186"/>
            <a:ext cx="0" cy="3726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cxnSpLocks/>
          </p:cNvCxnSpPr>
          <p:nvPr/>
        </p:nvCxnSpPr>
        <p:spPr bwMode="auto">
          <a:xfrm>
            <a:off x="7342778" y="1365186"/>
            <a:ext cx="0" cy="3726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cxnSpLocks/>
          </p:cNvCxnSpPr>
          <p:nvPr/>
        </p:nvCxnSpPr>
        <p:spPr bwMode="auto">
          <a:xfrm>
            <a:off x="7860450" y="1365186"/>
            <a:ext cx="0" cy="3726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cxnSpLocks/>
          </p:cNvCxnSpPr>
          <p:nvPr/>
        </p:nvCxnSpPr>
        <p:spPr bwMode="auto">
          <a:xfrm>
            <a:off x="8119286" y="1365186"/>
            <a:ext cx="0" cy="3726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a:cxnSpLocks/>
          </p:cNvCxnSpPr>
          <p:nvPr/>
        </p:nvCxnSpPr>
        <p:spPr bwMode="auto">
          <a:xfrm>
            <a:off x="8378123" y="1365186"/>
            <a:ext cx="0" cy="3726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84" name="Rectangle 83"/>
          <p:cNvSpPr/>
          <p:nvPr/>
        </p:nvSpPr>
        <p:spPr bwMode="auto">
          <a:xfrm>
            <a:off x="195943" y="1404257"/>
            <a:ext cx="8510372" cy="324000"/>
          </a:xfrm>
          <a:prstGeom prst="rect">
            <a:avLst/>
          </a:prstGeom>
          <a:solidFill>
            <a:srgbClr val="C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IE" sz="1350" kern="0">
              <a:solidFill>
                <a:srgbClr val="FFFFFF"/>
              </a:solidFill>
              <a:latin typeface="Calibri"/>
              <a:ea typeface="Arial"/>
              <a:cs typeface="Calibri"/>
              <a:sym typeface="Arial"/>
            </a:endParaRPr>
          </a:p>
        </p:txBody>
      </p:sp>
      <p:sp>
        <p:nvSpPr>
          <p:cNvPr id="85" name="Rectangle 84"/>
          <p:cNvSpPr/>
          <p:nvPr/>
        </p:nvSpPr>
        <p:spPr bwMode="auto">
          <a:xfrm>
            <a:off x="195944" y="1404257"/>
            <a:ext cx="54000" cy="324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IE" sz="1350" kern="0">
              <a:solidFill>
                <a:srgbClr val="FFFFFF"/>
              </a:solidFill>
              <a:latin typeface="Calibri"/>
              <a:ea typeface="Arial"/>
              <a:cs typeface="Calibri"/>
              <a:sym typeface="Arial"/>
            </a:endParaRPr>
          </a:p>
        </p:txBody>
      </p:sp>
      <p:sp>
        <p:nvSpPr>
          <p:cNvPr id="86" name="Rectangle 85"/>
          <p:cNvSpPr/>
          <p:nvPr/>
        </p:nvSpPr>
        <p:spPr bwMode="auto">
          <a:xfrm>
            <a:off x="8706316" y="1404257"/>
            <a:ext cx="27000" cy="324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IE" sz="1350" kern="0">
              <a:solidFill>
                <a:srgbClr val="FFFFFF"/>
              </a:solidFill>
              <a:latin typeface="Calibri"/>
              <a:ea typeface="Arial"/>
              <a:cs typeface="Calibri"/>
              <a:sym typeface="Arial"/>
            </a:endParaRPr>
          </a:p>
        </p:txBody>
      </p:sp>
      <p:sp>
        <p:nvSpPr>
          <p:cNvPr id="90" name="Rectangle 89"/>
          <p:cNvSpPr/>
          <p:nvPr/>
        </p:nvSpPr>
        <p:spPr bwMode="auto">
          <a:xfrm>
            <a:off x="195943" y="1816127"/>
            <a:ext cx="8510372" cy="406494"/>
          </a:xfrm>
          <a:prstGeom prst="rect">
            <a:avLst/>
          </a:prstGeom>
          <a:solidFill>
            <a:srgbClr val="0070C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IE" sz="1350" kern="0">
              <a:solidFill>
                <a:srgbClr val="FFFFFF"/>
              </a:solidFill>
              <a:latin typeface="Calibri"/>
              <a:ea typeface="Arial"/>
              <a:cs typeface="Calibri"/>
              <a:sym typeface="Arial"/>
            </a:endParaRPr>
          </a:p>
        </p:txBody>
      </p:sp>
      <p:sp>
        <p:nvSpPr>
          <p:cNvPr id="91" name="Rectangle 90"/>
          <p:cNvSpPr/>
          <p:nvPr/>
        </p:nvSpPr>
        <p:spPr bwMode="auto">
          <a:xfrm>
            <a:off x="195942" y="1816127"/>
            <a:ext cx="52157" cy="4142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IE" sz="1350" kern="0">
              <a:solidFill>
                <a:srgbClr val="FFFFFF"/>
              </a:solidFill>
              <a:latin typeface="Calibri"/>
              <a:ea typeface="Arial"/>
              <a:cs typeface="Calibri"/>
              <a:sym typeface="Arial"/>
            </a:endParaRPr>
          </a:p>
        </p:txBody>
      </p:sp>
      <p:sp>
        <p:nvSpPr>
          <p:cNvPr id="92" name="Rectangle 91"/>
          <p:cNvSpPr/>
          <p:nvPr/>
        </p:nvSpPr>
        <p:spPr bwMode="auto">
          <a:xfrm>
            <a:off x="8706316" y="1816127"/>
            <a:ext cx="34289" cy="40649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IE" sz="1350" kern="0">
              <a:solidFill>
                <a:srgbClr val="FFFFFF"/>
              </a:solidFill>
              <a:latin typeface="Calibri"/>
              <a:ea typeface="Arial"/>
              <a:cs typeface="Calibri"/>
              <a:sym typeface="Arial"/>
            </a:endParaRPr>
          </a:p>
        </p:txBody>
      </p:sp>
      <p:sp>
        <p:nvSpPr>
          <p:cNvPr id="94" name="Rectangle 93"/>
          <p:cNvSpPr/>
          <p:nvPr/>
        </p:nvSpPr>
        <p:spPr bwMode="auto">
          <a:xfrm>
            <a:off x="194572" y="2270439"/>
            <a:ext cx="8511745" cy="677654"/>
          </a:xfrm>
          <a:prstGeom prst="rect">
            <a:avLst/>
          </a:prstGeom>
          <a:solidFill>
            <a:srgbClr val="1EC08A">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IE" sz="1350" kern="0">
              <a:solidFill>
                <a:srgbClr val="FFFFFF"/>
              </a:solidFill>
              <a:latin typeface="Calibri"/>
              <a:ea typeface="Arial"/>
              <a:cs typeface="Calibri"/>
              <a:sym typeface="Arial"/>
            </a:endParaRPr>
          </a:p>
        </p:txBody>
      </p:sp>
      <p:sp>
        <p:nvSpPr>
          <p:cNvPr id="95" name="Rectangle 94"/>
          <p:cNvSpPr/>
          <p:nvPr/>
        </p:nvSpPr>
        <p:spPr bwMode="auto">
          <a:xfrm>
            <a:off x="194571" y="2271712"/>
            <a:ext cx="54000" cy="6756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IE" sz="1350" kern="0">
              <a:solidFill>
                <a:srgbClr val="FFFFFF"/>
              </a:solidFill>
              <a:latin typeface="Calibri"/>
              <a:ea typeface="Arial"/>
              <a:cs typeface="Calibri"/>
              <a:sym typeface="Arial"/>
            </a:endParaRPr>
          </a:p>
        </p:txBody>
      </p:sp>
      <p:sp>
        <p:nvSpPr>
          <p:cNvPr id="96" name="Rectangle 95"/>
          <p:cNvSpPr/>
          <p:nvPr/>
        </p:nvSpPr>
        <p:spPr bwMode="auto">
          <a:xfrm>
            <a:off x="8706316" y="2270439"/>
            <a:ext cx="34289" cy="67765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IE" sz="1350" kern="0">
              <a:solidFill>
                <a:srgbClr val="FFFFFF"/>
              </a:solidFill>
              <a:latin typeface="Calibri"/>
              <a:ea typeface="Arial"/>
              <a:cs typeface="Calibri"/>
              <a:sym typeface="Arial"/>
            </a:endParaRPr>
          </a:p>
        </p:txBody>
      </p:sp>
      <p:sp>
        <p:nvSpPr>
          <p:cNvPr id="98" name="Rectangle 97"/>
          <p:cNvSpPr/>
          <p:nvPr/>
        </p:nvSpPr>
        <p:spPr bwMode="auto">
          <a:xfrm>
            <a:off x="195943" y="2986712"/>
            <a:ext cx="8510372" cy="243168"/>
          </a:xfrm>
          <a:prstGeom prst="rect">
            <a:avLst/>
          </a:prstGeom>
          <a:solidFill>
            <a:srgbClr val="ED8D2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IE" sz="1350" kern="0">
              <a:solidFill>
                <a:srgbClr val="FFFFFF"/>
              </a:solidFill>
              <a:latin typeface="Calibri"/>
              <a:ea typeface="Arial"/>
              <a:cs typeface="Calibri"/>
              <a:sym typeface="Arial"/>
            </a:endParaRPr>
          </a:p>
        </p:txBody>
      </p:sp>
      <p:sp>
        <p:nvSpPr>
          <p:cNvPr id="99" name="Rectangle 98"/>
          <p:cNvSpPr/>
          <p:nvPr/>
        </p:nvSpPr>
        <p:spPr bwMode="auto">
          <a:xfrm>
            <a:off x="195944" y="2985511"/>
            <a:ext cx="52154" cy="2554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IE" sz="1350" kern="0">
              <a:solidFill>
                <a:srgbClr val="FFFFFF"/>
              </a:solidFill>
              <a:latin typeface="Calibri"/>
              <a:ea typeface="Arial"/>
              <a:cs typeface="Calibri"/>
              <a:sym typeface="Arial"/>
            </a:endParaRPr>
          </a:p>
        </p:txBody>
      </p:sp>
      <p:sp>
        <p:nvSpPr>
          <p:cNvPr id="100" name="Rectangle 99"/>
          <p:cNvSpPr/>
          <p:nvPr/>
        </p:nvSpPr>
        <p:spPr bwMode="auto">
          <a:xfrm>
            <a:off x="8706315" y="2988183"/>
            <a:ext cx="39951" cy="2415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IE" sz="1350" kern="0">
              <a:solidFill>
                <a:srgbClr val="FFFFFF"/>
              </a:solidFill>
              <a:latin typeface="Calibri"/>
              <a:ea typeface="Arial"/>
              <a:cs typeface="Calibri"/>
              <a:sym typeface="Arial"/>
            </a:endParaRPr>
          </a:p>
        </p:txBody>
      </p:sp>
      <p:sp>
        <p:nvSpPr>
          <p:cNvPr id="102" name="Rectangle 101"/>
          <p:cNvSpPr/>
          <p:nvPr/>
        </p:nvSpPr>
        <p:spPr bwMode="auto">
          <a:xfrm>
            <a:off x="194571" y="3277725"/>
            <a:ext cx="8546030" cy="1765482"/>
          </a:xfrm>
          <a:prstGeom prst="rect">
            <a:avLst/>
          </a:prstGeom>
          <a:solidFill>
            <a:srgbClr val="FFC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IE" sz="1350" kern="0">
              <a:solidFill>
                <a:srgbClr val="FFFFFF"/>
              </a:solidFill>
              <a:latin typeface="Calibri"/>
              <a:ea typeface="Arial"/>
              <a:cs typeface="Calibri"/>
              <a:sym typeface="Arial"/>
            </a:endParaRPr>
          </a:p>
        </p:txBody>
      </p:sp>
      <p:sp>
        <p:nvSpPr>
          <p:cNvPr id="103" name="Rectangle 102"/>
          <p:cNvSpPr/>
          <p:nvPr/>
        </p:nvSpPr>
        <p:spPr bwMode="auto">
          <a:xfrm>
            <a:off x="195944" y="3278410"/>
            <a:ext cx="54618" cy="176479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IE" sz="1350" kern="0">
              <a:solidFill>
                <a:srgbClr val="FFFFFF"/>
              </a:solidFill>
              <a:latin typeface="Calibri"/>
              <a:ea typeface="Arial"/>
              <a:cs typeface="Calibri"/>
              <a:sym typeface="Arial"/>
            </a:endParaRPr>
          </a:p>
        </p:txBody>
      </p:sp>
      <p:sp>
        <p:nvSpPr>
          <p:cNvPr id="104" name="Rectangle 103"/>
          <p:cNvSpPr/>
          <p:nvPr/>
        </p:nvSpPr>
        <p:spPr bwMode="auto">
          <a:xfrm>
            <a:off x="8711180" y="3273136"/>
            <a:ext cx="39005" cy="177007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IE" sz="1350" kern="0">
              <a:solidFill>
                <a:srgbClr val="FFFFFF"/>
              </a:solidFill>
              <a:latin typeface="Calibri"/>
              <a:ea typeface="Arial"/>
              <a:cs typeface="Calibri"/>
              <a:sym typeface="Arial"/>
            </a:endParaRPr>
          </a:p>
        </p:txBody>
      </p:sp>
      <p:sp>
        <p:nvSpPr>
          <p:cNvPr id="105" name="TextBox 104"/>
          <p:cNvSpPr txBox="1"/>
          <p:nvPr/>
        </p:nvSpPr>
        <p:spPr bwMode="auto">
          <a:xfrm>
            <a:off x="324865" y="1462307"/>
            <a:ext cx="915635" cy="219291"/>
          </a:xfrm>
          <a:prstGeom prst="rect">
            <a:avLst/>
          </a:prstGeom>
          <a:noFill/>
        </p:spPr>
        <p:txBody>
          <a:bodyPr wrap="none" rtlCol="0" anchor="ctr">
            <a:spAutoFit/>
          </a:bodyPr>
          <a:lstStyle/>
          <a:p>
            <a:pPr defTabSz="685800" fontAlgn="auto">
              <a:spcBef>
                <a:spcPts val="0"/>
              </a:spcBef>
              <a:spcAft>
                <a:spcPts val="0"/>
              </a:spcAft>
              <a:defRPr/>
            </a:pPr>
            <a:r>
              <a:rPr lang="fr-BE" sz="825" b="1" kern="0">
                <a:solidFill>
                  <a:srgbClr val="C00000"/>
                </a:solidFill>
                <a:latin typeface="Calibri"/>
                <a:ea typeface="Arial"/>
                <a:cs typeface="Calibri"/>
                <a:sym typeface="Arial"/>
              </a:rPr>
              <a:t>EHDS Regulation</a:t>
            </a:r>
            <a:endParaRPr lang="en-IE" sz="825" b="1" kern="0">
              <a:solidFill>
                <a:srgbClr val="C00000"/>
              </a:solidFill>
              <a:latin typeface="Calibri"/>
              <a:ea typeface="Arial"/>
              <a:cs typeface="Calibri"/>
              <a:sym typeface="Arial"/>
            </a:endParaRPr>
          </a:p>
        </p:txBody>
      </p:sp>
      <p:sp>
        <p:nvSpPr>
          <p:cNvPr id="106" name="TextBox 105"/>
          <p:cNvSpPr txBox="1"/>
          <p:nvPr/>
        </p:nvSpPr>
        <p:spPr bwMode="auto">
          <a:xfrm>
            <a:off x="310683" y="1842677"/>
            <a:ext cx="981035" cy="346249"/>
          </a:xfrm>
          <a:prstGeom prst="rect">
            <a:avLst/>
          </a:prstGeom>
          <a:noFill/>
        </p:spPr>
        <p:txBody>
          <a:bodyPr wrap="square" rtlCol="0" anchor="ctr">
            <a:spAutoFit/>
          </a:bodyPr>
          <a:lstStyle/>
          <a:p>
            <a:pPr defTabSz="685800" fontAlgn="auto">
              <a:spcBef>
                <a:spcPts val="0"/>
              </a:spcBef>
              <a:spcAft>
                <a:spcPts val="0"/>
              </a:spcAft>
              <a:defRPr/>
            </a:pPr>
            <a:r>
              <a:rPr lang="fr-BE" sz="825" b="1" kern="0">
                <a:solidFill>
                  <a:srgbClr val="034EA2"/>
                </a:solidFill>
                <a:latin typeface="Calibri"/>
                <a:ea typeface="Arial"/>
                <a:cs typeface="Calibri"/>
                <a:sym typeface="Arial"/>
              </a:rPr>
              <a:t>Development of the EEHRxF</a:t>
            </a:r>
            <a:endParaRPr lang="en-IE" sz="825" b="1" kern="0">
              <a:solidFill>
                <a:srgbClr val="034EA2"/>
              </a:solidFill>
              <a:latin typeface="Calibri"/>
              <a:ea typeface="Arial"/>
              <a:cs typeface="Calibri"/>
              <a:sym typeface="Arial"/>
            </a:endParaRPr>
          </a:p>
        </p:txBody>
      </p:sp>
      <p:sp>
        <p:nvSpPr>
          <p:cNvPr id="107" name="TextBox 106"/>
          <p:cNvSpPr txBox="1"/>
          <p:nvPr/>
        </p:nvSpPr>
        <p:spPr bwMode="auto">
          <a:xfrm>
            <a:off x="307155" y="2251221"/>
            <a:ext cx="1025784" cy="727122"/>
          </a:xfrm>
          <a:prstGeom prst="rect">
            <a:avLst/>
          </a:prstGeom>
          <a:noFill/>
        </p:spPr>
        <p:txBody>
          <a:bodyPr wrap="square" rtlCol="0" anchor="ctr">
            <a:spAutoFit/>
          </a:bodyPr>
          <a:lstStyle/>
          <a:p>
            <a:pPr defTabSz="685800" fontAlgn="auto">
              <a:spcBef>
                <a:spcPts val="0"/>
              </a:spcBef>
              <a:spcAft>
                <a:spcPts val="0"/>
              </a:spcAft>
              <a:defRPr/>
            </a:pPr>
            <a:r>
              <a:rPr lang="fr-BE" sz="825" b="1" kern="0" err="1">
                <a:solidFill>
                  <a:srgbClr val="1E858B"/>
                </a:solidFill>
                <a:latin typeface="Calibri"/>
                <a:ea typeface="Arial"/>
                <a:cs typeface="Calibri"/>
                <a:sym typeface="Arial"/>
              </a:rPr>
              <a:t>Development</a:t>
            </a:r>
            <a:r>
              <a:rPr lang="fr-BE" sz="825" b="1" kern="0">
                <a:solidFill>
                  <a:srgbClr val="1E858B"/>
                </a:solidFill>
                <a:latin typeface="Calibri"/>
                <a:ea typeface="Arial"/>
                <a:cs typeface="Calibri"/>
                <a:sym typeface="Arial"/>
              </a:rPr>
              <a:t> of MyHealth@EU and patient-</a:t>
            </a:r>
            <a:r>
              <a:rPr lang="fr-BE" sz="825" b="1" kern="0" err="1">
                <a:solidFill>
                  <a:srgbClr val="1E858B"/>
                </a:solidFill>
                <a:latin typeface="Calibri"/>
                <a:ea typeface="Arial"/>
                <a:cs typeface="Calibri"/>
                <a:sym typeface="Arial"/>
              </a:rPr>
              <a:t>facing</a:t>
            </a:r>
            <a:r>
              <a:rPr lang="fr-BE" sz="825" b="1" kern="0">
                <a:solidFill>
                  <a:srgbClr val="1E858B"/>
                </a:solidFill>
                <a:latin typeface="Calibri"/>
                <a:ea typeface="Arial"/>
                <a:cs typeface="Calibri"/>
                <a:sym typeface="Arial"/>
              </a:rPr>
              <a:t> services (EUDI </a:t>
            </a:r>
            <a:r>
              <a:rPr lang="fr-BE" sz="825" b="1" kern="0" err="1">
                <a:solidFill>
                  <a:srgbClr val="1E858B"/>
                </a:solidFill>
                <a:latin typeface="Calibri"/>
                <a:ea typeface="Arial"/>
                <a:cs typeface="Calibri"/>
                <a:sym typeface="Arial"/>
              </a:rPr>
              <a:t>wallet</a:t>
            </a:r>
            <a:r>
              <a:rPr lang="fr-BE" sz="825" b="1" kern="0">
                <a:solidFill>
                  <a:srgbClr val="1E858B"/>
                </a:solidFill>
                <a:latin typeface="Calibri"/>
                <a:ea typeface="Arial"/>
                <a:cs typeface="Calibri"/>
                <a:sym typeface="Arial"/>
              </a:rPr>
              <a:t>)</a:t>
            </a:r>
            <a:endParaRPr lang="en-IE" sz="825" b="1" kern="0">
              <a:solidFill>
                <a:srgbClr val="1E858B"/>
              </a:solidFill>
              <a:latin typeface="Calibri"/>
              <a:ea typeface="Arial"/>
              <a:cs typeface="Calibri"/>
              <a:sym typeface="Arial"/>
            </a:endParaRPr>
          </a:p>
        </p:txBody>
      </p:sp>
      <p:sp>
        <p:nvSpPr>
          <p:cNvPr id="108" name="TextBox 107"/>
          <p:cNvSpPr txBox="1"/>
          <p:nvPr/>
        </p:nvSpPr>
        <p:spPr bwMode="auto">
          <a:xfrm>
            <a:off x="291603" y="2966106"/>
            <a:ext cx="1187730" cy="219291"/>
          </a:xfrm>
          <a:prstGeom prst="rect">
            <a:avLst/>
          </a:prstGeom>
          <a:noFill/>
        </p:spPr>
        <p:txBody>
          <a:bodyPr wrap="square" rtlCol="0" anchor="ctr">
            <a:spAutoFit/>
          </a:bodyPr>
          <a:lstStyle/>
          <a:p>
            <a:pPr defTabSz="685800" fontAlgn="auto">
              <a:spcBef>
                <a:spcPts val="0"/>
              </a:spcBef>
              <a:spcAft>
                <a:spcPts val="0"/>
              </a:spcAft>
              <a:defRPr/>
            </a:pPr>
            <a:r>
              <a:rPr lang="fr-BE" sz="825" b="1" kern="0">
                <a:solidFill>
                  <a:srgbClr val="ED8D2F"/>
                </a:solidFill>
                <a:latin typeface="Calibri"/>
                <a:ea typeface="Arial"/>
                <a:cs typeface="Calibri"/>
                <a:sym typeface="Arial"/>
              </a:rPr>
              <a:t>Rollout across MS</a:t>
            </a:r>
            <a:endParaRPr lang="en-IE" sz="825" b="1" kern="0">
              <a:solidFill>
                <a:srgbClr val="ED8D2F"/>
              </a:solidFill>
              <a:latin typeface="Calibri"/>
              <a:ea typeface="Arial"/>
              <a:cs typeface="Calibri"/>
              <a:sym typeface="Arial"/>
            </a:endParaRPr>
          </a:p>
        </p:txBody>
      </p:sp>
      <p:sp>
        <p:nvSpPr>
          <p:cNvPr id="109" name="TextBox 108"/>
          <p:cNvSpPr txBox="1"/>
          <p:nvPr/>
        </p:nvSpPr>
        <p:spPr bwMode="auto">
          <a:xfrm>
            <a:off x="319918" y="3808487"/>
            <a:ext cx="985221" cy="600164"/>
          </a:xfrm>
          <a:prstGeom prst="rect">
            <a:avLst/>
          </a:prstGeom>
          <a:noFill/>
        </p:spPr>
        <p:txBody>
          <a:bodyPr wrap="square" rtlCol="0" anchor="ctr">
            <a:spAutoFit/>
          </a:bodyPr>
          <a:lstStyle/>
          <a:p>
            <a:pPr defTabSz="685800" fontAlgn="auto">
              <a:spcBef>
                <a:spcPts val="0"/>
              </a:spcBef>
              <a:spcAft>
                <a:spcPts val="0"/>
              </a:spcAft>
              <a:defRPr/>
            </a:pPr>
            <a:r>
              <a:rPr lang="en-IE" sz="825" b="1" kern="0">
                <a:solidFill>
                  <a:srgbClr val="FFC000">
                    <a:lumMod val="75000"/>
                  </a:srgbClr>
                </a:solidFill>
                <a:latin typeface="Calibri"/>
                <a:ea typeface="Arial"/>
                <a:cs typeface="Calibri"/>
                <a:sym typeface="Arial"/>
              </a:rPr>
              <a:t>Central services of MyHealth@EU (by the Commission)</a:t>
            </a:r>
            <a:endParaRPr sz="1050" kern="0">
              <a:solidFill>
                <a:srgbClr val="000000"/>
              </a:solidFill>
              <a:latin typeface="Arial"/>
              <a:cs typeface="Arial"/>
              <a:sym typeface="Arial"/>
            </a:endParaRPr>
          </a:p>
        </p:txBody>
      </p:sp>
      <p:sp>
        <p:nvSpPr>
          <p:cNvPr id="74" name="Rectangle 73"/>
          <p:cNvSpPr/>
          <p:nvPr/>
        </p:nvSpPr>
        <p:spPr bwMode="auto">
          <a:xfrm>
            <a:off x="2912633" y="1513378"/>
            <a:ext cx="1898387" cy="15979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fr-BE" sz="825" kern="0">
                <a:solidFill>
                  <a:srgbClr val="FFFFFF"/>
                </a:solidFill>
                <a:latin typeface="Calibri"/>
                <a:ea typeface="Arial"/>
                <a:cs typeface="Calibri"/>
                <a:sym typeface="Arial"/>
              </a:rPr>
              <a:t>Negotiations</a:t>
            </a:r>
            <a:endParaRPr lang="en-IE" sz="825" kern="0">
              <a:solidFill>
                <a:srgbClr val="FFFFFF"/>
              </a:solidFill>
              <a:latin typeface="Calibri"/>
              <a:ea typeface="Arial"/>
              <a:cs typeface="Calibri"/>
              <a:sym typeface="Arial"/>
            </a:endParaRPr>
          </a:p>
        </p:txBody>
      </p:sp>
      <p:sp>
        <p:nvSpPr>
          <p:cNvPr id="2" name="Rectangle 1"/>
          <p:cNvSpPr/>
          <p:nvPr/>
        </p:nvSpPr>
        <p:spPr bwMode="auto">
          <a:xfrm>
            <a:off x="5592928" y="1481601"/>
            <a:ext cx="2054401" cy="16865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fr-BE" sz="825" kern="0">
                <a:solidFill>
                  <a:srgbClr val="FFFFFF"/>
                </a:solidFill>
                <a:latin typeface="Calibri"/>
                <a:ea typeface="Arial"/>
                <a:cs typeface="Calibri"/>
                <a:sym typeface="Arial"/>
              </a:rPr>
              <a:t>Development of main Implementing acts</a:t>
            </a:r>
            <a:endParaRPr lang="en-IE" sz="825" kern="0">
              <a:solidFill>
                <a:srgbClr val="FFFFFF"/>
              </a:solidFill>
              <a:latin typeface="Calibri"/>
              <a:ea typeface="Arial"/>
              <a:cs typeface="Calibri"/>
              <a:sym typeface="Arial"/>
            </a:endParaRPr>
          </a:p>
        </p:txBody>
      </p:sp>
      <p:sp>
        <p:nvSpPr>
          <p:cNvPr id="7" name="Rectangle 6"/>
          <p:cNvSpPr/>
          <p:nvPr/>
        </p:nvSpPr>
        <p:spPr bwMode="auto">
          <a:xfrm>
            <a:off x="4306099" y="1827002"/>
            <a:ext cx="2602214" cy="123671"/>
          </a:xfrm>
          <a:prstGeom prst="rect">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fr-BE" sz="825" kern="0">
                <a:solidFill>
                  <a:srgbClr val="FFFFFF"/>
                </a:solidFill>
                <a:latin typeface="Calibri"/>
                <a:ea typeface="Arial"/>
                <a:cs typeface="Calibri"/>
                <a:sym typeface="Arial"/>
              </a:rPr>
              <a:t>Joint Action Xt-EHR</a:t>
            </a:r>
            <a:endParaRPr lang="en-IE" sz="825" kern="0">
              <a:solidFill>
                <a:srgbClr val="FFFFFF"/>
              </a:solidFill>
              <a:latin typeface="Calibri"/>
              <a:ea typeface="Arial"/>
              <a:cs typeface="Calibri"/>
              <a:sym typeface="Arial"/>
            </a:endParaRPr>
          </a:p>
        </p:txBody>
      </p:sp>
      <p:sp>
        <p:nvSpPr>
          <p:cNvPr id="8" name="Rectangle 7"/>
          <p:cNvSpPr/>
          <p:nvPr/>
        </p:nvSpPr>
        <p:spPr bwMode="auto">
          <a:xfrm>
            <a:off x="3485164" y="2309455"/>
            <a:ext cx="1543946" cy="148924"/>
          </a:xfrm>
          <a:prstGeom prst="rect">
            <a:avLst/>
          </a:prstGeom>
          <a:solidFill>
            <a:srgbClr val="1EC08A">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fr-BE" sz="825" kern="0">
                <a:solidFill>
                  <a:srgbClr val="FFFFFF"/>
                </a:solidFill>
                <a:latin typeface="Calibri"/>
                <a:cs typeface="Calibri"/>
                <a:sym typeface="Arial"/>
              </a:rPr>
              <a:t>PATHeD</a:t>
            </a:r>
            <a:r>
              <a:rPr lang="fr-BE" sz="825" b="1" kern="0">
                <a:solidFill>
                  <a:srgbClr val="FFFFFF"/>
                </a:solidFill>
                <a:latin typeface="Calibri"/>
                <a:cs typeface="Calibri"/>
                <a:sym typeface="Arial"/>
              </a:rPr>
              <a:t> </a:t>
            </a:r>
            <a:endParaRPr lang="en-IE" sz="825" b="1" kern="0">
              <a:solidFill>
                <a:srgbClr val="FFFFFF"/>
              </a:solidFill>
              <a:latin typeface="Calibri"/>
              <a:ea typeface="Arial"/>
              <a:cs typeface="Calibri"/>
              <a:sym typeface="Arial"/>
            </a:endParaRPr>
          </a:p>
        </p:txBody>
      </p:sp>
      <p:sp>
        <p:nvSpPr>
          <p:cNvPr id="17" name="Rectangle 16"/>
          <p:cNvSpPr/>
          <p:nvPr/>
        </p:nvSpPr>
        <p:spPr bwMode="auto">
          <a:xfrm>
            <a:off x="1467016" y="3043347"/>
            <a:ext cx="7244165" cy="142666"/>
          </a:xfrm>
          <a:prstGeom prst="rect">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825" kern="0">
                <a:solidFill>
                  <a:srgbClr val="FFFFFF"/>
                </a:solidFill>
                <a:latin typeface="Calibri"/>
                <a:ea typeface="Arial"/>
                <a:cs typeface="Calibri"/>
                <a:sym typeface="Arial"/>
              </a:rPr>
              <a:t>Grants for MS implementing MyHealth@EU services </a:t>
            </a:r>
            <a:endParaRPr lang="en-IE" sz="825" kern="0">
              <a:solidFill>
                <a:srgbClr val="FFFFFF"/>
              </a:solidFill>
              <a:latin typeface="Calibri"/>
              <a:ea typeface="Arial"/>
              <a:cs typeface="Calibri"/>
              <a:sym typeface="Arial"/>
            </a:endParaRPr>
          </a:p>
        </p:txBody>
      </p:sp>
      <p:sp>
        <p:nvSpPr>
          <p:cNvPr id="13" name="TextBox 12"/>
          <p:cNvSpPr txBox="1"/>
          <p:nvPr/>
        </p:nvSpPr>
        <p:spPr bwMode="auto">
          <a:xfrm>
            <a:off x="7601609" y="257060"/>
            <a:ext cx="1507144" cy="253916"/>
          </a:xfrm>
          <a:prstGeom prst="rect">
            <a:avLst/>
          </a:prstGeom>
          <a:noFill/>
        </p:spPr>
        <p:txBody>
          <a:bodyPr wrap="none" rtlCol="0">
            <a:spAutoFit/>
          </a:bodyPr>
          <a:lstStyle/>
          <a:p>
            <a:pPr defTabSz="685800" fontAlgn="auto">
              <a:spcBef>
                <a:spcPts val="0"/>
              </a:spcBef>
              <a:spcAft>
                <a:spcPts val="0"/>
              </a:spcAft>
              <a:defRPr/>
            </a:pPr>
            <a:r>
              <a:rPr lang="fr-BE" sz="1050" u="sng" kern="0">
                <a:solidFill>
                  <a:srgbClr val="FF0000"/>
                </a:solidFill>
                <a:latin typeface="Calibri"/>
                <a:ea typeface="Arial"/>
                <a:cs typeface="Calibri"/>
                <a:sym typeface="Arial"/>
              </a:rPr>
              <a:t>Timelines are indicative.</a:t>
            </a:r>
            <a:endParaRPr lang="en-IE" sz="1050" u="sng" kern="0">
              <a:solidFill>
                <a:srgbClr val="FF0000"/>
              </a:solidFill>
              <a:latin typeface="Calibri"/>
              <a:ea typeface="Arial"/>
              <a:cs typeface="Calibri"/>
              <a:sym typeface="Arial"/>
            </a:endParaRPr>
          </a:p>
        </p:txBody>
      </p:sp>
      <p:sp>
        <p:nvSpPr>
          <p:cNvPr id="9" name="Rectangle 8"/>
          <p:cNvSpPr/>
          <p:nvPr/>
        </p:nvSpPr>
        <p:spPr bwMode="auto">
          <a:xfrm>
            <a:off x="1460271" y="4099592"/>
            <a:ext cx="7144301" cy="162000"/>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fr-BE" sz="825" kern="0">
                <a:solidFill>
                  <a:srgbClr val="4D4D4D"/>
                </a:solidFill>
                <a:latin typeface="Calibri"/>
                <a:ea typeface="Arial"/>
                <a:cs typeface="Calibri"/>
                <a:sym typeface="Arial"/>
              </a:rPr>
              <a:t>Compliance</a:t>
            </a:r>
            <a:r>
              <a:rPr lang="fr-BE" sz="825" i="1" kern="0">
                <a:solidFill>
                  <a:srgbClr val="4D4D4D"/>
                </a:solidFill>
                <a:latin typeface="Calibri"/>
                <a:ea typeface="Arial"/>
                <a:cs typeface="Calibri"/>
                <a:sym typeface="Arial"/>
              </a:rPr>
              <a:t> </a:t>
            </a:r>
            <a:r>
              <a:rPr lang="fr-BE" sz="825" kern="0">
                <a:solidFill>
                  <a:srgbClr val="4D4D4D"/>
                </a:solidFill>
                <a:latin typeface="Calibri"/>
                <a:ea typeface="Arial"/>
                <a:cs typeface="Calibri"/>
                <a:sym typeface="Arial"/>
              </a:rPr>
              <a:t>Checks</a:t>
            </a:r>
            <a:endParaRPr lang="en-IE" sz="825" kern="0">
              <a:solidFill>
                <a:srgbClr val="4D4D4D"/>
              </a:solidFill>
              <a:latin typeface="Calibri"/>
              <a:ea typeface="Arial"/>
              <a:cs typeface="Calibri"/>
              <a:sym typeface="Arial"/>
            </a:endParaRPr>
          </a:p>
        </p:txBody>
      </p:sp>
      <p:sp>
        <p:nvSpPr>
          <p:cNvPr id="24" name="Rectangle 23"/>
          <p:cNvSpPr/>
          <p:nvPr/>
        </p:nvSpPr>
        <p:spPr bwMode="auto">
          <a:xfrm>
            <a:off x="1373293" y="1822529"/>
            <a:ext cx="1989113" cy="142058"/>
          </a:xfrm>
          <a:prstGeom prst="rect">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fr-BE" sz="825" kern="0">
                <a:solidFill>
                  <a:srgbClr val="FFFFFF"/>
                </a:solidFill>
                <a:latin typeface="Calibri"/>
                <a:ea typeface="Arial"/>
                <a:cs typeface="Calibri"/>
                <a:sym typeface="Arial"/>
              </a:rPr>
              <a:t>X-eHealth</a:t>
            </a:r>
            <a:endParaRPr lang="en-IE" sz="825" kern="0">
              <a:solidFill>
                <a:srgbClr val="FFFFFF"/>
              </a:solidFill>
              <a:latin typeface="Calibri"/>
              <a:ea typeface="Arial"/>
              <a:cs typeface="Calibri"/>
              <a:sym typeface="Arial"/>
            </a:endParaRPr>
          </a:p>
        </p:txBody>
      </p:sp>
      <p:sp>
        <p:nvSpPr>
          <p:cNvPr id="26" name="Rectangle 25"/>
          <p:cNvSpPr/>
          <p:nvPr/>
        </p:nvSpPr>
        <p:spPr bwMode="auto">
          <a:xfrm>
            <a:off x="3465106" y="1983308"/>
            <a:ext cx="2056409" cy="122964"/>
          </a:xfrm>
          <a:prstGeom prst="rect">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fr-BE" sz="825" kern="0" err="1">
                <a:solidFill>
                  <a:srgbClr val="FFFFFF"/>
                </a:solidFill>
                <a:latin typeface="Calibri"/>
                <a:ea typeface="Arial"/>
                <a:cs typeface="Calibri"/>
                <a:sym typeface="Arial"/>
              </a:rPr>
              <a:t>XpanDH</a:t>
            </a:r>
            <a:endParaRPr lang="en-IE" sz="825" kern="0">
              <a:solidFill>
                <a:srgbClr val="FFFFFF"/>
              </a:solidFill>
              <a:latin typeface="Calibri"/>
              <a:ea typeface="Arial"/>
              <a:cs typeface="Calibri"/>
              <a:sym typeface="Arial"/>
            </a:endParaRPr>
          </a:p>
        </p:txBody>
      </p:sp>
      <p:sp>
        <p:nvSpPr>
          <p:cNvPr id="28" name="Rectangle 27"/>
          <p:cNvSpPr/>
          <p:nvPr/>
        </p:nvSpPr>
        <p:spPr bwMode="auto">
          <a:xfrm>
            <a:off x="5496220" y="2324664"/>
            <a:ext cx="2798696" cy="109775"/>
          </a:xfrm>
          <a:prstGeom prst="rect">
            <a:avLst/>
          </a:prstGeom>
          <a:solidFill>
            <a:srgbClr val="1EC08A">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825" kern="0">
                <a:solidFill>
                  <a:srgbClr val="FFFFFF"/>
                </a:solidFill>
                <a:latin typeface="Calibri"/>
                <a:ea typeface="Arial"/>
                <a:cs typeface="Calibri"/>
                <a:sym typeface="Arial"/>
              </a:rPr>
              <a:t>Vaccination </a:t>
            </a:r>
            <a:r>
              <a:rPr lang="en-US" sz="825" kern="0">
                <a:solidFill>
                  <a:srgbClr val="FFFFFF"/>
                </a:solidFill>
                <a:latin typeface="Calibri"/>
                <a:cs typeface="Calibri"/>
                <a:sym typeface="Arial"/>
              </a:rPr>
              <a:t>C</a:t>
            </a:r>
            <a:r>
              <a:rPr lang="en-US" sz="825" kern="0">
                <a:solidFill>
                  <a:srgbClr val="FFFFFF"/>
                </a:solidFill>
                <a:latin typeface="Calibri"/>
                <a:ea typeface="Arial"/>
                <a:cs typeface="Calibri"/>
                <a:sym typeface="Arial"/>
              </a:rPr>
              <a:t>ard (EU4Health, EUVAC, tbc) </a:t>
            </a:r>
            <a:endParaRPr lang="en-IE" sz="825" b="1" kern="0">
              <a:solidFill>
                <a:srgbClr val="FFFFFF"/>
              </a:solidFill>
              <a:latin typeface="Calibri"/>
              <a:ea typeface="Arial"/>
              <a:cs typeface="Calibri"/>
              <a:sym typeface="Arial"/>
            </a:endParaRPr>
          </a:p>
        </p:txBody>
      </p:sp>
      <p:sp>
        <p:nvSpPr>
          <p:cNvPr id="30" name="Rectangle 29"/>
          <p:cNvSpPr/>
          <p:nvPr/>
        </p:nvSpPr>
        <p:spPr bwMode="auto">
          <a:xfrm>
            <a:off x="5530923" y="2480857"/>
            <a:ext cx="3080398" cy="117537"/>
          </a:xfrm>
          <a:prstGeom prst="rect">
            <a:avLst/>
          </a:prstGeom>
          <a:solidFill>
            <a:srgbClr val="1EC08A">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700" kern="0" dirty="0">
                <a:solidFill>
                  <a:srgbClr val="FFFFFF"/>
                </a:solidFill>
                <a:latin typeface="Calibri"/>
                <a:ea typeface="Arial"/>
                <a:cs typeface="Calibri"/>
                <a:sym typeface="Arial"/>
              </a:rPr>
              <a:t>Patient access through </a:t>
            </a:r>
            <a:r>
              <a:rPr lang="en-US" sz="700" kern="0" dirty="0" err="1">
                <a:solidFill>
                  <a:srgbClr val="FFFFFF"/>
                </a:solidFill>
                <a:latin typeface="Calibri"/>
                <a:ea typeface="Arial"/>
                <a:cs typeface="Calibri"/>
                <a:sym typeface="Arial"/>
              </a:rPr>
              <a:t>MyHealth@EU</a:t>
            </a:r>
            <a:r>
              <a:rPr lang="en-US" sz="700" kern="0" dirty="0">
                <a:solidFill>
                  <a:srgbClr val="FFFFFF"/>
                </a:solidFill>
                <a:latin typeface="Calibri"/>
                <a:ea typeface="Arial"/>
                <a:cs typeface="Calibri"/>
                <a:sym typeface="Arial"/>
              </a:rPr>
              <a:t> (DEP, </a:t>
            </a:r>
            <a:r>
              <a:rPr lang="en-US" sz="700" kern="0" dirty="0" err="1">
                <a:solidFill>
                  <a:srgbClr val="FFFFFF"/>
                </a:solidFill>
                <a:latin typeface="Calibri"/>
                <a:ea typeface="Arial"/>
                <a:cs typeface="Calibri"/>
                <a:sym typeface="Arial"/>
              </a:rPr>
              <a:t>MyHealth@MyHeands</a:t>
            </a:r>
            <a:r>
              <a:rPr lang="en-US" sz="700" kern="0" dirty="0">
                <a:solidFill>
                  <a:srgbClr val="FFFFFF"/>
                </a:solidFill>
                <a:latin typeface="Calibri"/>
                <a:ea typeface="Arial"/>
                <a:cs typeface="Calibri"/>
                <a:sym typeface="Arial"/>
              </a:rPr>
              <a:t>, tbc)</a:t>
            </a:r>
            <a:endParaRPr lang="en-IE" sz="700" b="1" kern="0" dirty="0">
              <a:solidFill>
                <a:srgbClr val="FFFFFF"/>
              </a:solidFill>
              <a:latin typeface="Calibri"/>
              <a:ea typeface="Arial"/>
              <a:cs typeface="Calibri"/>
              <a:sym typeface="Arial"/>
            </a:endParaRPr>
          </a:p>
        </p:txBody>
      </p:sp>
      <p:sp>
        <p:nvSpPr>
          <p:cNvPr id="33" name="Rectangle 32"/>
          <p:cNvSpPr/>
          <p:nvPr/>
        </p:nvSpPr>
        <p:spPr bwMode="auto">
          <a:xfrm>
            <a:off x="3465105" y="2647383"/>
            <a:ext cx="3003338" cy="109775"/>
          </a:xfrm>
          <a:prstGeom prst="rect">
            <a:avLst/>
          </a:prstGeom>
          <a:solidFill>
            <a:srgbClr val="1EC08A">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825" kern="0">
                <a:solidFill>
                  <a:srgbClr val="FFFFFF"/>
                </a:solidFill>
                <a:latin typeface="Calibri"/>
                <a:ea typeface="Arial"/>
                <a:cs typeface="Calibri"/>
                <a:sym typeface="Arial"/>
              </a:rPr>
              <a:t>POTENTIAL (EUDI wallet)</a:t>
            </a:r>
            <a:endParaRPr lang="en-IE" sz="825" b="1" kern="0">
              <a:solidFill>
                <a:srgbClr val="FFFFFF"/>
              </a:solidFill>
              <a:latin typeface="Calibri"/>
              <a:ea typeface="Arial"/>
              <a:cs typeface="Calibri"/>
              <a:sym typeface="Arial"/>
            </a:endParaRPr>
          </a:p>
        </p:txBody>
      </p:sp>
      <p:sp>
        <p:nvSpPr>
          <p:cNvPr id="34" name="Rectangle 33"/>
          <p:cNvSpPr/>
          <p:nvPr/>
        </p:nvSpPr>
        <p:spPr bwMode="auto">
          <a:xfrm>
            <a:off x="3973038" y="3304790"/>
            <a:ext cx="2326511" cy="148412"/>
          </a:xfrm>
          <a:prstGeom prst="rect">
            <a:avLst/>
          </a:prstGeom>
          <a:solidFill>
            <a:srgbClr val="FFCB2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825" kern="0">
                <a:solidFill>
                  <a:srgbClr val="4D4D4D"/>
                </a:solidFill>
                <a:highlight>
                  <a:srgbClr val="FFCB2B"/>
                </a:highlight>
                <a:latin typeface="Calibri"/>
                <a:ea typeface="Arial"/>
                <a:cs typeface="Calibri"/>
                <a:sym typeface="Arial"/>
              </a:rPr>
              <a:t>Implementation Lab results</a:t>
            </a:r>
            <a:endParaRPr lang="en-IE" sz="825" kern="0">
              <a:solidFill>
                <a:srgbClr val="4D4D4D"/>
              </a:solidFill>
              <a:highlight>
                <a:srgbClr val="FFCB2B"/>
              </a:highlight>
              <a:latin typeface="Calibri"/>
              <a:ea typeface="Arial"/>
              <a:cs typeface="Calibri"/>
              <a:sym typeface="Arial"/>
            </a:endParaRPr>
          </a:p>
        </p:txBody>
      </p:sp>
      <p:sp>
        <p:nvSpPr>
          <p:cNvPr id="36" name="Rectangle 35"/>
          <p:cNvSpPr/>
          <p:nvPr/>
        </p:nvSpPr>
        <p:spPr bwMode="auto">
          <a:xfrm>
            <a:off x="4754415" y="3484343"/>
            <a:ext cx="2623068" cy="130334"/>
          </a:xfrm>
          <a:prstGeom prst="rect">
            <a:avLst/>
          </a:prstGeom>
          <a:solidFill>
            <a:srgbClr val="FFCB2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825" kern="0">
                <a:solidFill>
                  <a:srgbClr val="4D4D4D"/>
                </a:solidFill>
                <a:highlight>
                  <a:srgbClr val="FFCB2B"/>
                </a:highlight>
                <a:latin typeface="Calibri"/>
                <a:ea typeface="Arial"/>
                <a:cs typeface="Calibri"/>
                <a:sym typeface="Arial"/>
              </a:rPr>
              <a:t>Implementation  Medical images</a:t>
            </a:r>
            <a:endParaRPr lang="en-IE" sz="825" kern="0">
              <a:solidFill>
                <a:srgbClr val="4D4D4D"/>
              </a:solidFill>
              <a:highlight>
                <a:srgbClr val="FFCB2B"/>
              </a:highlight>
              <a:latin typeface="Calibri"/>
              <a:ea typeface="Arial"/>
              <a:cs typeface="Calibri"/>
              <a:sym typeface="Arial"/>
            </a:endParaRPr>
          </a:p>
        </p:txBody>
      </p:sp>
      <p:sp>
        <p:nvSpPr>
          <p:cNvPr id="38" name="Rectangle 37"/>
          <p:cNvSpPr/>
          <p:nvPr/>
        </p:nvSpPr>
        <p:spPr bwMode="auto">
          <a:xfrm>
            <a:off x="4754414" y="3705253"/>
            <a:ext cx="2623068" cy="148412"/>
          </a:xfrm>
          <a:prstGeom prst="rect">
            <a:avLst/>
          </a:prstGeom>
          <a:solidFill>
            <a:srgbClr val="FFCB2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825" kern="0">
                <a:solidFill>
                  <a:srgbClr val="4D4D4D"/>
                </a:solidFill>
                <a:highlight>
                  <a:srgbClr val="FFCB2B"/>
                </a:highlight>
                <a:latin typeface="Calibri"/>
                <a:ea typeface="Arial"/>
                <a:cs typeface="Calibri"/>
                <a:sym typeface="Arial"/>
              </a:rPr>
              <a:t>Implementation Hospital discharge reports </a:t>
            </a:r>
            <a:endParaRPr lang="en-IE" sz="825" kern="0">
              <a:solidFill>
                <a:srgbClr val="4D4D4D"/>
              </a:solidFill>
              <a:highlight>
                <a:srgbClr val="FFCB2B"/>
              </a:highlight>
              <a:latin typeface="Calibri"/>
              <a:ea typeface="Arial"/>
              <a:cs typeface="Calibri"/>
              <a:sym typeface="Arial"/>
            </a:endParaRPr>
          </a:p>
        </p:txBody>
      </p:sp>
      <p:sp>
        <p:nvSpPr>
          <p:cNvPr id="6" name="Rectangle 5"/>
          <p:cNvSpPr/>
          <p:nvPr/>
        </p:nvSpPr>
        <p:spPr bwMode="auto">
          <a:xfrm>
            <a:off x="1460271" y="4281992"/>
            <a:ext cx="7144301" cy="162000"/>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fr-BE" sz="825" kern="0">
                <a:solidFill>
                  <a:srgbClr val="4D4D4D"/>
                </a:solidFill>
                <a:latin typeface="Calibri"/>
                <a:cs typeface="Calibri"/>
                <a:sym typeface="Arial"/>
              </a:rPr>
              <a:t>MyHealth@EU Central Services</a:t>
            </a:r>
            <a:endParaRPr lang="en-IE" sz="825" kern="0">
              <a:solidFill>
                <a:srgbClr val="4D4D4D"/>
              </a:solidFill>
              <a:latin typeface="Calibri"/>
              <a:ea typeface="Arial"/>
              <a:cs typeface="Calibri"/>
              <a:sym typeface="Arial"/>
            </a:endParaRPr>
          </a:p>
        </p:txBody>
      </p:sp>
      <p:sp>
        <p:nvSpPr>
          <p:cNvPr id="14" name="Rectangle 13"/>
          <p:cNvSpPr/>
          <p:nvPr/>
        </p:nvSpPr>
        <p:spPr bwMode="auto">
          <a:xfrm>
            <a:off x="1899570" y="4490410"/>
            <a:ext cx="6711745" cy="126856"/>
          </a:xfrm>
          <a:prstGeom prst="rect">
            <a:avLst/>
          </a:prstGeom>
          <a:solidFill>
            <a:srgbClr val="FFC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fr-BE" sz="825" kern="0">
                <a:solidFill>
                  <a:srgbClr val="4D4D4D"/>
                </a:solidFill>
                <a:latin typeface="Calibri"/>
                <a:cs typeface="Calibri"/>
                <a:sym typeface="Arial"/>
              </a:rPr>
              <a:t>MyHealth@EU trainings (EU Academy)</a:t>
            </a:r>
            <a:endParaRPr lang="en-IE" sz="825" kern="0">
              <a:solidFill>
                <a:srgbClr val="4D4D4D"/>
              </a:solidFill>
              <a:latin typeface="Calibri"/>
              <a:ea typeface="Arial"/>
              <a:cs typeface="Calibri"/>
              <a:sym typeface="Arial"/>
            </a:endParaRPr>
          </a:p>
        </p:txBody>
      </p:sp>
      <p:sp>
        <p:nvSpPr>
          <p:cNvPr id="19" name="Rectangle 18"/>
          <p:cNvSpPr/>
          <p:nvPr/>
        </p:nvSpPr>
        <p:spPr bwMode="auto">
          <a:xfrm>
            <a:off x="5530924" y="2810212"/>
            <a:ext cx="3080393" cy="123750"/>
          </a:xfrm>
          <a:prstGeom prst="rect">
            <a:avLst/>
          </a:prstGeom>
          <a:solidFill>
            <a:srgbClr val="1EC08A">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825" kern="0">
                <a:solidFill>
                  <a:srgbClr val="FFFFFF"/>
                </a:solidFill>
                <a:latin typeface="Calibri"/>
                <a:ea typeface="Arial"/>
                <a:cs typeface="Calibri"/>
                <a:sym typeface="Arial"/>
              </a:rPr>
              <a:t>Exchange format in healthcare settings (DEP, tbc) </a:t>
            </a:r>
            <a:endParaRPr lang="en-IE" sz="825" b="1" kern="0">
              <a:solidFill>
                <a:srgbClr val="FFFFFF"/>
              </a:solidFill>
              <a:latin typeface="Calibri"/>
              <a:ea typeface="Arial"/>
              <a:cs typeface="Calibri"/>
              <a:sym typeface="Arial"/>
            </a:endParaRPr>
          </a:p>
        </p:txBody>
      </p:sp>
      <p:sp>
        <p:nvSpPr>
          <p:cNvPr id="22" name="Rectangle 21"/>
          <p:cNvSpPr/>
          <p:nvPr/>
        </p:nvSpPr>
        <p:spPr bwMode="auto">
          <a:xfrm>
            <a:off x="2435834" y="3291998"/>
            <a:ext cx="1493162" cy="161204"/>
          </a:xfrm>
          <a:prstGeom prst="rect">
            <a:avLst/>
          </a:prstGeom>
          <a:solidFill>
            <a:srgbClr val="FFCB2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825" kern="0">
                <a:solidFill>
                  <a:srgbClr val="4D4D4D"/>
                </a:solidFill>
                <a:highlight>
                  <a:srgbClr val="FFCB2B"/>
                </a:highlight>
                <a:latin typeface="Calibri"/>
                <a:ea typeface="Arial"/>
                <a:cs typeface="Calibri"/>
                <a:sym typeface="Arial"/>
              </a:rPr>
              <a:t>Lab results Guidelines</a:t>
            </a:r>
            <a:endParaRPr lang="en-IE" sz="825" kern="0">
              <a:solidFill>
                <a:srgbClr val="4D4D4D"/>
              </a:solidFill>
              <a:highlight>
                <a:srgbClr val="FFCB2B"/>
              </a:highlight>
              <a:latin typeface="Calibri"/>
              <a:ea typeface="Arial"/>
              <a:cs typeface="Calibri"/>
              <a:sym typeface="Arial"/>
            </a:endParaRPr>
          </a:p>
        </p:txBody>
      </p:sp>
      <p:sp>
        <p:nvSpPr>
          <p:cNvPr id="32" name="Rectangle 31"/>
          <p:cNvSpPr/>
          <p:nvPr/>
        </p:nvSpPr>
        <p:spPr bwMode="auto">
          <a:xfrm>
            <a:off x="3282645" y="3478604"/>
            <a:ext cx="1164023" cy="233625"/>
          </a:xfrm>
          <a:prstGeom prst="rect">
            <a:avLst/>
          </a:prstGeom>
          <a:solidFill>
            <a:srgbClr val="FFCB2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825" kern="0">
                <a:solidFill>
                  <a:srgbClr val="4D4D4D"/>
                </a:solidFill>
                <a:latin typeface="Calibri"/>
                <a:ea typeface="Arial"/>
                <a:cs typeface="Calibri"/>
                <a:sym typeface="Arial"/>
              </a:rPr>
              <a:t>Medical Images Guidelines</a:t>
            </a:r>
            <a:endParaRPr lang="en-IE" sz="825" kern="0">
              <a:solidFill>
                <a:srgbClr val="4D4D4D"/>
              </a:solidFill>
              <a:latin typeface="Calibri"/>
              <a:ea typeface="Arial"/>
              <a:cs typeface="Calibri"/>
              <a:sym typeface="Arial"/>
            </a:endParaRPr>
          </a:p>
        </p:txBody>
      </p:sp>
      <p:sp>
        <p:nvSpPr>
          <p:cNvPr id="40" name="Rectangle 39"/>
          <p:cNvSpPr/>
          <p:nvPr/>
        </p:nvSpPr>
        <p:spPr bwMode="auto">
          <a:xfrm>
            <a:off x="3291280" y="3744615"/>
            <a:ext cx="1164023" cy="233625"/>
          </a:xfrm>
          <a:prstGeom prst="rect">
            <a:avLst/>
          </a:prstGeom>
          <a:solidFill>
            <a:srgbClr val="FFCB2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825" kern="0">
                <a:solidFill>
                  <a:srgbClr val="4D4D4D"/>
                </a:solidFill>
                <a:highlight>
                  <a:srgbClr val="FFCB2B"/>
                </a:highlight>
                <a:latin typeface="Calibri"/>
                <a:ea typeface="Arial"/>
                <a:cs typeface="Calibri"/>
                <a:sym typeface="Arial"/>
              </a:rPr>
              <a:t>Hospital discharge reports </a:t>
            </a:r>
            <a:r>
              <a:rPr lang="en-US" sz="825" kern="0">
                <a:solidFill>
                  <a:srgbClr val="4D4D4D"/>
                </a:solidFill>
                <a:latin typeface="Calibri"/>
                <a:ea typeface="Arial"/>
                <a:cs typeface="Calibri"/>
                <a:sym typeface="Arial"/>
              </a:rPr>
              <a:t>Guidelines</a:t>
            </a:r>
            <a:endParaRPr lang="en-IE" sz="825" kern="0">
              <a:solidFill>
                <a:srgbClr val="4D4D4D"/>
              </a:solidFill>
              <a:latin typeface="Calibri"/>
              <a:ea typeface="Arial"/>
              <a:cs typeface="Calibri"/>
              <a:sym typeface="Arial"/>
            </a:endParaRPr>
          </a:p>
        </p:txBody>
      </p:sp>
      <p:grpSp>
        <p:nvGrpSpPr>
          <p:cNvPr id="11" name="Group 10"/>
          <p:cNvGrpSpPr/>
          <p:nvPr/>
        </p:nvGrpSpPr>
        <p:grpSpPr bwMode="auto">
          <a:xfrm>
            <a:off x="5401528" y="908564"/>
            <a:ext cx="859531" cy="4134644"/>
            <a:chOff x="2831769" y="1393710"/>
            <a:chExt cx="1146042" cy="4834121"/>
          </a:xfrm>
        </p:grpSpPr>
        <p:cxnSp>
          <p:nvCxnSpPr>
            <p:cNvPr id="15" name="Straight Connector 14"/>
            <p:cNvCxnSpPr>
              <a:cxnSpLocks/>
            </p:cNvCxnSpPr>
            <p:nvPr/>
          </p:nvCxnSpPr>
          <p:spPr bwMode="auto">
            <a:xfrm flipH="1">
              <a:off x="3077805" y="1655831"/>
              <a:ext cx="0" cy="4572000"/>
            </a:xfrm>
            <a:prstGeom prst="line">
              <a:avLst/>
            </a:prstGeom>
            <a:ln w="19050">
              <a:solidFill>
                <a:srgbClr val="C00000"/>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bwMode="auto">
            <a:xfrm>
              <a:off x="2831769" y="1393710"/>
              <a:ext cx="1146042" cy="256389"/>
            </a:xfrm>
            <a:prstGeom prst="rect">
              <a:avLst/>
            </a:prstGeom>
            <a:noFill/>
          </p:spPr>
          <p:txBody>
            <a:bodyPr wrap="none" rtlCol="0">
              <a:spAutoFit/>
            </a:bodyPr>
            <a:lstStyle/>
            <a:p>
              <a:pPr defTabSz="685800" fontAlgn="auto">
                <a:spcBef>
                  <a:spcPts val="0"/>
                </a:spcBef>
                <a:spcAft>
                  <a:spcPts val="0"/>
                </a:spcAft>
                <a:defRPr/>
              </a:pPr>
              <a:r>
                <a:rPr lang="fr-BE" sz="825" b="1" i="1" kern="0">
                  <a:solidFill>
                    <a:srgbClr val="C00000"/>
                  </a:solidFill>
                  <a:latin typeface="Calibri"/>
                  <a:ea typeface="Arial"/>
                  <a:cs typeface="Calibri"/>
                  <a:sym typeface="Arial"/>
                </a:rPr>
                <a:t>Entry into</a:t>
              </a:r>
              <a:r>
                <a:rPr lang="fr-BE" sz="825" b="1" i="1" kern="0">
                  <a:solidFill>
                    <a:srgbClr val="C00000"/>
                  </a:solidFill>
                  <a:latin typeface="Calibri"/>
                  <a:ea typeface="+mn-ea"/>
                  <a:cs typeface="Calibri"/>
                  <a:sym typeface="Arial"/>
                </a:rPr>
                <a:t> force</a:t>
              </a:r>
              <a:endParaRPr lang="en-IE" sz="825" b="1" i="1" kern="0">
                <a:solidFill>
                  <a:srgbClr val="C00000"/>
                </a:solidFill>
                <a:latin typeface="Calibri"/>
                <a:ea typeface="Arial"/>
                <a:cs typeface="Calibri"/>
                <a:sym typeface="Arial"/>
              </a:endParaRPr>
            </a:p>
          </p:txBody>
        </p:sp>
      </p:grpSp>
      <p:grpSp>
        <p:nvGrpSpPr>
          <p:cNvPr id="46" name="Group 45"/>
          <p:cNvGrpSpPr/>
          <p:nvPr/>
        </p:nvGrpSpPr>
        <p:grpSpPr bwMode="auto">
          <a:xfrm>
            <a:off x="7451895" y="837496"/>
            <a:ext cx="997389" cy="4166768"/>
            <a:chOff x="5542827" y="1234891"/>
            <a:chExt cx="1329852" cy="4981278"/>
          </a:xfrm>
        </p:grpSpPr>
        <p:sp>
          <p:nvSpPr>
            <p:cNvPr id="50" name="TextBox 49"/>
            <p:cNvSpPr txBox="1"/>
            <p:nvPr/>
          </p:nvSpPr>
          <p:spPr bwMode="auto">
            <a:xfrm>
              <a:off x="5542827" y="1234891"/>
              <a:ext cx="1329852" cy="413933"/>
            </a:xfrm>
            <a:prstGeom prst="rect">
              <a:avLst/>
            </a:prstGeom>
            <a:noFill/>
          </p:spPr>
          <p:txBody>
            <a:bodyPr wrap="none" rtlCol="0">
              <a:spAutoFit/>
            </a:bodyPr>
            <a:lstStyle/>
            <a:p>
              <a:pPr defTabSz="685800" fontAlgn="auto">
                <a:spcBef>
                  <a:spcPts val="0"/>
                </a:spcBef>
                <a:spcAft>
                  <a:spcPts val="0"/>
                </a:spcAft>
                <a:defRPr/>
              </a:pPr>
              <a:r>
                <a:rPr lang="fr-BE" sz="825" b="1" i="1" kern="0">
                  <a:solidFill>
                    <a:srgbClr val="C00000"/>
                  </a:solidFill>
                  <a:latin typeface="Calibri"/>
                  <a:ea typeface="Arial"/>
                  <a:cs typeface="Calibri"/>
                  <a:sym typeface="Arial"/>
                </a:rPr>
                <a:t>Deadline for main</a:t>
              </a:r>
              <a:br>
                <a:rPr lang="fr-BE" sz="825" b="1" i="1" kern="0">
                  <a:solidFill>
                    <a:srgbClr val="C00000"/>
                  </a:solidFill>
                  <a:latin typeface="Calibri"/>
                  <a:ea typeface="Arial"/>
                  <a:cs typeface="Calibri"/>
                  <a:sym typeface="Arial"/>
                </a:rPr>
              </a:br>
              <a:r>
                <a:rPr lang="fr-BE" sz="825" b="1" i="1" kern="0" err="1">
                  <a:solidFill>
                    <a:srgbClr val="C00000"/>
                  </a:solidFill>
                  <a:latin typeface="Calibri"/>
                  <a:ea typeface="+mn-ea"/>
                  <a:cs typeface="Calibri"/>
                  <a:sym typeface="Arial"/>
                </a:rPr>
                <a:t>i</a:t>
              </a:r>
              <a:r>
                <a:rPr lang="fr-BE" sz="825" b="1" i="1" kern="0" err="1">
                  <a:solidFill>
                    <a:srgbClr val="C00000"/>
                  </a:solidFill>
                  <a:latin typeface="Calibri"/>
                  <a:ea typeface="Arial"/>
                  <a:cs typeface="Calibri"/>
                  <a:sym typeface="Arial"/>
                </a:rPr>
                <a:t>mplementing</a:t>
              </a:r>
              <a:r>
                <a:rPr lang="fr-BE" sz="825" b="1" i="1" kern="0">
                  <a:solidFill>
                    <a:srgbClr val="C00000"/>
                  </a:solidFill>
                  <a:latin typeface="Calibri"/>
                  <a:ea typeface="Arial"/>
                  <a:cs typeface="Calibri"/>
                  <a:sym typeface="Arial"/>
                </a:rPr>
                <a:t> </a:t>
              </a:r>
              <a:r>
                <a:rPr lang="fr-BE" sz="825" b="1" i="1" kern="0" err="1">
                  <a:solidFill>
                    <a:srgbClr val="C00000"/>
                  </a:solidFill>
                  <a:latin typeface="Calibri"/>
                  <a:ea typeface="Arial"/>
                  <a:cs typeface="Calibri"/>
                  <a:sym typeface="Arial"/>
                </a:rPr>
                <a:t>acts</a:t>
              </a:r>
              <a:endParaRPr lang="en-IE" sz="825" b="1" i="1" kern="0">
                <a:solidFill>
                  <a:srgbClr val="C00000"/>
                </a:solidFill>
                <a:latin typeface="Calibri"/>
                <a:ea typeface="Arial"/>
                <a:cs typeface="Calibri"/>
                <a:sym typeface="Arial"/>
              </a:endParaRPr>
            </a:p>
          </p:txBody>
        </p:sp>
        <p:cxnSp>
          <p:nvCxnSpPr>
            <p:cNvPr id="58" name="Straight Connector 57"/>
            <p:cNvCxnSpPr>
              <a:cxnSpLocks/>
            </p:cNvCxnSpPr>
            <p:nvPr/>
          </p:nvCxnSpPr>
          <p:spPr bwMode="auto">
            <a:xfrm flipH="1">
              <a:off x="5825123" y="1644169"/>
              <a:ext cx="0" cy="4572000"/>
            </a:xfrm>
            <a:prstGeom prst="line">
              <a:avLst/>
            </a:prstGeom>
            <a:ln w="19050">
              <a:solidFill>
                <a:srgbClr val="C00000"/>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62" name="Rectangle 61"/>
          <p:cNvSpPr/>
          <p:nvPr/>
        </p:nvSpPr>
        <p:spPr bwMode="auto">
          <a:xfrm>
            <a:off x="7655473" y="1481600"/>
            <a:ext cx="1085126" cy="16397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fr-BE" sz="825" kern="0">
                <a:solidFill>
                  <a:srgbClr val="FFFFFF"/>
                </a:solidFill>
                <a:latin typeface="Calibri"/>
                <a:ea typeface="Arial"/>
                <a:cs typeface="Calibri"/>
                <a:sym typeface="Arial"/>
              </a:rPr>
              <a:t>Implementing acts</a:t>
            </a:r>
            <a:endParaRPr lang="en-IE" sz="825" kern="0">
              <a:solidFill>
                <a:srgbClr val="FFFFFF"/>
              </a:solidFill>
              <a:latin typeface="Calibri"/>
              <a:ea typeface="Arial"/>
              <a:cs typeface="Calibri"/>
              <a:sym typeface="Arial"/>
            </a:endParaRPr>
          </a:p>
        </p:txBody>
      </p:sp>
      <p:sp>
        <p:nvSpPr>
          <p:cNvPr id="42" name="Rectangle 41">
            <a:extLst>
              <a:ext uri="{FF2B5EF4-FFF2-40B4-BE49-F238E27FC236}">
                <a16:creationId xmlns:a16="http://schemas.microsoft.com/office/drawing/2014/main" id="{31BFD415-095B-BC94-63C0-B2025E0ECA48}"/>
              </a:ext>
            </a:extLst>
          </p:cNvPr>
          <p:cNvSpPr/>
          <p:nvPr/>
        </p:nvSpPr>
        <p:spPr bwMode="auto">
          <a:xfrm>
            <a:off x="4460874" y="2131159"/>
            <a:ext cx="3122733" cy="110171"/>
          </a:xfrm>
          <a:prstGeom prst="rect">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fr-BE" sz="825" kern="0" err="1">
                <a:solidFill>
                  <a:srgbClr val="FFFFFF"/>
                </a:solidFill>
                <a:latin typeface="Calibri"/>
                <a:ea typeface="Arial"/>
                <a:cs typeface="Calibri"/>
                <a:sym typeface="Arial"/>
              </a:rPr>
              <a:t>xShare</a:t>
            </a:r>
            <a:endParaRPr lang="en-IE" sz="825" kern="0">
              <a:solidFill>
                <a:srgbClr val="FFFFFF"/>
              </a:solidFill>
              <a:latin typeface="Calibri"/>
              <a:ea typeface="Arial"/>
              <a:cs typeface="Calibri"/>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a:extLst>
              <a:ext uri="{FF2B5EF4-FFF2-40B4-BE49-F238E27FC236}">
                <a16:creationId xmlns:a16="http://schemas.microsoft.com/office/drawing/2014/main" id="{F5D9B7D1-E5FF-3EA6-DE54-664034D3DDA8}"/>
              </a:ext>
            </a:extLst>
          </p:cNvPr>
          <p:cNvSpPr>
            <a:spLocks noChangeArrowheads="1"/>
          </p:cNvSpPr>
          <p:nvPr/>
        </p:nvSpPr>
        <p:spPr bwMode="auto">
          <a:xfrm>
            <a:off x="5027879" y="2618460"/>
            <a:ext cx="1728435" cy="320284"/>
          </a:xfrm>
          <a:prstGeom prst="chevron">
            <a:avLst>
              <a:gd name="adj" fmla="val 36862"/>
            </a:avLst>
          </a:prstGeom>
          <a:solidFill>
            <a:srgbClr val="034EA2"/>
          </a:solidFill>
          <a:ln w="12700" algn="ctr">
            <a:solidFill>
              <a:srgbClr val="FFFFFF"/>
            </a:solidFill>
            <a:miter lim="800000"/>
            <a:headEnd type="none" w="sm" len="sm"/>
            <a:tailEnd type="none" w="sm" len="sm"/>
          </a:ln>
        </p:spPr>
        <p:txBody>
          <a:bodyPr lIns="20250" tIns="20250" rIns="20250" bIns="20250" anchor="ctr"/>
          <a:lstStyle/>
          <a:p>
            <a:pPr algn="ctr" defTabSz="514350" fontAlgn="auto">
              <a:spcBef>
                <a:spcPts val="0"/>
              </a:spcBef>
              <a:spcAft>
                <a:spcPts val="0"/>
              </a:spcAft>
              <a:defRPr/>
            </a:pPr>
            <a:r>
              <a:rPr lang="en-IE" sz="825" b="1" kern="0">
                <a:solidFill>
                  <a:srgbClr val="FFFFFF"/>
                </a:solidFill>
                <a:latin typeface="Arial"/>
                <a:ea typeface="ＭＳ Ｐゴシック" pitchFamily="34" charset="-128"/>
                <a:cs typeface="Arial"/>
                <a:sym typeface="Arial"/>
              </a:rPr>
              <a:t>Joint action </a:t>
            </a:r>
            <a:r>
              <a:rPr lang="en-IE" sz="825" b="1" kern="0" err="1">
                <a:solidFill>
                  <a:srgbClr val="FFFFFF"/>
                </a:solidFill>
                <a:latin typeface="Arial"/>
                <a:ea typeface="ＭＳ Ｐゴシック" pitchFamily="34" charset="-128"/>
                <a:cs typeface="Arial"/>
                <a:sym typeface="Arial"/>
              </a:rPr>
              <a:t>Xt</a:t>
            </a:r>
            <a:r>
              <a:rPr lang="en-IE" sz="825" b="1" kern="0">
                <a:solidFill>
                  <a:srgbClr val="FFFFFF"/>
                </a:solidFill>
                <a:latin typeface="Arial"/>
                <a:ea typeface="ＭＳ Ｐゴシック" pitchFamily="34" charset="-128"/>
                <a:cs typeface="Arial"/>
                <a:sym typeface="Arial"/>
              </a:rPr>
              <a:t>-EHR</a:t>
            </a:r>
            <a:endParaRPr lang="en-IE" sz="825" kern="0">
              <a:solidFill>
                <a:srgbClr val="FFFFFF"/>
              </a:solidFill>
              <a:latin typeface="Arial"/>
              <a:ea typeface="ＭＳ Ｐゴシック" pitchFamily="34" charset="-128"/>
              <a:cs typeface="Arial"/>
              <a:sym typeface="Arial"/>
            </a:endParaRPr>
          </a:p>
        </p:txBody>
      </p:sp>
      <p:sp>
        <p:nvSpPr>
          <p:cNvPr id="5" name="AutoShape 5">
            <a:extLst>
              <a:ext uri="{FF2B5EF4-FFF2-40B4-BE49-F238E27FC236}">
                <a16:creationId xmlns:a16="http://schemas.microsoft.com/office/drawing/2014/main" id="{60FFB29D-B6F9-5357-C34D-D170DB2FABBA}"/>
              </a:ext>
            </a:extLst>
          </p:cNvPr>
          <p:cNvSpPr>
            <a:spLocks noChangeArrowheads="1"/>
          </p:cNvSpPr>
          <p:nvPr/>
        </p:nvSpPr>
        <p:spPr bwMode="auto">
          <a:xfrm>
            <a:off x="7862177" y="1030735"/>
            <a:ext cx="872833" cy="317897"/>
          </a:xfrm>
          <a:prstGeom prst="chevron">
            <a:avLst>
              <a:gd name="adj" fmla="val 36862"/>
            </a:avLst>
          </a:prstGeom>
          <a:solidFill>
            <a:srgbClr val="034EA2"/>
          </a:solidFill>
          <a:ln w="12700" algn="ctr">
            <a:solidFill>
              <a:srgbClr val="FFFFFF"/>
            </a:solidFill>
            <a:miter lim="800000"/>
            <a:headEnd type="none" w="sm" len="sm"/>
            <a:tailEnd type="none" w="sm" len="sm"/>
          </a:ln>
        </p:spPr>
        <p:txBody>
          <a:bodyPr lIns="20250" tIns="20250" rIns="20250" bIns="20250" anchor="ctr"/>
          <a:lstStyle/>
          <a:p>
            <a:pPr algn="ctr" defTabSz="514350" fontAlgn="auto">
              <a:spcBef>
                <a:spcPts val="0"/>
              </a:spcBef>
              <a:spcAft>
                <a:spcPts val="0"/>
              </a:spcAft>
              <a:defRPr/>
            </a:pPr>
            <a:r>
              <a:rPr lang="en-IE" sz="750" b="1" kern="0">
                <a:solidFill>
                  <a:srgbClr val="FFFFFF"/>
                </a:solidFill>
                <a:latin typeface="Arial"/>
                <a:ea typeface="ＭＳ Ｐゴシック" pitchFamily="34" charset="-128"/>
                <a:cs typeface="Arial"/>
                <a:sym typeface="Arial"/>
              </a:rPr>
              <a:t>Further actions</a:t>
            </a:r>
          </a:p>
        </p:txBody>
      </p:sp>
      <p:sp>
        <p:nvSpPr>
          <p:cNvPr id="6" name="AutoShape 6">
            <a:extLst>
              <a:ext uri="{FF2B5EF4-FFF2-40B4-BE49-F238E27FC236}">
                <a16:creationId xmlns:a16="http://schemas.microsoft.com/office/drawing/2014/main" id="{C3A45DBF-9025-6955-DA0D-6DDE616ECB79}"/>
              </a:ext>
            </a:extLst>
          </p:cNvPr>
          <p:cNvSpPr>
            <a:spLocks noChangeArrowheads="1"/>
          </p:cNvSpPr>
          <p:nvPr/>
        </p:nvSpPr>
        <p:spPr bwMode="auto">
          <a:xfrm>
            <a:off x="1670813" y="4002307"/>
            <a:ext cx="6627780" cy="320284"/>
          </a:xfrm>
          <a:prstGeom prst="homePlate">
            <a:avLst>
              <a:gd name="adj" fmla="val 38791"/>
            </a:avLst>
          </a:prstGeom>
          <a:solidFill>
            <a:srgbClr val="034EA2"/>
          </a:solidFill>
          <a:ln w="12700" algn="ctr">
            <a:solidFill>
              <a:srgbClr val="FFFFFF"/>
            </a:solidFill>
            <a:miter lim="800000"/>
            <a:headEnd type="none" w="sm" len="sm"/>
            <a:tailEnd type="none" w="sm" len="sm"/>
          </a:ln>
        </p:spPr>
        <p:txBody>
          <a:bodyPr lIns="20250" tIns="20250" rIns="20250" bIns="20250" anchor="ctr"/>
          <a:lstStyle/>
          <a:p>
            <a:pPr algn="ctr" defTabSz="514350" fontAlgn="auto">
              <a:spcBef>
                <a:spcPts val="0"/>
              </a:spcBef>
              <a:spcAft>
                <a:spcPts val="0"/>
              </a:spcAft>
              <a:defRPr/>
            </a:pPr>
            <a:r>
              <a:rPr lang="en-IE" sz="825" b="1" kern="0">
                <a:solidFill>
                  <a:srgbClr val="FFFFFF"/>
                </a:solidFill>
                <a:latin typeface="Arial"/>
                <a:ea typeface="ＭＳ Ｐゴシック" pitchFamily="34" charset="-128"/>
                <a:cs typeface="Arial"/>
                <a:sym typeface="Arial"/>
              </a:rPr>
              <a:t>MyHealth@EU current and future services</a:t>
            </a:r>
          </a:p>
        </p:txBody>
      </p:sp>
      <p:sp>
        <p:nvSpPr>
          <p:cNvPr id="7" name="AutoShape 7">
            <a:extLst>
              <a:ext uri="{FF2B5EF4-FFF2-40B4-BE49-F238E27FC236}">
                <a16:creationId xmlns:a16="http://schemas.microsoft.com/office/drawing/2014/main" id="{5AF8B7BC-EB52-7BCF-19F5-88399A4FD0BB}"/>
              </a:ext>
            </a:extLst>
          </p:cNvPr>
          <p:cNvSpPr>
            <a:spLocks noChangeArrowheads="1"/>
          </p:cNvSpPr>
          <p:nvPr/>
        </p:nvSpPr>
        <p:spPr bwMode="auto">
          <a:xfrm>
            <a:off x="4402658" y="1030734"/>
            <a:ext cx="1754156" cy="320284"/>
          </a:xfrm>
          <a:prstGeom prst="chevron">
            <a:avLst>
              <a:gd name="adj" fmla="val 36862"/>
            </a:avLst>
          </a:prstGeom>
          <a:solidFill>
            <a:srgbClr val="034EA2"/>
          </a:solidFill>
          <a:ln w="12700" algn="ctr">
            <a:solidFill>
              <a:srgbClr val="FFFFFF"/>
            </a:solidFill>
            <a:miter lim="800000"/>
            <a:headEnd type="none" w="sm" len="sm"/>
            <a:tailEnd type="none" w="sm" len="sm"/>
          </a:ln>
        </p:spPr>
        <p:txBody>
          <a:bodyPr lIns="20250" tIns="20250" rIns="20250" bIns="20250" anchor="ctr"/>
          <a:lstStyle/>
          <a:p>
            <a:pPr algn="ctr" defTabSz="514350" fontAlgn="auto">
              <a:spcBef>
                <a:spcPts val="0"/>
              </a:spcBef>
              <a:spcAft>
                <a:spcPts val="0"/>
              </a:spcAft>
              <a:defRPr/>
            </a:pPr>
            <a:r>
              <a:rPr lang="en-IE" sz="825" b="1" kern="0" err="1">
                <a:solidFill>
                  <a:srgbClr val="FFFFFF"/>
                </a:solidFill>
                <a:latin typeface="Arial"/>
                <a:ea typeface="ＭＳ Ｐゴシック" pitchFamily="34" charset="-128"/>
                <a:cs typeface="Arial"/>
                <a:sym typeface="Arial"/>
              </a:rPr>
              <a:t>XpanDH</a:t>
            </a:r>
            <a:endParaRPr lang="en-IE" sz="825" b="1" kern="0">
              <a:solidFill>
                <a:srgbClr val="FFFFFF"/>
              </a:solidFill>
              <a:latin typeface="Arial"/>
              <a:ea typeface="ＭＳ Ｐゴシック" pitchFamily="34" charset="-128"/>
              <a:cs typeface="Arial"/>
              <a:sym typeface="Arial"/>
            </a:endParaRPr>
          </a:p>
        </p:txBody>
      </p:sp>
      <p:sp>
        <p:nvSpPr>
          <p:cNvPr id="8" name="Rectangle 9">
            <a:extLst>
              <a:ext uri="{FF2B5EF4-FFF2-40B4-BE49-F238E27FC236}">
                <a16:creationId xmlns:a16="http://schemas.microsoft.com/office/drawing/2014/main" id="{E090D032-4FF1-6878-5FFF-06DCBCB80DFD}"/>
              </a:ext>
            </a:extLst>
          </p:cNvPr>
          <p:cNvSpPr>
            <a:spLocks noChangeArrowheads="1"/>
          </p:cNvSpPr>
          <p:nvPr/>
        </p:nvSpPr>
        <p:spPr bwMode="auto">
          <a:xfrm>
            <a:off x="1681223" y="4370014"/>
            <a:ext cx="1244265" cy="436022"/>
          </a:xfrm>
          <a:prstGeom prst="rect">
            <a:avLst/>
          </a:prstGeom>
          <a:solidFill>
            <a:srgbClr val="1E858B"/>
          </a:solidFill>
          <a:ln w="12700" algn="ctr">
            <a:solidFill>
              <a:srgbClr val="FFFFFF"/>
            </a:solidFill>
            <a:miter lim="800000"/>
            <a:headEnd type="none" w="sm" len="sm"/>
            <a:tailEnd/>
          </a:ln>
        </p:spPr>
        <p:txBody>
          <a:bodyPr lIns="20250" tIns="20250" rIns="20250" bIns="20250" anchor="t"/>
          <a:lstStyle/>
          <a:p>
            <a:pPr defTabSz="514350" fontAlgn="auto">
              <a:spcBef>
                <a:spcPts val="0"/>
              </a:spcBef>
              <a:spcAft>
                <a:spcPts val="338"/>
              </a:spcAft>
              <a:defRPr/>
            </a:pPr>
            <a:r>
              <a:rPr lang="en-IE" altLang="ja-JP" sz="750" b="1" kern="0">
                <a:solidFill>
                  <a:srgbClr val="FFFFFF"/>
                </a:solidFill>
                <a:latin typeface="Arial"/>
                <a:ea typeface="ＭＳ Ｐゴシック" panose="020B0600070205080204" pitchFamily="34" charset="-128"/>
                <a:cs typeface="Arial" charset="0"/>
                <a:sym typeface="Arial"/>
              </a:rPr>
              <a:t>Patient Summary and </a:t>
            </a:r>
            <a:r>
              <a:rPr lang="en-IE" altLang="ja-JP" sz="750" b="1" kern="0" err="1">
                <a:solidFill>
                  <a:srgbClr val="FFFFFF"/>
                </a:solidFill>
                <a:latin typeface="Arial"/>
                <a:ea typeface="ＭＳ Ｐゴシック" panose="020B0600070205080204" pitchFamily="34" charset="-128"/>
                <a:cs typeface="Arial" charset="0"/>
                <a:sym typeface="Arial"/>
              </a:rPr>
              <a:t>ePrescriptions</a:t>
            </a:r>
            <a:r>
              <a:rPr lang="en-IE" altLang="ja-JP" sz="750" b="1" kern="0">
                <a:solidFill>
                  <a:srgbClr val="FFFFFF"/>
                </a:solidFill>
                <a:latin typeface="Arial"/>
                <a:ea typeface="ＭＳ Ｐゴシック" panose="020B0600070205080204" pitchFamily="34" charset="-128"/>
                <a:cs typeface="Arial" charset="0"/>
                <a:sym typeface="Arial"/>
              </a:rPr>
              <a:t>/ </a:t>
            </a:r>
            <a:r>
              <a:rPr lang="en-IE" altLang="ja-JP" sz="750" b="1" kern="0" err="1">
                <a:solidFill>
                  <a:srgbClr val="FFFFFF"/>
                </a:solidFill>
                <a:latin typeface="Arial"/>
                <a:ea typeface="ＭＳ Ｐゴシック" panose="020B0600070205080204" pitchFamily="34" charset="-128"/>
                <a:cs typeface="Arial" charset="0"/>
                <a:sym typeface="Arial"/>
              </a:rPr>
              <a:t>eDispensations</a:t>
            </a:r>
            <a:endParaRPr lang="en-IE" altLang="ja-JP" sz="750" b="1" kern="0">
              <a:solidFill>
                <a:srgbClr val="FFFFFF"/>
              </a:solidFill>
              <a:latin typeface="Arial"/>
              <a:ea typeface="ＭＳ Ｐゴシック" panose="020B0600070205080204" pitchFamily="34" charset="-128"/>
              <a:cs typeface="Arial" charset="0"/>
              <a:sym typeface="Arial"/>
            </a:endParaRPr>
          </a:p>
        </p:txBody>
      </p:sp>
      <p:sp>
        <p:nvSpPr>
          <p:cNvPr id="9" name="Rectangle 8">
            <a:extLst>
              <a:ext uri="{FF2B5EF4-FFF2-40B4-BE49-F238E27FC236}">
                <a16:creationId xmlns:a16="http://schemas.microsoft.com/office/drawing/2014/main" id="{A110B636-CE3B-8839-E40A-FEE58C1FF1D1}"/>
              </a:ext>
            </a:extLst>
          </p:cNvPr>
          <p:cNvSpPr>
            <a:spLocks noChangeArrowheads="1"/>
          </p:cNvSpPr>
          <p:nvPr/>
        </p:nvSpPr>
        <p:spPr bwMode="auto">
          <a:xfrm>
            <a:off x="1670814" y="3013591"/>
            <a:ext cx="1536931" cy="486825"/>
          </a:xfrm>
          <a:prstGeom prst="rect">
            <a:avLst/>
          </a:prstGeom>
          <a:solidFill>
            <a:srgbClr val="92D050"/>
          </a:solidFill>
          <a:ln w="12700" algn="ctr">
            <a:solidFill>
              <a:srgbClr val="FFFFFF"/>
            </a:solidFill>
            <a:miter lim="800000"/>
            <a:headEnd type="none" w="sm" len="sm"/>
            <a:tailEnd/>
          </a:ln>
        </p:spPr>
        <p:txBody>
          <a:bodyPr lIns="20250" tIns="20250" rIns="20250" bIns="20250" anchor="t"/>
          <a:lstStyle/>
          <a:p>
            <a:pPr marL="96441" indent="-96441" defTabSz="514350" fontAlgn="auto">
              <a:spcBef>
                <a:spcPts val="0"/>
              </a:spcBef>
              <a:spcAft>
                <a:spcPts val="0"/>
              </a:spcAft>
              <a:buFont typeface="Arial" panose="020B0604020202020204" pitchFamily="34" charset="0"/>
              <a:buChar char="•"/>
              <a:defRPr/>
            </a:pPr>
            <a:r>
              <a:rPr lang="en-IE" altLang="ja-JP" sz="750" kern="0">
                <a:solidFill>
                  <a:srgbClr val="160447"/>
                </a:solidFill>
                <a:latin typeface="Arial"/>
                <a:ea typeface="ＭＳ Ｐゴシック" panose="020B0600070205080204" pitchFamily="34" charset="-128"/>
                <a:cs typeface="Arial" charset="0"/>
                <a:sym typeface="Arial"/>
              </a:rPr>
              <a:t>Use cases, data sets, principles</a:t>
            </a:r>
          </a:p>
          <a:p>
            <a:pPr marL="96441" indent="-96441" defTabSz="514350" fontAlgn="auto">
              <a:spcBef>
                <a:spcPts val="0"/>
              </a:spcBef>
              <a:spcAft>
                <a:spcPts val="0"/>
              </a:spcAft>
              <a:buFont typeface="Arial" panose="020B0604020202020204" pitchFamily="34" charset="0"/>
              <a:buChar char="•"/>
              <a:defRPr/>
            </a:pPr>
            <a:r>
              <a:rPr lang="en-IE" altLang="ja-JP" sz="750" kern="0">
                <a:solidFill>
                  <a:srgbClr val="160447"/>
                </a:solidFill>
                <a:latin typeface="Arial"/>
                <a:ea typeface="ＭＳ Ｐゴシック" panose="020B0600070205080204" pitchFamily="34" charset="-128"/>
                <a:cs typeface="Arial" charset="0"/>
                <a:sym typeface="Arial"/>
              </a:rPr>
              <a:t>Adopted by Member States in the </a:t>
            </a:r>
            <a:r>
              <a:rPr lang="en-IE" altLang="ja-JP" sz="750" kern="0" err="1">
                <a:solidFill>
                  <a:srgbClr val="160447"/>
                </a:solidFill>
                <a:latin typeface="Arial"/>
                <a:ea typeface="ＭＳ Ｐゴシック" panose="020B0600070205080204" pitchFamily="34" charset="-128"/>
                <a:cs typeface="Arial" charset="0"/>
                <a:sym typeface="Arial"/>
              </a:rPr>
              <a:t>eHN</a:t>
            </a:r>
            <a:endParaRPr lang="en-IE" altLang="ja-JP" sz="750" kern="0">
              <a:solidFill>
                <a:srgbClr val="160447"/>
              </a:solidFill>
              <a:latin typeface="Arial"/>
              <a:ea typeface="ＭＳ Ｐゴシック" panose="020B0600070205080204" pitchFamily="34" charset="-128"/>
              <a:cs typeface="Arial" charset="0"/>
              <a:sym typeface="Arial"/>
            </a:endParaRPr>
          </a:p>
        </p:txBody>
      </p:sp>
      <p:sp>
        <p:nvSpPr>
          <p:cNvPr id="10" name="Rectangle 11">
            <a:extLst>
              <a:ext uri="{FF2B5EF4-FFF2-40B4-BE49-F238E27FC236}">
                <a16:creationId xmlns:a16="http://schemas.microsoft.com/office/drawing/2014/main" id="{1B95B42D-B30B-5CCB-4C30-4F42D90A7E4F}"/>
              </a:ext>
            </a:extLst>
          </p:cNvPr>
          <p:cNvSpPr>
            <a:spLocks noChangeArrowheads="1"/>
          </p:cNvSpPr>
          <p:nvPr/>
        </p:nvSpPr>
        <p:spPr bwMode="auto">
          <a:xfrm>
            <a:off x="1670813" y="1421791"/>
            <a:ext cx="1269191" cy="436022"/>
          </a:xfrm>
          <a:prstGeom prst="rect">
            <a:avLst/>
          </a:prstGeom>
          <a:solidFill>
            <a:srgbClr val="4BC5DE"/>
          </a:solidFill>
          <a:ln w="12700" algn="ctr">
            <a:solidFill>
              <a:srgbClr val="FFFFFF"/>
            </a:solidFill>
            <a:miter lim="800000"/>
            <a:headEnd type="none" w="sm" len="sm"/>
            <a:tailEnd/>
          </a:ln>
        </p:spPr>
        <p:txBody>
          <a:bodyPr lIns="20250" tIns="20250" rIns="20250" bIns="20250" anchor="t"/>
          <a:lstStyle/>
          <a:p>
            <a:pPr marL="96441" indent="-96441" defTabSz="514350" fontAlgn="auto">
              <a:spcBef>
                <a:spcPts val="0"/>
              </a:spcBef>
              <a:spcAft>
                <a:spcPts val="0"/>
              </a:spcAft>
              <a:buFont typeface="Arial" panose="020B0604020202020204" pitchFamily="34" charset="0"/>
              <a:buChar char="•"/>
              <a:defRPr/>
            </a:pPr>
            <a:r>
              <a:rPr lang="en-IE" altLang="ja-JP" sz="750" kern="0">
                <a:solidFill>
                  <a:srgbClr val="160447"/>
                </a:solidFill>
                <a:latin typeface="Arial"/>
                <a:ea typeface="ＭＳ Ｐゴシック" panose="020B0600070205080204" pitchFamily="34" charset="-128"/>
                <a:cs typeface="Arial" charset="0"/>
                <a:sym typeface="Arial"/>
              </a:rPr>
              <a:t>Development of the </a:t>
            </a:r>
            <a:r>
              <a:rPr lang="en-IE" altLang="ja-JP" sz="750" kern="0" err="1">
                <a:solidFill>
                  <a:srgbClr val="160447"/>
                </a:solidFill>
                <a:latin typeface="Arial"/>
                <a:ea typeface="ＭＳ Ｐゴシック" panose="020B0600070205080204" pitchFamily="34" charset="-128"/>
                <a:cs typeface="Arial" charset="0"/>
                <a:sym typeface="Arial"/>
              </a:rPr>
              <a:t>MyHealth@EU</a:t>
            </a:r>
            <a:r>
              <a:rPr lang="en-IE" altLang="ja-JP" sz="750" kern="0">
                <a:solidFill>
                  <a:srgbClr val="160447"/>
                </a:solidFill>
                <a:latin typeface="Arial"/>
                <a:ea typeface="ＭＳ Ｐゴシック" panose="020B0600070205080204" pitchFamily="34" charset="-128"/>
                <a:cs typeface="Arial" charset="0"/>
                <a:sym typeface="Arial"/>
              </a:rPr>
              <a:t> infrastructure</a:t>
            </a:r>
            <a:endParaRPr lang="en-IE" altLang="ja-JP" sz="750" kern="0">
              <a:solidFill>
                <a:srgbClr val="160447"/>
              </a:solidFill>
              <a:latin typeface="Arial"/>
              <a:ea typeface="ＭＳ Ｐゴシック" panose="020B0600070205080204" pitchFamily="34" charset="-128"/>
              <a:cs typeface="Arial"/>
              <a:sym typeface="Arial"/>
            </a:endParaRPr>
          </a:p>
        </p:txBody>
      </p:sp>
      <p:sp>
        <p:nvSpPr>
          <p:cNvPr id="11" name="Line 25">
            <a:extLst>
              <a:ext uri="{FF2B5EF4-FFF2-40B4-BE49-F238E27FC236}">
                <a16:creationId xmlns:a16="http://schemas.microsoft.com/office/drawing/2014/main" id="{B59E1A92-6157-A2B7-C708-C64656482890}"/>
              </a:ext>
            </a:extLst>
          </p:cNvPr>
          <p:cNvSpPr>
            <a:spLocks noChangeShapeType="1"/>
          </p:cNvSpPr>
          <p:nvPr/>
        </p:nvSpPr>
        <p:spPr bwMode="auto">
          <a:xfrm>
            <a:off x="524643" y="2464410"/>
            <a:ext cx="8364632" cy="0"/>
          </a:xfrm>
          <a:prstGeom prst="line">
            <a:avLst/>
          </a:prstGeom>
          <a:noFill/>
          <a:ln w="12700">
            <a:solidFill>
              <a:srgbClr val="FFFFFF">
                <a:lumMod val="65000"/>
              </a:srgbClr>
            </a:solidFill>
            <a:prstDash val="dash"/>
            <a:round/>
            <a:headEnd/>
            <a:tailEnd/>
          </a:ln>
        </p:spPr>
        <p:txBody>
          <a:bodyPr lIns="20250" tIns="20250" rIns="20250" bIns="20250" anchor="ctr"/>
          <a:lstStyle/>
          <a:p>
            <a:pPr defTabSz="514350" fontAlgn="auto">
              <a:spcBef>
                <a:spcPts val="0"/>
              </a:spcBef>
              <a:spcAft>
                <a:spcPts val="0"/>
              </a:spcAft>
              <a:defRPr/>
            </a:pPr>
            <a:endParaRPr lang="en-IE" sz="1050" kern="0">
              <a:solidFill>
                <a:srgbClr val="4D4D4D"/>
              </a:solidFill>
              <a:latin typeface="Arial"/>
              <a:ea typeface="+mn-ea"/>
              <a:cs typeface="Arial"/>
              <a:sym typeface="Arial"/>
            </a:endParaRPr>
          </a:p>
        </p:txBody>
      </p:sp>
      <p:sp>
        <p:nvSpPr>
          <p:cNvPr id="12" name="AutoShape 6">
            <a:extLst>
              <a:ext uri="{FF2B5EF4-FFF2-40B4-BE49-F238E27FC236}">
                <a16:creationId xmlns:a16="http://schemas.microsoft.com/office/drawing/2014/main" id="{EA76C9FF-87A6-3F43-5733-A0AC636A95E7}"/>
              </a:ext>
            </a:extLst>
          </p:cNvPr>
          <p:cNvSpPr>
            <a:spLocks noChangeArrowheads="1"/>
          </p:cNvSpPr>
          <p:nvPr/>
        </p:nvSpPr>
        <p:spPr bwMode="auto">
          <a:xfrm>
            <a:off x="1670814" y="1030734"/>
            <a:ext cx="1401278" cy="320284"/>
          </a:xfrm>
          <a:prstGeom prst="homePlate">
            <a:avLst>
              <a:gd name="adj" fmla="val 38791"/>
            </a:avLst>
          </a:prstGeom>
          <a:solidFill>
            <a:srgbClr val="034EA2"/>
          </a:solidFill>
          <a:ln w="12700" algn="ctr">
            <a:solidFill>
              <a:srgbClr val="FFFFFF"/>
            </a:solidFill>
            <a:miter lim="800000"/>
            <a:headEnd type="none" w="sm" len="sm"/>
            <a:tailEnd type="none" w="sm" len="sm"/>
          </a:ln>
        </p:spPr>
        <p:txBody>
          <a:bodyPr lIns="20250" tIns="20250" rIns="20250" bIns="20250" anchor="ctr"/>
          <a:lstStyle/>
          <a:p>
            <a:pPr algn="ctr" defTabSz="514350" fontAlgn="auto">
              <a:spcBef>
                <a:spcPts val="0"/>
              </a:spcBef>
              <a:spcAft>
                <a:spcPts val="0"/>
              </a:spcAft>
              <a:defRPr/>
            </a:pPr>
            <a:r>
              <a:rPr lang="en-IE" sz="825" b="1" kern="0">
                <a:solidFill>
                  <a:srgbClr val="FFFFFF"/>
                </a:solidFill>
                <a:latin typeface="Arial"/>
                <a:ea typeface="ＭＳ Ｐゴシック" pitchFamily="34" charset="-128"/>
                <a:cs typeface="Arial"/>
                <a:sym typeface="Arial"/>
              </a:rPr>
              <a:t>epSOS, EXPAND, JAseHN, eHAction</a:t>
            </a:r>
          </a:p>
        </p:txBody>
      </p:sp>
      <p:sp>
        <p:nvSpPr>
          <p:cNvPr id="13" name="AutoShape 7">
            <a:extLst>
              <a:ext uri="{FF2B5EF4-FFF2-40B4-BE49-F238E27FC236}">
                <a16:creationId xmlns:a16="http://schemas.microsoft.com/office/drawing/2014/main" id="{D50276A7-EFC3-674F-143F-AE0B38B99B8F}"/>
              </a:ext>
            </a:extLst>
          </p:cNvPr>
          <p:cNvSpPr>
            <a:spLocks noChangeArrowheads="1"/>
          </p:cNvSpPr>
          <p:nvPr/>
        </p:nvSpPr>
        <p:spPr bwMode="auto">
          <a:xfrm>
            <a:off x="3049550" y="1030735"/>
            <a:ext cx="1299128" cy="320284"/>
          </a:xfrm>
          <a:prstGeom prst="chevron">
            <a:avLst>
              <a:gd name="adj" fmla="val 36862"/>
            </a:avLst>
          </a:prstGeom>
          <a:solidFill>
            <a:srgbClr val="034EA2"/>
          </a:solidFill>
          <a:ln w="12700" algn="ctr">
            <a:solidFill>
              <a:srgbClr val="FFFFFF"/>
            </a:solidFill>
            <a:miter lim="800000"/>
            <a:headEnd type="none" w="sm" len="sm"/>
            <a:tailEnd type="none" w="sm" len="sm"/>
          </a:ln>
        </p:spPr>
        <p:txBody>
          <a:bodyPr lIns="20250" tIns="20250" rIns="20250" bIns="20250" anchor="ctr"/>
          <a:lstStyle/>
          <a:p>
            <a:pPr algn="ctr" defTabSz="514350" fontAlgn="auto">
              <a:spcBef>
                <a:spcPts val="0"/>
              </a:spcBef>
              <a:spcAft>
                <a:spcPts val="0"/>
              </a:spcAft>
              <a:defRPr/>
            </a:pPr>
            <a:r>
              <a:rPr lang="en-IE" sz="825" b="1" kern="0">
                <a:solidFill>
                  <a:srgbClr val="FFFFFF"/>
                </a:solidFill>
                <a:latin typeface="Arial"/>
                <a:ea typeface="ＭＳ Ｐゴシック" pitchFamily="34" charset="-128"/>
                <a:cs typeface="Arial"/>
                <a:sym typeface="Arial"/>
              </a:rPr>
              <a:t>X-eHealth</a:t>
            </a:r>
          </a:p>
        </p:txBody>
      </p:sp>
      <p:sp>
        <p:nvSpPr>
          <p:cNvPr id="14" name="Rectangle 9">
            <a:extLst>
              <a:ext uri="{FF2B5EF4-FFF2-40B4-BE49-F238E27FC236}">
                <a16:creationId xmlns:a16="http://schemas.microsoft.com/office/drawing/2014/main" id="{C17849F6-B5A5-1FD0-9329-FB12E9F4DE8E}"/>
              </a:ext>
            </a:extLst>
          </p:cNvPr>
          <p:cNvSpPr>
            <a:spLocks noChangeArrowheads="1"/>
          </p:cNvSpPr>
          <p:nvPr/>
        </p:nvSpPr>
        <p:spPr bwMode="auto">
          <a:xfrm>
            <a:off x="3072090" y="4370014"/>
            <a:ext cx="1367000" cy="191290"/>
          </a:xfrm>
          <a:prstGeom prst="rect">
            <a:avLst/>
          </a:prstGeom>
          <a:solidFill>
            <a:srgbClr val="1E858B"/>
          </a:solidFill>
          <a:ln w="12700" algn="ctr">
            <a:solidFill>
              <a:srgbClr val="FFFFFF"/>
            </a:solidFill>
            <a:miter lim="800000"/>
            <a:headEnd type="none" w="sm" len="sm"/>
            <a:tailEnd/>
          </a:ln>
        </p:spPr>
        <p:txBody>
          <a:bodyPr lIns="20250" tIns="20250" rIns="20250" bIns="20250" anchor="t"/>
          <a:lstStyle/>
          <a:p>
            <a:pPr defTabSz="514350" fontAlgn="auto">
              <a:spcBef>
                <a:spcPts val="0"/>
              </a:spcBef>
              <a:spcAft>
                <a:spcPts val="338"/>
              </a:spcAft>
              <a:defRPr/>
            </a:pPr>
            <a:r>
              <a:rPr lang="en-IE" altLang="ja-JP" sz="750" b="1" kern="0">
                <a:solidFill>
                  <a:srgbClr val="FFFFFF"/>
                </a:solidFill>
                <a:latin typeface="Arial"/>
                <a:ea typeface="ＭＳ Ｐゴシック" panose="020B0600070205080204" pitchFamily="34" charset="-128"/>
                <a:cs typeface="Arial" charset="0"/>
                <a:sym typeface="Arial"/>
              </a:rPr>
              <a:t>Original Clinical Documents</a:t>
            </a:r>
          </a:p>
        </p:txBody>
      </p:sp>
      <p:sp>
        <p:nvSpPr>
          <p:cNvPr id="15" name="Rectangle 9">
            <a:extLst>
              <a:ext uri="{FF2B5EF4-FFF2-40B4-BE49-F238E27FC236}">
                <a16:creationId xmlns:a16="http://schemas.microsoft.com/office/drawing/2014/main" id="{92496ADF-FD35-940B-B74B-B552C81D62EC}"/>
              </a:ext>
            </a:extLst>
          </p:cNvPr>
          <p:cNvSpPr>
            <a:spLocks noChangeArrowheads="1"/>
          </p:cNvSpPr>
          <p:nvPr/>
        </p:nvSpPr>
        <p:spPr bwMode="auto">
          <a:xfrm>
            <a:off x="4589037" y="4370014"/>
            <a:ext cx="1367000" cy="416600"/>
          </a:xfrm>
          <a:prstGeom prst="rect">
            <a:avLst/>
          </a:prstGeom>
          <a:solidFill>
            <a:srgbClr val="1E858B"/>
          </a:solidFill>
          <a:ln w="12700" algn="ctr">
            <a:solidFill>
              <a:srgbClr val="FFFFFF"/>
            </a:solidFill>
            <a:miter lim="800000"/>
            <a:headEnd type="none" w="sm" len="sm"/>
            <a:tailEnd/>
          </a:ln>
        </p:spPr>
        <p:txBody>
          <a:bodyPr lIns="20250" tIns="20250" rIns="20250" bIns="20250" anchor="t"/>
          <a:lstStyle/>
          <a:p>
            <a:pPr defTabSz="514350" fontAlgn="auto">
              <a:spcBef>
                <a:spcPts val="0"/>
              </a:spcBef>
              <a:spcAft>
                <a:spcPts val="338"/>
              </a:spcAft>
              <a:defRPr/>
            </a:pPr>
            <a:r>
              <a:rPr lang="en-IE" altLang="ja-JP" sz="750" b="1" kern="0">
                <a:solidFill>
                  <a:srgbClr val="FFFFFF"/>
                </a:solidFill>
                <a:latin typeface="Arial"/>
                <a:ea typeface="ＭＳ Ｐゴシック" panose="020B0600070205080204" pitchFamily="34" charset="-128"/>
                <a:cs typeface="Arial" charset="0"/>
                <a:sym typeface="Arial"/>
              </a:rPr>
              <a:t>Lab results, hospital discharge reports, medical imaging</a:t>
            </a:r>
          </a:p>
        </p:txBody>
      </p:sp>
      <p:sp>
        <p:nvSpPr>
          <p:cNvPr id="16" name="Rectangle 11">
            <a:extLst>
              <a:ext uri="{FF2B5EF4-FFF2-40B4-BE49-F238E27FC236}">
                <a16:creationId xmlns:a16="http://schemas.microsoft.com/office/drawing/2014/main" id="{2DA03659-9225-8D4C-BE52-8E1C40276E6F}"/>
              </a:ext>
            </a:extLst>
          </p:cNvPr>
          <p:cNvSpPr>
            <a:spLocks noChangeArrowheads="1"/>
          </p:cNvSpPr>
          <p:nvPr/>
        </p:nvSpPr>
        <p:spPr bwMode="auto">
          <a:xfrm>
            <a:off x="3051896" y="1421791"/>
            <a:ext cx="1269191" cy="989853"/>
          </a:xfrm>
          <a:prstGeom prst="rect">
            <a:avLst/>
          </a:prstGeom>
          <a:solidFill>
            <a:srgbClr val="4BC5DE"/>
          </a:solidFill>
          <a:ln w="12700" algn="ctr">
            <a:solidFill>
              <a:srgbClr val="FFFFFF"/>
            </a:solidFill>
            <a:miter lim="800000"/>
            <a:headEnd type="none" w="sm" len="sm"/>
            <a:tailEnd/>
          </a:ln>
        </p:spPr>
        <p:txBody>
          <a:bodyPr lIns="20250" tIns="20250" rIns="20250" bIns="20250" anchor="t"/>
          <a:lstStyle/>
          <a:p>
            <a:pPr marL="96441" indent="-96441" defTabSz="514350" fontAlgn="auto">
              <a:spcBef>
                <a:spcPts val="0"/>
              </a:spcBef>
              <a:spcAft>
                <a:spcPts val="0"/>
              </a:spcAft>
              <a:buFont typeface="Arial" panose="020B0604020202020204" pitchFamily="34" charset="0"/>
              <a:buChar char="•"/>
              <a:defRPr/>
            </a:pPr>
            <a:r>
              <a:rPr lang="en-IE" altLang="ja-JP" sz="750" kern="0">
                <a:solidFill>
                  <a:srgbClr val="160447"/>
                </a:solidFill>
                <a:latin typeface="Arial"/>
                <a:ea typeface="ＭＳ Ｐゴシック" panose="020B0600070205080204" pitchFamily="34" charset="-128"/>
                <a:cs typeface="Arial" charset="0"/>
                <a:sym typeface="Arial"/>
              </a:rPr>
              <a:t>Work on lab results, hospital discharge reports, medical imaging</a:t>
            </a:r>
          </a:p>
          <a:p>
            <a:pPr marL="96441" indent="-96441" defTabSz="514350" fontAlgn="auto">
              <a:spcBef>
                <a:spcPts val="0"/>
              </a:spcBef>
              <a:spcAft>
                <a:spcPts val="0"/>
              </a:spcAft>
              <a:buFont typeface="Arial" panose="020B0604020202020204" pitchFamily="34" charset="0"/>
              <a:buChar char="•"/>
              <a:defRPr/>
            </a:pPr>
            <a:r>
              <a:rPr lang="en-IE" altLang="ja-JP" sz="750" kern="0">
                <a:solidFill>
                  <a:srgbClr val="160447"/>
                </a:solidFill>
                <a:latin typeface="Arial"/>
                <a:ea typeface="ＭＳ Ｐゴシック" panose="020B0600070205080204" pitchFamily="34" charset="-128"/>
                <a:cs typeface="Arial" charset="0"/>
                <a:sym typeface="Arial"/>
              </a:rPr>
              <a:t>Defined use cases, data sets, data models</a:t>
            </a:r>
          </a:p>
          <a:p>
            <a:pPr marL="96441" indent="-96441" defTabSz="514350" fontAlgn="auto">
              <a:spcBef>
                <a:spcPts val="0"/>
              </a:spcBef>
              <a:spcAft>
                <a:spcPts val="0"/>
              </a:spcAft>
              <a:buFont typeface="Arial" panose="020B0604020202020204" pitchFamily="34" charset="0"/>
              <a:buChar char="•"/>
              <a:defRPr/>
            </a:pPr>
            <a:r>
              <a:rPr lang="en-IE" altLang="ja-JP" sz="750" kern="0">
                <a:solidFill>
                  <a:srgbClr val="160447"/>
                </a:solidFill>
                <a:latin typeface="Arial"/>
                <a:ea typeface="ＭＳ Ｐゴシック" panose="020B0600070205080204" pitchFamily="34" charset="-128"/>
                <a:cs typeface="Arial"/>
                <a:sym typeface="Arial"/>
              </a:rPr>
              <a:t>Implementation guides for CDA and FHIR</a:t>
            </a:r>
          </a:p>
        </p:txBody>
      </p:sp>
      <p:sp>
        <p:nvSpPr>
          <p:cNvPr id="17" name="Rectangle 11">
            <a:extLst>
              <a:ext uri="{FF2B5EF4-FFF2-40B4-BE49-F238E27FC236}">
                <a16:creationId xmlns:a16="http://schemas.microsoft.com/office/drawing/2014/main" id="{EE0EA22E-5612-3B48-FD3A-300C7F37E77C}"/>
              </a:ext>
            </a:extLst>
          </p:cNvPr>
          <p:cNvSpPr>
            <a:spLocks noChangeArrowheads="1"/>
          </p:cNvSpPr>
          <p:nvPr/>
        </p:nvSpPr>
        <p:spPr bwMode="auto">
          <a:xfrm>
            <a:off x="4399006" y="1421791"/>
            <a:ext cx="1713733" cy="628630"/>
          </a:xfrm>
          <a:prstGeom prst="rect">
            <a:avLst/>
          </a:prstGeom>
          <a:solidFill>
            <a:srgbClr val="4BC5DE"/>
          </a:solidFill>
          <a:ln w="12700" algn="ctr">
            <a:solidFill>
              <a:srgbClr val="FFFFFF"/>
            </a:solidFill>
            <a:miter lim="800000"/>
            <a:headEnd type="none" w="sm" len="sm"/>
            <a:tailEnd/>
          </a:ln>
        </p:spPr>
        <p:txBody>
          <a:bodyPr lIns="20250" tIns="20250" rIns="20250" bIns="20250" anchor="t"/>
          <a:lstStyle/>
          <a:p>
            <a:pPr marL="96441" indent="-96441" defTabSz="514350" fontAlgn="auto">
              <a:spcBef>
                <a:spcPts val="0"/>
              </a:spcBef>
              <a:spcAft>
                <a:spcPts val="0"/>
              </a:spcAft>
              <a:buFont typeface="Arial" panose="020B0604020202020204" pitchFamily="34" charset="0"/>
              <a:buChar char="•"/>
              <a:defRPr/>
            </a:pPr>
            <a:r>
              <a:rPr lang="en-IE" altLang="ja-JP" sz="750" kern="0">
                <a:solidFill>
                  <a:srgbClr val="160447"/>
                </a:solidFill>
                <a:latin typeface="Arial"/>
                <a:ea typeface="ＭＳ Ｐゴシック" panose="020B0600070205080204" pitchFamily="34" charset="-128"/>
                <a:cs typeface="Arial" charset="0"/>
                <a:sym typeface="Arial"/>
              </a:rPr>
              <a:t>Further elaboration of the format</a:t>
            </a:r>
          </a:p>
          <a:p>
            <a:pPr marL="96441" indent="-96441" defTabSz="514350" fontAlgn="auto">
              <a:spcBef>
                <a:spcPts val="0"/>
              </a:spcBef>
              <a:spcAft>
                <a:spcPts val="0"/>
              </a:spcAft>
              <a:buFont typeface="Arial" panose="020B0604020202020204" pitchFamily="34" charset="0"/>
              <a:buChar char="•"/>
              <a:defRPr/>
            </a:pPr>
            <a:r>
              <a:rPr lang="en-IE" altLang="ja-JP" sz="750" kern="0">
                <a:solidFill>
                  <a:srgbClr val="160447"/>
                </a:solidFill>
                <a:latin typeface="Arial"/>
                <a:ea typeface="ＭＳ Ｐゴシック" panose="020B0600070205080204" pitchFamily="34" charset="-128"/>
                <a:cs typeface="Arial"/>
                <a:sym typeface="Arial"/>
              </a:rPr>
              <a:t>Pilots, verification of implementability</a:t>
            </a:r>
          </a:p>
          <a:p>
            <a:pPr marL="96441" indent="-96441" defTabSz="514350" fontAlgn="auto">
              <a:spcBef>
                <a:spcPts val="0"/>
              </a:spcBef>
              <a:spcAft>
                <a:spcPts val="0"/>
              </a:spcAft>
              <a:buFont typeface="Arial" panose="020B0604020202020204" pitchFamily="34" charset="0"/>
              <a:buChar char="•"/>
              <a:defRPr/>
            </a:pPr>
            <a:r>
              <a:rPr lang="en-IE" altLang="ja-JP" sz="750" kern="0">
                <a:solidFill>
                  <a:srgbClr val="160447"/>
                </a:solidFill>
                <a:latin typeface="Arial"/>
                <a:ea typeface="ＭＳ Ｐゴシック" panose="020B0600070205080204" pitchFamily="34" charset="-128"/>
                <a:cs typeface="Arial"/>
                <a:sym typeface="Arial"/>
              </a:rPr>
              <a:t>Set-up of the ecosystem</a:t>
            </a:r>
          </a:p>
        </p:txBody>
      </p:sp>
      <p:sp>
        <p:nvSpPr>
          <p:cNvPr id="18" name="Rectangle 11">
            <a:extLst>
              <a:ext uri="{FF2B5EF4-FFF2-40B4-BE49-F238E27FC236}">
                <a16:creationId xmlns:a16="http://schemas.microsoft.com/office/drawing/2014/main" id="{422EF217-F24B-5147-C7F5-EAE4CE8C37BD}"/>
              </a:ext>
            </a:extLst>
          </p:cNvPr>
          <p:cNvSpPr>
            <a:spLocks noChangeArrowheads="1"/>
          </p:cNvSpPr>
          <p:nvPr/>
        </p:nvSpPr>
        <p:spPr bwMode="auto">
          <a:xfrm>
            <a:off x="5027879" y="3009518"/>
            <a:ext cx="1755538" cy="740173"/>
          </a:xfrm>
          <a:prstGeom prst="rect">
            <a:avLst/>
          </a:prstGeom>
          <a:solidFill>
            <a:srgbClr val="92D050"/>
          </a:solidFill>
          <a:ln w="12700" algn="ctr">
            <a:solidFill>
              <a:srgbClr val="FFFFFF"/>
            </a:solidFill>
            <a:miter lim="800000"/>
            <a:headEnd type="none" w="sm" len="sm"/>
            <a:tailEnd/>
          </a:ln>
        </p:spPr>
        <p:txBody>
          <a:bodyPr lIns="20250" tIns="20250" rIns="20250" bIns="20250" anchor="t"/>
          <a:lstStyle/>
          <a:p>
            <a:pPr marL="96441" indent="-96441" defTabSz="514350" fontAlgn="auto">
              <a:spcBef>
                <a:spcPts val="0"/>
              </a:spcBef>
              <a:spcAft>
                <a:spcPts val="0"/>
              </a:spcAft>
              <a:buFont typeface="Arial" panose="020B0604020202020204" pitchFamily="34" charset="0"/>
              <a:buChar char="•"/>
              <a:defRPr/>
            </a:pPr>
            <a:r>
              <a:rPr lang="en-IE" altLang="ja-JP" sz="700" kern="0" dirty="0">
                <a:solidFill>
                  <a:srgbClr val="160447"/>
                </a:solidFill>
                <a:latin typeface="Arial"/>
                <a:ea typeface="ＭＳ Ｐゴシック" panose="020B0600070205080204" pitchFamily="34" charset="-128"/>
                <a:cs typeface="Arial" charset="0"/>
                <a:sym typeface="Arial"/>
              </a:rPr>
              <a:t>Work on the formalisation of the format </a:t>
            </a:r>
          </a:p>
          <a:p>
            <a:pPr marL="96441" indent="-96441" defTabSz="514350" fontAlgn="auto">
              <a:spcBef>
                <a:spcPts val="0"/>
              </a:spcBef>
              <a:spcAft>
                <a:spcPts val="0"/>
              </a:spcAft>
              <a:buFont typeface="Arial" panose="020B0604020202020204" pitchFamily="34" charset="0"/>
              <a:buChar char="•"/>
              <a:defRPr/>
            </a:pPr>
            <a:r>
              <a:rPr lang="en-IE" altLang="ja-JP" sz="700" kern="0" dirty="0">
                <a:solidFill>
                  <a:srgbClr val="160447"/>
                </a:solidFill>
                <a:latin typeface="Arial"/>
                <a:ea typeface="ＭＳ Ｐゴシック" panose="020B0600070205080204" pitchFamily="34" charset="-128"/>
                <a:cs typeface="Arial" charset="0"/>
                <a:sym typeface="Arial"/>
              </a:rPr>
              <a:t>Requirements for the certification of EHR systems</a:t>
            </a:r>
          </a:p>
          <a:p>
            <a:pPr defTabSz="685800" fontAlgn="auto">
              <a:spcBef>
                <a:spcPts val="0"/>
              </a:spcBef>
              <a:spcAft>
                <a:spcPts val="0"/>
              </a:spcAft>
              <a:buClr>
                <a:srgbClr val="000000"/>
              </a:buClr>
              <a:defRPr/>
            </a:pPr>
            <a:r>
              <a:rPr lang="en-IE" altLang="ja-JP" sz="700" b="1" kern="0" dirty="0">
                <a:solidFill>
                  <a:srgbClr val="160447"/>
                </a:solidFill>
                <a:latin typeface="Arial"/>
                <a:ea typeface="ＭＳ Ｐゴシック" panose="020B0600070205080204" pitchFamily="34" charset="-128"/>
                <a:cs typeface="Arial" charset="0"/>
                <a:sym typeface="Arial"/>
              </a:rPr>
              <a:t>(recommendations for possible future implementing acts under EHDS)</a:t>
            </a:r>
          </a:p>
        </p:txBody>
      </p:sp>
      <p:sp>
        <p:nvSpPr>
          <p:cNvPr id="19" name="Rectangle 11">
            <a:extLst>
              <a:ext uri="{FF2B5EF4-FFF2-40B4-BE49-F238E27FC236}">
                <a16:creationId xmlns:a16="http://schemas.microsoft.com/office/drawing/2014/main" id="{DFBE4911-F486-312F-FD53-032F22A8A320}"/>
              </a:ext>
            </a:extLst>
          </p:cNvPr>
          <p:cNvSpPr>
            <a:spLocks noChangeArrowheads="1"/>
          </p:cNvSpPr>
          <p:nvPr/>
        </p:nvSpPr>
        <p:spPr bwMode="auto">
          <a:xfrm>
            <a:off x="6156814" y="1419405"/>
            <a:ext cx="1635181" cy="743226"/>
          </a:xfrm>
          <a:prstGeom prst="rect">
            <a:avLst/>
          </a:prstGeom>
          <a:solidFill>
            <a:srgbClr val="4BC5DE"/>
          </a:solidFill>
          <a:ln w="12700" algn="ctr">
            <a:solidFill>
              <a:srgbClr val="FFFFFF"/>
            </a:solidFill>
            <a:miter lim="800000"/>
            <a:headEnd type="none" w="sm" len="sm"/>
            <a:tailEnd/>
          </a:ln>
        </p:spPr>
        <p:txBody>
          <a:bodyPr lIns="20250" tIns="20250" rIns="20250" bIns="20250" anchor="t"/>
          <a:lstStyle/>
          <a:p>
            <a:pPr marL="96441" indent="-96441" defTabSz="514350" fontAlgn="auto">
              <a:spcBef>
                <a:spcPts val="0"/>
              </a:spcBef>
              <a:spcAft>
                <a:spcPts val="0"/>
              </a:spcAft>
              <a:buFont typeface="Arial" panose="020B0604020202020204" pitchFamily="34" charset="0"/>
              <a:buChar char="•"/>
              <a:defRPr/>
            </a:pPr>
            <a:r>
              <a:rPr lang="en-IE" altLang="ja-JP" sz="750" kern="0">
                <a:solidFill>
                  <a:srgbClr val="160447"/>
                </a:solidFill>
                <a:latin typeface="Arial"/>
                <a:ea typeface="ＭＳ Ｐゴシック" panose="020B0600070205080204" pitchFamily="34" charset="-128"/>
                <a:cs typeface="Arial" charset="0"/>
                <a:sym typeface="Arial"/>
              </a:rPr>
              <a:t>Practical implementation of patient-mediated workflow for data portability</a:t>
            </a:r>
          </a:p>
          <a:p>
            <a:pPr marL="96441" indent="-96441" defTabSz="514350" fontAlgn="auto">
              <a:spcBef>
                <a:spcPts val="0"/>
              </a:spcBef>
              <a:spcAft>
                <a:spcPts val="0"/>
              </a:spcAft>
              <a:buFont typeface="Arial" panose="020B0604020202020204" pitchFamily="34" charset="0"/>
              <a:buChar char="•"/>
              <a:defRPr/>
            </a:pPr>
            <a:r>
              <a:rPr lang="en-IE" altLang="ja-JP" sz="750" kern="0">
                <a:solidFill>
                  <a:srgbClr val="160447"/>
                </a:solidFill>
                <a:latin typeface="Arial"/>
                <a:ea typeface="ＭＳ Ｐゴシック" panose="020B0600070205080204" pitchFamily="34" charset="-128"/>
                <a:cs typeface="Arial" charset="0"/>
                <a:sym typeface="Arial"/>
              </a:rPr>
              <a:t>Further development of the exchange format (e.g. care plans, telemonitoring)</a:t>
            </a:r>
            <a:endParaRPr lang="en-IE" altLang="ja-JP" sz="750" kern="0">
              <a:solidFill>
                <a:srgbClr val="160447"/>
              </a:solidFill>
              <a:latin typeface="Arial"/>
              <a:ea typeface="ＭＳ Ｐゴシック" panose="020B0600070205080204" pitchFamily="34" charset="-128"/>
              <a:cs typeface="Arial"/>
              <a:sym typeface="Arial"/>
            </a:endParaRPr>
          </a:p>
        </p:txBody>
      </p:sp>
      <p:sp>
        <p:nvSpPr>
          <p:cNvPr id="20" name="Line 25">
            <a:extLst>
              <a:ext uri="{FF2B5EF4-FFF2-40B4-BE49-F238E27FC236}">
                <a16:creationId xmlns:a16="http://schemas.microsoft.com/office/drawing/2014/main" id="{B1E5EAD8-17F6-F74C-860D-403323AB11E3}"/>
              </a:ext>
            </a:extLst>
          </p:cNvPr>
          <p:cNvSpPr>
            <a:spLocks noChangeShapeType="1"/>
          </p:cNvSpPr>
          <p:nvPr/>
        </p:nvSpPr>
        <p:spPr bwMode="auto">
          <a:xfrm>
            <a:off x="524643" y="3862826"/>
            <a:ext cx="8364632" cy="0"/>
          </a:xfrm>
          <a:prstGeom prst="line">
            <a:avLst/>
          </a:prstGeom>
          <a:noFill/>
          <a:ln w="12700">
            <a:solidFill>
              <a:srgbClr val="FFFFFF">
                <a:lumMod val="65000"/>
              </a:srgbClr>
            </a:solidFill>
            <a:prstDash val="dash"/>
            <a:round/>
            <a:headEnd/>
            <a:tailEnd/>
          </a:ln>
        </p:spPr>
        <p:txBody>
          <a:bodyPr lIns="20250" tIns="20250" rIns="20250" bIns="20250" anchor="ctr"/>
          <a:lstStyle/>
          <a:p>
            <a:pPr defTabSz="514350" fontAlgn="auto">
              <a:spcBef>
                <a:spcPts val="0"/>
              </a:spcBef>
              <a:spcAft>
                <a:spcPts val="0"/>
              </a:spcAft>
              <a:defRPr/>
            </a:pPr>
            <a:endParaRPr lang="en-IE" sz="1050" kern="0">
              <a:solidFill>
                <a:srgbClr val="4D4D4D"/>
              </a:solidFill>
              <a:latin typeface="Arial"/>
              <a:ea typeface="+mn-ea"/>
              <a:cs typeface="Arial"/>
              <a:sym typeface="Arial"/>
            </a:endParaRPr>
          </a:p>
        </p:txBody>
      </p:sp>
      <p:sp>
        <p:nvSpPr>
          <p:cNvPr id="21" name="AutoShape 7">
            <a:extLst>
              <a:ext uri="{FF2B5EF4-FFF2-40B4-BE49-F238E27FC236}">
                <a16:creationId xmlns:a16="http://schemas.microsoft.com/office/drawing/2014/main" id="{43F55E07-7F46-62D7-5C79-E7EBB8FEEB39}"/>
              </a:ext>
            </a:extLst>
          </p:cNvPr>
          <p:cNvSpPr>
            <a:spLocks noChangeArrowheads="1"/>
          </p:cNvSpPr>
          <p:nvPr/>
        </p:nvSpPr>
        <p:spPr bwMode="auto">
          <a:xfrm>
            <a:off x="3349347" y="2618757"/>
            <a:ext cx="1570664" cy="320284"/>
          </a:xfrm>
          <a:prstGeom prst="chevron">
            <a:avLst>
              <a:gd name="adj" fmla="val 36862"/>
            </a:avLst>
          </a:prstGeom>
          <a:solidFill>
            <a:srgbClr val="034EA2"/>
          </a:solidFill>
          <a:ln w="12700" algn="ctr">
            <a:solidFill>
              <a:srgbClr val="FFFFFF"/>
            </a:solidFill>
            <a:miter lim="800000"/>
            <a:headEnd type="none" w="sm" len="sm"/>
            <a:tailEnd type="none" w="sm" len="sm"/>
          </a:ln>
        </p:spPr>
        <p:txBody>
          <a:bodyPr lIns="20250" tIns="20250" rIns="20250" bIns="20250" anchor="ctr"/>
          <a:lstStyle/>
          <a:p>
            <a:pPr algn="ctr" defTabSz="514350" fontAlgn="auto">
              <a:spcBef>
                <a:spcPts val="0"/>
              </a:spcBef>
              <a:spcAft>
                <a:spcPts val="0"/>
              </a:spcAft>
              <a:defRPr/>
            </a:pPr>
            <a:r>
              <a:rPr lang="en-US" sz="825" b="1" kern="0">
                <a:solidFill>
                  <a:srgbClr val="FFFFFF"/>
                </a:solidFill>
                <a:latin typeface="Arial"/>
                <a:ea typeface="ＭＳ Ｐゴシック" pitchFamily="34" charset="-128"/>
                <a:cs typeface="Arial"/>
                <a:sym typeface="Arial"/>
              </a:rPr>
              <a:t>Work by MyHealth@EU Solution Provider</a:t>
            </a:r>
          </a:p>
        </p:txBody>
      </p:sp>
      <p:sp>
        <p:nvSpPr>
          <p:cNvPr id="22" name="AutoShape 6">
            <a:extLst>
              <a:ext uri="{FF2B5EF4-FFF2-40B4-BE49-F238E27FC236}">
                <a16:creationId xmlns:a16="http://schemas.microsoft.com/office/drawing/2014/main" id="{1E7803A2-517E-EFC4-9085-529A22DDF69B}"/>
              </a:ext>
            </a:extLst>
          </p:cNvPr>
          <p:cNvSpPr>
            <a:spLocks noChangeArrowheads="1"/>
          </p:cNvSpPr>
          <p:nvPr/>
        </p:nvSpPr>
        <p:spPr bwMode="auto">
          <a:xfrm>
            <a:off x="1670814" y="2618460"/>
            <a:ext cx="1570664" cy="320284"/>
          </a:xfrm>
          <a:prstGeom prst="homePlate">
            <a:avLst>
              <a:gd name="adj" fmla="val 38791"/>
            </a:avLst>
          </a:prstGeom>
          <a:solidFill>
            <a:srgbClr val="034EA2"/>
          </a:solidFill>
          <a:ln w="12700" algn="ctr">
            <a:solidFill>
              <a:srgbClr val="FFFFFF"/>
            </a:solidFill>
            <a:miter lim="800000"/>
            <a:headEnd type="none" w="sm" len="sm"/>
            <a:tailEnd type="none" w="sm" len="sm"/>
          </a:ln>
        </p:spPr>
        <p:txBody>
          <a:bodyPr lIns="20250" tIns="20250" rIns="20250" bIns="20250" anchor="ctr"/>
          <a:lstStyle/>
          <a:p>
            <a:pPr algn="ctr" defTabSz="514350" fontAlgn="auto">
              <a:spcBef>
                <a:spcPts val="0"/>
              </a:spcBef>
              <a:spcAft>
                <a:spcPts val="0"/>
              </a:spcAft>
              <a:defRPr/>
            </a:pPr>
            <a:r>
              <a:rPr lang="en-US" sz="825" b="1" kern="0">
                <a:solidFill>
                  <a:srgbClr val="FFFFFF"/>
                </a:solidFill>
                <a:latin typeface="Arial"/>
                <a:ea typeface="ＭＳ Ｐゴシック" pitchFamily="34" charset="-128"/>
                <a:cs typeface="Arial"/>
                <a:sym typeface="Arial"/>
              </a:rPr>
              <a:t>Work on the eHealth Network guidelines</a:t>
            </a:r>
          </a:p>
        </p:txBody>
      </p:sp>
      <p:sp>
        <p:nvSpPr>
          <p:cNvPr id="23" name="Rectangle 22">
            <a:extLst>
              <a:ext uri="{FF2B5EF4-FFF2-40B4-BE49-F238E27FC236}">
                <a16:creationId xmlns:a16="http://schemas.microsoft.com/office/drawing/2014/main" id="{9D3160A3-A6B0-DF0B-2490-F615183286BD}"/>
              </a:ext>
            </a:extLst>
          </p:cNvPr>
          <p:cNvSpPr>
            <a:spLocks noChangeArrowheads="1"/>
          </p:cNvSpPr>
          <p:nvPr/>
        </p:nvSpPr>
        <p:spPr bwMode="auto">
          <a:xfrm>
            <a:off x="3349347" y="3013591"/>
            <a:ext cx="1570664" cy="736100"/>
          </a:xfrm>
          <a:prstGeom prst="rect">
            <a:avLst/>
          </a:prstGeom>
          <a:solidFill>
            <a:srgbClr val="92D050"/>
          </a:solidFill>
          <a:ln w="12700" algn="ctr">
            <a:solidFill>
              <a:srgbClr val="FFFFFF"/>
            </a:solidFill>
            <a:miter lim="800000"/>
            <a:headEnd type="none" w="sm" len="sm"/>
            <a:tailEnd/>
          </a:ln>
        </p:spPr>
        <p:txBody>
          <a:bodyPr lIns="20250" tIns="20250" rIns="20250" bIns="20250" anchor="t"/>
          <a:lstStyle/>
          <a:p>
            <a:pPr marL="96441" indent="-96441" defTabSz="514350" fontAlgn="auto">
              <a:spcBef>
                <a:spcPts val="0"/>
              </a:spcBef>
              <a:spcAft>
                <a:spcPts val="0"/>
              </a:spcAft>
              <a:buFont typeface="Arial" panose="020B0604020202020204" pitchFamily="34" charset="0"/>
              <a:buChar char="•"/>
              <a:defRPr/>
            </a:pPr>
            <a:r>
              <a:rPr lang="en-IE" altLang="ja-JP" sz="750" kern="0">
                <a:solidFill>
                  <a:srgbClr val="160447"/>
                </a:solidFill>
                <a:latin typeface="Arial"/>
                <a:ea typeface="ＭＳ Ｐゴシック" panose="020B0600070205080204" pitchFamily="34" charset="-128"/>
                <a:cs typeface="Arial" charset="0"/>
                <a:sym typeface="Arial"/>
              </a:rPr>
              <a:t>Implementable specifications, other artefacts</a:t>
            </a:r>
          </a:p>
          <a:p>
            <a:pPr marL="96441" indent="-96441" defTabSz="514350" fontAlgn="auto">
              <a:spcBef>
                <a:spcPts val="0"/>
              </a:spcBef>
              <a:spcAft>
                <a:spcPts val="0"/>
              </a:spcAft>
              <a:buFont typeface="Arial" panose="020B0604020202020204" pitchFamily="34" charset="0"/>
              <a:buChar char="•"/>
              <a:defRPr/>
            </a:pPr>
            <a:r>
              <a:rPr lang="en-IE" altLang="ja-JP" sz="750" kern="0">
                <a:solidFill>
                  <a:srgbClr val="160447"/>
                </a:solidFill>
                <a:latin typeface="Arial"/>
                <a:ea typeface="ＭＳ Ｐゴシック" panose="020B0600070205080204" pitchFamily="34" charset="-128"/>
                <a:cs typeface="Arial" charset="0"/>
                <a:sym typeface="Arial"/>
              </a:rPr>
              <a:t>Implementation in </a:t>
            </a:r>
            <a:r>
              <a:rPr lang="en-IE" altLang="ja-JP" sz="750" kern="0" err="1">
                <a:solidFill>
                  <a:srgbClr val="160447"/>
                </a:solidFill>
                <a:latin typeface="Arial"/>
                <a:ea typeface="ＭＳ Ｐゴシック" panose="020B0600070205080204" pitchFamily="34" charset="-128"/>
                <a:cs typeface="Arial" charset="0"/>
                <a:sym typeface="Arial"/>
              </a:rPr>
              <a:t>OpenNCP</a:t>
            </a:r>
            <a:r>
              <a:rPr lang="en-IE" altLang="ja-JP" sz="750" kern="0">
                <a:solidFill>
                  <a:srgbClr val="160447"/>
                </a:solidFill>
                <a:latin typeface="Arial"/>
                <a:ea typeface="ＭＳ Ｐゴシック" panose="020B0600070205080204" pitchFamily="34" charset="-128"/>
                <a:cs typeface="Arial" charset="0"/>
                <a:sym typeface="Arial"/>
              </a:rPr>
              <a:t> for MyHealth@EU</a:t>
            </a:r>
          </a:p>
          <a:p>
            <a:pPr marL="96441" indent="-96441" defTabSz="514350" fontAlgn="auto">
              <a:spcBef>
                <a:spcPts val="0"/>
              </a:spcBef>
              <a:spcAft>
                <a:spcPts val="0"/>
              </a:spcAft>
              <a:buFont typeface="Arial" panose="020B0604020202020204" pitchFamily="34" charset="0"/>
              <a:buChar char="•"/>
              <a:defRPr/>
            </a:pPr>
            <a:r>
              <a:rPr lang="en-IE" altLang="ja-JP" sz="750" kern="0">
                <a:solidFill>
                  <a:srgbClr val="160447"/>
                </a:solidFill>
                <a:latin typeface="Arial"/>
                <a:ea typeface="ＭＳ Ｐゴシック" panose="020B0600070205080204" pitchFamily="34" charset="-128"/>
                <a:cs typeface="Arial" charset="0"/>
                <a:sym typeface="Arial"/>
              </a:rPr>
              <a:t>Adopted by Member States in the </a:t>
            </a:r>
            <a:r>
              <a:rPr lang="en-IE" altLang="ja-JP" sz="750" kern="0" err="1">
                <a:solidFill>
                  <a:srgbClr val="160447"/>
                </a:solidFill>
                <a:latin typeface="Arial"/>
                <a:ea typeface="ＭＳ Ｐゴシック" panose="020B0600070205080204" pitchFamily="34" charset="-128"/>
                <a:cs typeface="Arial" charset="0"/>
                <a:sym typeface="Arial"/>
              </a:rPr>
              <a:t>eHMSEG</a:t>
            </a:r>
            <a:endParaRPr lang="en-IE" altLang="ja-JP" sz="750" kern="0">
              <a:solidFill>
                <a:srgbClr val="160447"/>
              </a:solidFill>
              <a:latin typeface="Arial"/>
              <a:ea typeface="ＭＳ Ｐゴシック" panose="020B0600070205080204" pitchFamily="34" charset="-128"/>
              <a:cs typeface="Arial" charset="0"/>
              <a:sym typeface="Arial"/>
            </a:endParaRPr>
          </a:p>
        </p:txBody>
      </p:sp>
      <p:sp>
        <p:nvSpPr>
          <p:cNvPr id="24" name="Rectangle 9">
            <a:extLst>
              <a:ext uri="{FF2B5EF4-FFF2-40B4-BE49-F238E27FC236}">
                <a16:creationId xmlns:a16="http://schemas.microsoft.com/office/drawing/2014/main" id="{5A88B6C0-305D-3C15-CCD3-01EF666E10BA}"/>
              </a:ext>
            </a:extLst>
          </p:cNvPr>
          <p:cNvSpPr>
            <a:spLocks noChangeArrowheads="1"/>
          </p:cNvSpPr>
          <p:nvPr/>
        </p:nvSpPr>
        <p:spPr bwMode="auto">
          <a:xfrm>
            <a:off x="6112737" y="4367794"/>
            <a:ext cx="1367000" cy="193510"/>
          </a:xfrm>
          <a:prstGeom prst="rect">
            <a:avLst/>
          </a:prstGeom>
          <a:solidFill>
            <a:srgbClr val="1E858B"/>
          </a:solidFill>
          <a:ln w="12700" algn="ctr">
            <a:solidFill>
              <a:srgbClr val="FFFFFF"/>
            </a:solidFill>
            <a:miter lim="800000"/>
            <a:headEnd type="none" w="sm" len="sm"/>
            <a:tailEnd/>
          </a:ln>
        </p:spPr>
        <p:txBody>
          <a:bodyPr lIns="20250" tIns="20250" rIns="20250" bIns="20250" anchor="t"/>
          <a:lstStyle/>
          <a:p>
            <a:pPr defTabSz="514350" fontAlgn="auto">
              <a:spcBef>
                <a:spcPts val="0"/>
              </a:spcBef>
              <a:spcAft>
                <a:spcPts val="338"/>
              </a:spcAft>
              <a:defRPr/>
            </a:pPr>
            <a:r>
              <a:rPr lang="en-IE" altLang="ja-JP" sz="750" b="1" kern="0">
                <a:solidFill>
                  <a:srgbClr val="FFFFFF"/>
                </a:solidFill>
                <a:latin typeface="Arial"/>
                <a:ea typeface="ＭＳ Ｐゴシック" panose="020B0600070205080204" pitchFamily="34" charset="-128"/>
                <a:cs typeface="Arial" charset="0"/>
                <a:sym typeface="Arial"/>
              </a:rPr>
              <a:t>Further data categories</a:t>
            </a:r>
          </a:p>
        </p:txBody>
      </p:sp>
      <p:sp>
        <p:nvSpPr>
          <p:cNvPr id="25" name="AutoShape 4">
            <a:extLst>
              <a:ext uri="{FF2B5EF4-FFF2-40B4-BE49-F238E27FC236}">
                <a16:creationId xmlns:a16="http://schemas.microsoft.com/office/drawing/2014/main" id="{BF00CCDF-9EB2-3624-4B05-037ED0CE798C}"/>
              </a:ext>
            </a:extLst>
          </p:cNvPr>
          <p:cNvSpPr>
            <a:spLocks noChangeArrowheads="1"/>
          </p:cNvSpPr>
          <p:nvPr/>
        </p:nvSpPr>
        <p:spPr bwMode="auto">
          <a:xfrm>
            <a:off x="6864180" y="2618460"/>
            <a:ext cx="1824434" cy="320284"/>
          </a:xfrm>
          <a:prstGeom prst="chevron">
            <a:avLst>
              <a:gd name="adj" fmla="val 36862"/>
            </a:avLst>
          </a:prstGeom>
          <a:solidFill>
            <a:srgbClr val="034EA2"/>
          </a:solidFill>
          <a:ln w="12700" algn="ctr">
            <a:solidFill>
              <a:srgbClr val="FFFFFF"/>
            </a:solidFill>
            <a:miter lim="800000"/>
            <a:headEnd type="none" w="sm" len="sm"/>
            <a:tailEnd type="none" w="sm" len="sm"/>
          </a:ln>
        </p:spPr>
        <p:txBody>
          <a:bodyPr lIns="20250" tIns="20250" rIns="20250" bIns="20250" anchor="ctr"/>
          <a:lstStyle/>
          <a:p>
            <a:pPr algn="ctr" defTabSz="514350" fontAlgn="auto">
              <a:spcBef>
                <a:spcPts val="0"/>
              </a:spcBef>
              <a:spcAft>
                <a:spcPts val="0"/>
              </a:spcAft>
              <a:defRPr/>
            </a:pPr>
            <a:r>
              <a:rPr lang="en-IE" sz="825" b="1" kern="0">
                <a:solidFill>
                  <a:srgbClr val="FFFFFF"/>
                </a:solidFill>
                <a:latin typeface="Arial"/>
                <a:ea typeface="ＭＳ Ｐゴシック" pitchFamily="34" charset="-128"/>
                <a:cs typeface="Arial"/>
                <a:sym typeface="Arial"/>
              </a:rPr>
              <a:t>Implementing Decisions under the upcoming EHDS</a:t>
            </a:r>
            <a:endParaRPr lang="en-IE" sz="825" kern="0">
              <a:solidFill>
                <a:srgbClr val="FFFFFF"/>
              </a:solidFill>
              <a:latin typeface="Arial"/>
              <a:ea typeface="ＭＳ Ｐゴシック" pitchFamily="34" charset="-128"/>
              <a:cs typeface="Arial"/>
              <a:sym typeface="Arial"/>
            </a:endParaRPr>
          </a:p>
        </p:txBody>
      </p:sp>
      <p:sp>
        <p:nvSpPr>
          <p:cNvPr id="38" name="Rectangle 11">
            <a:extLst>
              <a:ext uri="{FF2B5EF4-FFF2-40B4-BE49-F238E27FC236}">
                <a16:creationId xmlns:a16="http://schemas.microsoft.com/office/drawing/2014/main" id="{119F2D11-44C2-3BD5-B6AD-CEA3109CC8F9}"/>
              </a:ext>
            </a:extLst>
          </p:cNvPr>
          <p:cNvSpPr>
            <a:spLocks noChangeArrowheads="1"/>
          </p:cNvSpPr>
          <p:nvPr/>
        </p:nvSpPr>
        <p:spPr bwMode="auto">
          <a:xfrm>
            <a:off x="6864180" y="3009518"/>
            <a:ext cx="1824434" cy="740173"/>
          </a:xfrm>
          <a:prstGeom prst="rect">
            <a:avLst/>
          </a:prstGeom>
          <a:solidFill>
            <a:srgbClr val="92D050"/>
          </a:solidFill>
          <a:ln w="12700" algn="ctr">
            <a:solidFill>
              <a:srgbClr val="FFFFFF"/>
            </a:solidFill>
            <a:miter lim="800000"/>
            <a:headEnd type="none" w="sm" len="sm"/>
            <a:tailEnd/>
          </a:ln>
        </p:spPr>
        <p:txBody>
          <a:bodyPr lIns="20250" tIns="20250" rIns="20250" bIns="20250" anchor="t"/>
          <a:lstStyle/>
          <a:p>
            <a:pPr marL="96441" indent="-96441" defTabSz="514350" fontAlgn="auto">
              <a:spcBef>
                <a:spcPts val="0"/>
              </a:spcBef>
              <a:spcAft>
                <a:spcPts val="0"/>
              </a:spcAft>
              <a:buFont typeface="Arial" panose="020B0604020202020204" pitchFamily="34" charset="0"/>
              <a:buChar char="•"/>
              <a:defRPr/>
            </a:pPr>
            <a:r>
              <a:rPr lang="en-IE" altLang="ja-JP" sz="750" kern="0">
                <a:solidFill>
                  <a:srgbClr val="160447"/>
                </a:solidFill>
                <a:latin typeface="Arial"/>
                <a:ea typeface="ＭＳ Ｐゴシック" panose="020B0600070205080204" pitchFamily="34" charset="-128"/>
                <a:cs typeface="Arial" charset="0"/>
                <a:sym typeface="Arial"/>
              </a:rPr>
              <a:t>Legally binding requirements and specifications for the European health record exchange format</a:t>
            </a:r>
          </a:p>
          <a:p>
            <a:pPr marL="96441" indent="-96441" defTabSz="514350" fontAlgn="auto">
              <a:spcBef>
                <a:spcPts val="0"/>
              </a:spcBef>
              <a:spcAft>
                <a:spcPts val="0"/>
              </a:spcAft>
              <a:buFont typeface="Arial" panose="020B0604020202020204" pitchFamily="34" charset="0"/>
              <a:buChar char="•"/>
              <a:defRPr/>
            </a:pPr>
            <a:r>
              <a:rPr lang="en-IE" altLang="ja-JP" sz="750" kern="0">
                <a:solidFill>
                  <a:srgbClr val="160447"/>
                </a:solidFill>
                <a:latin typeface="Arial"/>
                <a:ea typeface="ＭＳ Ｐゴシック" panose="020B0600070205080204" pitchFamily="34" charset="-128"/>
                <a:cs typeface="Arial" charset="0"/>
                <a:sym typeface="Arial"/>
              </a:rPr>
              <a:t>Legally binding requirements for the certification of EHR systems</a:t>
            </a:r>
          </a:p>
        </p:txBody>
      </p:sp>
      <p:sp>
        <p:nvSpPr>
          <p:cNvPr id="47" name="Rectangle 11">
            <a:extLst>
              <a:ext uri="{FF2B5EF4-FFF2-40B4-BE49-F238E27FC236}">
                <a16:creationId xmlns:a16="http://schemas.microsoft.com/office/drawing/2014/main" id="{E0839168-E3A9-E802-B4C0-7F472638F54B}"/>
              </a:ext>
            </a:extLst>
          </p:cNvPr>
          <p:cNvSpPr>
            <a:spLocks noChangeArrowheads="1"/>
          </p:cNvSpPr>
          <p:nvPr/>
        </p:nvSpPr>
        <p:spPr bwMode="auto">
          <a:xfrm>
            <a:off x="742702" y="1024144"/>
            <a:ext cx="848186" cy="436022"/>
          </a:xfrm>
          <a:prstGeom prst="rect">
            <a:avLst/>
          </a:prstGeom>
          <a:solidFill>
            <a:srgbClr val="FFC000"/>
          </a:solidFill>
          <a:ln>
            <a:solidFill>
              <a:srgbClr val="FFC000"/>
            </a:solidFill>
            <a:headEnd type="none" w="sm" len="sm"/>
            <a:tailEnd/>
          </a:ln>
        </p:spPr>
        <p:style>
          <a:lnRef idx="2">
            <a:schemeClr val="accent3"/>
          </a:lnRef>
          <a:fillRef idx="1">
            <a:schemeClr val="lt1"/>
          </a:fillRef>
          <a:effectRef idx="0">
            <a:schemeClr val="accent3"/>
          </a:effectRef>
          <a:fontRef idx="minor">
            <a:schemeClr val="dk1"/>
          </a:fontRef>
        </p:style>
        <p:txBody>
          <a:bodyPr lIns="20250" tIns="20250" rIns="20250" bIns="20250" anchor="ctr"/>
          <a:lstStyle/>
          <a:p>
            <a:pPr defTabSz="514350" fontAlgn="auto">
              <a:spcBef>
                <a:spcPts val="0"/>
              </a:spcBef>
              <a:spcAft>
                <a:spcPts val="0"/>
              </a:spcAft>
              <a:defRPr/>
            </a:pPr>
            <a:r>
              <a:rPr lang="en-IE" altLang="ja-JP" sz="750" b="1" kern="0">
                <a:solidFill>
                  <a:srgbClr val="160447"/>
                </a:solidFill>
                <a:latin typeface="Arial"/>
                <a:ea typeface="ＭＳ Ｐゴシック" panose="020B0600070205080204" pitchFamily="34" charset="-128"/>
                <a:cs typeface="Arial" charset="0"/>
                <a:sym typeface="Arial"/>
              </a:rPr>
              <a:t>Innovation, experimentation</a:t>
            </a:r>
            <a:endParaRPr lang="en-IE" altLang="ja-JP" sz="750" b="1" kern="0">
              <a:solidFill>
                <a:srgbClr val="160447"/>
              </a:solidFill>
              <a:latin typeface="Arial"/>
              <a:ea typeface="ＭＳ Ｐゴシック" panose="020B0600070205080204" pitchFamily="34" charset="-128"/>
              <a:sym typeface="Arial"/>
            </a:endParaRPr>
          </a:p>
        </p:txBody>
      </p:sp>
      <p:sp>
        <p:nvSpPr>
          <p:cNvPr id="48" name="Rectangle 11">
            <a:extLst>
              <a:ext uri="{FF2B5EF4-FFF2-40B4-BE49-F238E27FC236}">
                <a16:creationId xmlns:a16="http://schemas.microsoft.com/office/drawing/2014/main" id="{21C87183-4AA9-6840-F420-B645006E6DAF}"/>
              </a:ext>
            </a:extLst>
          </p:cNvPr>
          <p:cNvSpPr>
            <a:spLocks noChangeArrowheads="1"/>
          </p:cNvSpPr>
          <p:nvPr/>
        </p:nvSpPr>
        <p:spPr bwMode="auto">
          <a:xfrm>
            <a:off x="742702" y="2615191"/>
            <a:ext cx="848186" cy="436022"/>
          </a:xfrm>
          <a:prstGeom prst="rect">
            <a:avLst/>
          </a:prstGeom>
          <a:solidFill>
            <a:srgbClr val="FFC000"/>
          </a:solidFill>
          <a:ln>
            <a:solidFill>
              <a:srgbClr val="FFC000"/>
            </a:solidFill>
            <a:headEnd type="none" w="sm" len="sm"/>
            <a:tailEnd/>
          </a:ln>
        </p:spPr>
        <p:style>
          <a:lnRef idx="2">
            <a:schemeClr val="accent3"/>
          </a:lnRef>
          <a:fillRef idx="1">
            <a:schemeClr val="lt1"/>
          </a:fillRef>
          <a:effectRef idx="0">
            <a:schemeClr val="accent3"/>
          </a:effectRef>
          <a:fontRef idx="minor">
            <a:schemeClr val="dk1"/>
          </a:fontRef>
        </p:style>
        <p:txBody>
          <a:bodyPr lIns="20250" tIns="20250" rIns="20250" bIns="20250" anchor="ctr"/>
          <a:lstStyle/>
          <a:p>
            <a:pPr defTabSz="514350" fontAlgn="auto">
              <a:spcBef>
                <a:spcPts val="0"/>
              </a:spcBef>
              <a:spcAft>
                <a:spcPts val="0"/>
              </a:spcAft>
              <a:defRPr/>
            </a:pPr>
            <a:r>
              <a:rPr lang="en-IE" altLang="ja-JP" sz="750" b="1" kern="0">
                <a:solidFill>
                  <a:srgbClr val="160447"/>
                </a:solidFill>
                <a:latin typeface="Arial"/>
                <a:ea typeface="ＭＳ Ｐゴシック" panose="020B0600070205080204" pitchFamily="34" charset="-128"/>
                <a:cs typeface="Arial" charset="0"/>
                <a:sym typeface="Arial"/>
              </a:rPr>
              <a:t>Formalisation</a:t>
            </a:r>
            <a:endParaRPr lang="en-IE" altLang="ja-JP" sz="750" b="1" kern="0">
              <a:solidFill>
                <a:srgbClr val="160447"/>
              </a:solidFill>
              <a:latin typeface="Arial"/>
              <a:ea typeface="ＭＳ Ｐゴシック" panose="020B0600070205080204" pitchFamily="34" charset="-128"/>
              <a:sym typeface="Arial"/>
            </a:endParaRPr>
          </a:p>
        </p:txBody>
      </p:sp>
      <p:sp>
        <p:nvSpPr>
          <p:cNvPr id="49" name="Rectangle 11">
            <a:extLst>
              <a:ext uri="{FF2B5EF4-FFF2-40B4-BE49-F238E27FC236}">
                <a16:creationId xmlns:a16="http://schemas.microsoft.com/office/drawing/2014/main" id="{43B83093-8EE1-C53B-83E2-D18CBA91D9B3}"/>
              </a:ext>
            </a:extLst>
          </p:cNvPr>
          <p:cNvSpPr>
            <a:spLocks noChangeArrowheads="1"/>
          </p:cNvSpPr>
          <p:nvPr/>
        </p:nvSpPr>
        <p:spPr bwMode="auto">
          <a:xfrm>
            <a:off x="742702" y="4002307"/>
            <a:ext cx="848186" cy="436022"/>
          </a:xfrm>
          <a:prstGeom prst="rect">
            <a:avLst/>
          </a:prstGeom>
          <a:solidFill>
            <a:srgbClr val="FFC000"/>
          </a:solidFill>
          <a:ln>
            <a:solidFill>
              <a:srgbClr val="FFC000"/>
            </a:solidFill>
            <a:headEnd type="none" w="sm" len="sm"/>
            <a:tailEnd/>
          </a:ln>
        </p:spPr>
        <p:style>
          <a:lnRef idx="2">
            <a:schemeClr val="accent3"/>
          </a:lnRef>
          <a:fillRef idx="1">
            <a:schemeClr val="lt1"/>
          </a:fillRef>
          <a:effectRef idx="0">
            <a:schemeClr val="accent3"/>
          </a:effectRef>
          <a:fontRef idx="minor">
            <a:schemeClr val="dk1"/>
          </a:fontRef>
        </p:style>
        <p:txBody>
          <a:bodyPr lIns="20250" tIns="20250" rIns="20250" bIns="20250" anchor="ctr"/>
          <a:lstStyle/>
          <a:p>
            <a:pPr defTabSz="514350" fontAlgn="auto">
              <a:spcBef>
                <a:spcPts val="0"/>
              </a:spcBef>
              <a:spcAft>
                <a:spcPts val="0"/>
              </a:spcAft>
              <a:defRPr/>
            </a:pPr>
            <a:r>
              <a:rPr lang="en-IE" altLang="ja-JP" sz="750" b="1" kern="0">
                <a:solidFill>
                  <a:srgbClr val="160447"/>
                </a:solidFill>
                <a:latin typeface="Arial"/>
                <a:ea typeface="ＭＳ Ｐゴシック" panose="020B0600070205080204" pitchFamily="34" charset="-128"/>
                <a:cs typeface="Arial" charset="0"/>
                <a:sym typeface="Arial"/>
              </a:rPr>
              <a:t>Infrastructure, deployment</a:t>
            </a:r>
            <a:endParaRPr lang="en-IE" altLang="ja-JP" sz="750" b="1" kern="0">
              <a:solidFill>
                <a:srgbClr val="160447"/>
              </a:solidFill>
              <a:latin typeface="Arial"/>
              <a:ea typeface="ＭＳ Ｐゴシック" panose="020B0600070205080204" pitchFamily="34" charset="-128"/>
              <a:sym typeface="Arial"/>
            </a:endParaRPr>
          </a:p>
        </p:txBody>
      </p:sp>
      <p:sp>
        <p:nvSpPr>
          <p:cNvPr id="50" name="Arrow: Down 49">
            <a:extLst>
              <a:ext uri="{FF2B5EF4-FFF2-40B4-BE49-F238E27FC236}">
                <a16:creationId xmlns:a16="http://schemas.microsoft.com/office/drawing/2014/main" id="{032B6B30-B6E5-692C-51E4-B00E78638F31}"/>
              </a:ext>
            </a:extLst>
          </p:cNvPr>
          <p:cNvSpPr/>
          <p:nvPr/>
        </p:nvSpPr>
        <p:spPr>
          <a:xfrm>
            <a:off x="928332" y="1977589"/>
            <a:ext cx="557609" cy="333149"/>
          </a:xfrm>
          <a:prstGeom prst="downArrow">
            <a:avLst/>
          </a:prstGeom>
          <a:solidFill>
            <a:srgbClr val="4BC5DE"/>
          </a:solidFill>
          <a:ln w="12700" cap="flat" cmpd="sng" algn="ctr">
            <a:solidFill>
              <a:srgbClr val="4BC5DE">
                <a:shade val="50000"/>
              </a:srgbClr>
            </a:solidFill>
            <a:prstDash val="solid"/>
            <a:miter lim="800000"/>
          </a:ln>
          <a:effectLst/>
        </p:spPr>
        <p:txBody>
          <a:bodyPr rtlCol="0" anchor="ctr"/>
          <a:lstStyle/>
          <a:p>
            <a:pPr algn="ctr" defTabSz="685800" fontAlgn="auto">
              <a:spcBef>
                <a:spcPts val="0"/>
              </a:spcBef>
              <a:spcAft>
                <a:spcPts val="0"/>
              </a:spcAft>
              <a:defRPr/>
            </a:pPr>
            <a:endParaRPr lang="en-IE" sz="2100">
              <a:solidFill>
                <a:srgbClr val="FFFFFF"/>
              </a:solidFill>
              <a:latin typeface="Arial"/>
              <a:ea typeface="+mn-ea"/>
              <a:cs typeface="Arial"/>
              <a:sym typeface="Arial"/>
            </a:endParaRPr>
          </a:p>
        </p:txBody>
      </p:sp>
      <p:sp>
        <p:nvSpPr>
          <p:cNvPr id="51" name="Arrow: Down 50">
            <a:extLst>
              <a:ext uri="{FF2B5EF4-FFF2-40B4-BE49-F238E27FC236}">
                <a16:creationId xmlns:a16="http://schemas.microsoft.com/office/drawing/2014/main" id="{773AB7C3-02FC-FF98-A593-80610C9BC2F4}"/>
              </a:ext>
            </a:extLst>
          </p:cNvPr>
          <p:cNvSpPr/>
          <p:nvPr/>
        </p:nvSpPr>
        <p:spPr>
          <a:xfrm>
            <a:off x="928332" y="3348472"/>
            <a:ext cx="557609" cy="333149"/>
          </a:xfrm>
          <a:prstGeom prst="downArrow">
            <a:avLst/>
          </a:prstGeom>
          <a:solidFill>
            <a:srgbClr val="4BC5DE"/>
          </a:solidFill>
          <a:ln w="12700" cap="flat" cmpd="sng" algn="ctr">
            <a:solidFill>
              <a:srgbClr val="4BC5DE">
                <a:shade val="50000"/>
              </a:srgbClr>
            </a:solidFill>
            <a:prstDash val="solid"/>
            <a:miter lim="800000"/>
          </a:ln>
          <a:effectLst/>
        </p:spPr>
        <p:txBody>
          <a:bodyPr rtlCol="0" anchor="ctr"/>
          <a:lstStyle/>
          <a:p>
            <a:pPr algn="ctr" defTabSz="685800" fontAlgn="auto">
              <a:spcBef>
                <a:spcPts val="0"/>
              </a:spcBef>
              <a:spcAft>
                <a:spcPts val="0"/>
              </a:spcAft>
              <a:defRPr/>
            </a:pPr>
            <a:endParaRPr lang="en-IE" sz="2100">
              <a:solidFill>
                <a:srgbClr val="FFFFFF"/>
              </a:solidFill>
              <a:latin typeface="Arial"/>
              <a:ea typeface="+mn-ea"/>
              <a:cs typeface="Arial"/>
              <a:sym typeface="Arial"/>
            </a:endParaRPr>
          </a:p>
        </p:txBody>
      </p:sp>
      <p:sp>
        <p:nvSpPr>
          <p:cNvPr id="3" name="AutoShape 7">
            <a:extLst>
              <a:ext uri="{FF2B5EF4-FFF2-40B4-BE49-F238E27FC236}">
                <a16:creationId xmlns:a16="http://schemas.microsoft.com/office/drawing/2014/main" id="{844E3673-CBEF-9E54-1CCB-73C372D8F783}"/>
              </a:ext>
            </a:extLst>
          </p:cNvPr>
          <p:cNvSpPr>
            <a:spLocks noChangeArrowheads="1"/>
          </p:cNvSpPr>
          <p:nvPr/>
        </p:nvSpPr>
        <p:spPr bwMode="auto">
          <a:xfrm>
            <a:off x="6138236" y="1030734"/>
            <a:ext cx="1754156" cy="320284"/>
          </a:xfrm>
          <a:prstGeom prst="chevron">
            <a:avLst>
              <a:gd name="adj" fmla="val 36862"/>
            </a:avLst>
          </a:prstGeom>
          <a:solidFill>
            <a:srgbClr val="034EA2"/>
          </a:solidFill>
          <a:ln w="12700" algn="ctr">
            <a:solidFill>
              <a:srgbClr val="FFFFFF"/>
            </a:solidFill>
            <a:miter lim="800000"/>
            <a:headEnd type="none" w="sm" len="sm"/>
            <a:tailEnd type="none" w="sm" len="sm"/>
          </a:ln>
        </p:spPr>
        <p:txBody>
          <a:bodyPr lIns="20250" tIns="20250" rIns="20250" bIns="20250" anchor="ctr"/>
          <a:lstStyle/>
          <a:p>
            <a:pPr algn="ctr" defTabSz="514350" fontAlgn="auto">
              <a:spcBef>
                <a:spcPts val="0"/>
              </a:spcBef>
              <a:spcAft>
                <a:spcPts val="0"/>
              </a:spcAft>
              <a:defRPr/>
            </a:pPr>
            <a:r>
              <a:rPr lang="en-IE" sz="825" b="1" kern="0" err="1">
                <a:solidFill>
                  <a:srgbClr val="FFFFFF"/>
                </a:solidFill>
                <a:latin typeface="Arial"/>
                <a:ea typeface="ＭＳ Ｐゴシック" pitchFamily="34" charset="-128"/>
                <a:cs typeface="Arial"/>
                <a:sym typeface="Arial"/>
              </a:rPr>
              <a:t>xShare</a:t>
            </a:r>
            <a:endParaRPr lang="en-IE" sz="825" b="1" kern="0">
              <a:solidFill>
                <a:srgbClr val="FFFFFF"/>
              </a:solidFill>
              <a:latin typeface="Arial"/>
              <a:ea typeface="ＭＳ Ｐゴシック" pitchFamily="34" charset="-128"/>
              <a:cs typeface="Arial"/>
              <a:sym typeface="Arial"/>
            </a:endParaRPr>
          </a:p>
        </p:txBody>
      </p:sp>
      <p:sp>
        <p:nvSpPr>
          <p:cNvPr id="26" name="Rectangle 25">
            <a:extLst>
              <a:ext uri="{FF2B5EF4-FFF2-40B4-BE49-F238E27FC236}">
                <a16:creationId xmlns:a16="http://schemas.microsoft.com/office/drawing/2014/main" id="{57956809-99D2-5E0C-CC48-D0E4F3D3954C}"/>
              </a:ext>
            </a:extLst>
          </p:cNvPr>
          <p:cNvSpPr/>
          <p:nvPr/>
        </p:nvSpPr>
        <p:spPr>
          <a:xfrm>
            <a:off x="4989111" y="2543870"/>
            <a:ext cx="1810838" cy="125866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buClr>
                <a:srgbClr val="000000"/>
              </a:buClr>
              <a:defRPr/>
            </a:pPr>
            <a:endParaRPr lang="en-IE" sz="1050" kern="0">
              <a:solidFill>
                <a:srgbClr val="FFFFFF"/>
              </a:solidFill>
              <a:latin typeface="Arial"/>
              <a:sym typeface="Arial"/>
            </a:endParaRPr>
          </a:p>
        </p:txBody>
      </p:sp>
      <p:sp>
        <p:nvSpPr>
          <p:cNvPr id="27" name="Rectangle 26">
            <a:extLst>
              <a:ext uri="{FF2B5EF4-FFF2-40B4-BE49-F238E27FC236}">
                <a16:creationId xmlns:a16="http://schemas.microsoft.com/office/drawing/2014/main" id="{BFDBDED5-44DA-7F23-4170-A6D78CCB4E03}"/>
              </a:ext>
            </a:extLst>
          </p:cNvPr>
          <p:cNvSpPr/>
          <p:nvPr/>
        </p:nvSpPr>
        <p:spPr>
          <a:xfrm>
            <a:off x="6844147" y="2544568"/>
            <a:ext cx="1890863" cy="125866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buClr>
                <a:srgbClr val="000000"/>
              </a:buClr>
              <a:defRPr/>
            </a:pPr>
            <a:endParaRPr lang="en-IE" sz="1050" kern="0">
              <a:solidFill>
                <a:srgbClr val="FFFFFF"/>
              </a:solidFill>
              <a:latin typeface="Arial"/>
              <a:sym typeface="Arial"/>
            </a:endParaRPr>
          </a:p>
        </p:txBody>
      </p:sp>
      <p:sp>
        <p:nvSpPr>
          <p:cNvPr id="28" name="Rectangle 11">
            <a:extLst>
              <a:ext uri="{FF2B5EF4-FFF2-40B4-BE49-F238E27FC236}">
                <a16:creationId xmlns:a16="http://schemas.microsoft.com/office/drawing/2014/main" id="{19A00519-5546-09E6-0016-7E18007D2EDB}"/>
              </a:ext>
            </a:extLst>
          </p:cNvPr>
          <p:cNvSpPr>
            <a:spLocks noChangeArrowheads="1"/>
          </p:cNvSpPr>
          <p:nvPr/>
        </p:nvSpPr>
        <p:spPr bwMode="auto">
          <a:xfrm>
            <a:off x="7892392" y="1428788"/>
            <a:ext cx="1140866" cy="860611"/>
          </a:xfrm>
          <a:prstGeom prst="rect">
            <a:avLst/>
          </a:prstGeom>
          <a:solidFill>
            <a:srgbClr val="4BC5DE"/>
          </a:solidFill>
          <a:ln w="12700" algn="ctr">
            <a:solidFill>
              <a:srgbClr val="FFFFFF"/>
            </a:solidFill>
            <a:miter lim="800000"/>
            <a:headEnd type="none" w="sm" len="sm"/>
            <a:tailEnd/>
          </a:ln>
        </p:spPr>
        <p:txBody>
          <a:bodyPr lIns="20250" tIns="20250" rIns="20250" bIns="20250" anchor="t"/>
          <a:lstStyle/>
          <a:p>
            <a:pPr marL="96441" indent="-96441" defTabSz="514350" fontAlgn="auto">
              <a:spcBef>
                <a:spcPts val="0"/>
              </a:spcBef>
              <a:spcAft>
                <a:spcPts val="0"/>
              </a:spcAft>
              <a:buFont typeface="Arial" panose="020B0604020202020204" pitchFamily="34" charset="0"/>
              <a:buChar char="•"/>
              <a:defRPr/>
            </a:pPr>
            <a:r>
              <a:rPr lang="en-IE" altLang="ja-JP" sz="750" kern="0">
                <a:solidFill>
                  <a:srgbClr val="160447"/>
                </a:solidFill>
                <a:latin typeface="Arial"/>
                <a:ea typeface="ＭＳ Ｐゴシック" panose="020B0600070205080204" pitchFamily="34" charset="-128"/>
                <a:cs typeface="Arial" charset="0"/>
                <a:sym typeface="Arial"/>
              </a:rPr>
              <a:t>In-service deployment of the </a:t>
            </a:r>
            <a:r>
              <a:rPr lang="en-IE" altLang="ja-JP" sz="750" kern="0" err="1">
                <a:solidFill>
                  <a:srgbClr val="160447"/>
                </a:solidFill>
                <a:latin typeface="Arial"/>
                <a:ea typeface="ＭＳ Ｐゴシック" panose="020B0600070205080204" pitchFamily="34" charset="-128"/>
                <a:cs typeface="Arial" charset="0"/>
                <a:sym typeface="Arial"/>
              </a:rPr>
              <a:t>EEHRxF</a:t>
            </a:r>
            <a:endParaRPr lang="en-IE" altLang="ja-JP" sz="750" kern="0">
              <a:solidFill>
                <a:srgbClr val="160447"/>
              </a:solidFill>
              <a:latin typeface="Arial"/>
              <a:ea typeface="ＭＳ Ｐゴシック" panose="020B0600070205080204" pitchFamily="34" charset="-128"/>
              <a:cs typeface="Arial" charset="0"/>
              <a:sym typeface="Arial"/>
            </a:endParaRPr>
          </a:p>
          <a:p>
            <a:pPr marL="96441" indent="-96441" defTabSz="514350" fontAlgn="auto">
              <a:spcBef>
                <a:spcPts val="0"/>
              </a:spcBef>
              <a:spcAft>
                <a:spcPts val="0"/>
              </a:spcAft>
              <a:buFont typeface="Arial" panose="020B0604020202020204" pitchFamily="34" charset="0"/>
              <a:buChar char="•"/>
              <a:defRPr/>
            </a:pPr>
            <a:r>
              <a:rPr lang="en-IE" altLang="ja-JP" sz="750" kern="0">
                <a:solidFill>
                  <a:srgbClr val="160447"/>
                </a:solidFill>
                <a:latin typeface="Arial"/>
                <a:ea typeface="ＭＳ Ｐゴシック" panose="020B0600070205080204" pitchFamily="34" charset="-128"/>
                <a:cs typeface="Arial"/>
                <a:sym typeface="Arial"/>
              </a:rPr>
              <a:t>Patient access to health data using MyHealth@EU</a:t>
            </a:r>
          </a:p>
          <a:p>
            <a:pPr marL="96441" indent="-96441" defTabSz="514350" fontAlgn="auto">
              <a:spcBef>
                <a:spcPts val="0"/>
              </a:spcBef>
              <a:spcAft>
                <a:spcPts val="0"/>
              </a:spcAft>
              <a:buFont typeface="Arial" panose="020B0604020202020204" pitchFamily="34" charset="0"/>
              <a:buChar char="•"/>
              <a:defRPr/>
            </a:pPr>
            <a:r>
              <a:rPr lang="en-IE" altLang="ja-JP" sz="750" kern="0" err="1">
                <a:solidFill>
                  <a:srgbClr val="160447"/>
                </a:solidFill>
                <a:latin typeface="Arial"/>
                <a:ea typeface="ＭＳ Ｐゴシック" panose="020B0600070205080204" pitchFamily="34" charset="-128"/>
                <a:cs typeface="Arial"/>
                <a:sym typeface="Arial"/>
              </a:rPr>
              <a:t>EEHRxF</a:t>
            </a:r>
            <a:r>
              <a:rPr lang="en-IE" altLang="ja-JP" sz="750" kern="0">
                <a:solidFill>
                  <a:srgbClr val="160447"/>
                </a:solidFill>
                <a:latin typeface="Arial"/>
                <a:ea typeface="ＭＳ Ｐゴシック" panose="020B0600070205080204" pitchFamily="34" charset="-128"/>
                <a:cs typeface="Arial"/>
                <a:sym typeface="Arial"/>
              </a:rPr>
              <a:t> support centre</a:t>
            </a:r>
          </a:p>
          <a:p>
            <a:pPr marL="96441" indent="-96441" defTabSz="514350" fontAlgn="auto">
              <a:spcBef>
                <a:spcPts val="0"/>
              </a:spcBef>
              <a:spcAft>
                <a:spcPts val="0"/>
              </a:spcAft>
              <a:buFont typeface="Arial" panose="020B0604020202020204" pitchFamily="34" charset="0"/>
              <a:buChar char="•"/>
              <a:defRPr/>
            </a:pPr>
            <a:r>
              <a:rPr lang="en-IE" altLang="ja-JP" sz="750" kern="0">
                <a:solidFill>
                  <a:srgbClr val="160447"/>
                </a:solidFill>
                <a:latin typeface="Arial"/>
                <a:ea typeface="ＭＳ Ｐゴシック" panose="020B0600070205080204" pitchFamily="34" charset="-128"/>
                <a:cs typeface="Arial"/>
                <a:sym typeface="Arial"/>
              </a:rPr>
              <a:t>EUVAC</a:t>
            </a:r>
          </a:p>
        </p:txBody>
      </p:sp>
      <p:sp>
        <p:nvSpPr>
          <p:cNvPr id="29" name="Rectangle 28">
            <a:extLst>
              <a:ext uri="{FF2B5EF4-FFF2-40B4-BE49-F238E27FC236}">
                <a16:creationId xmlns:a16="http://schemas.microsoft.com/office/drawing/2014/main" id="{4289AD1E-37B1-0C31-1709-F06835D6A35C}"/>
              </a:ext>
            </a:extLst>
          </p:cNvPr>
          <p:cNvSpPr/>
          <p:nvPr/>
        </p:nvSpPr>
        <p:spPr>
          <a:xfrm>
            <a:off x="4348678" y="985987"/>
            <a:ext cx="4720054" cy="136528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buClr>
                <a:srgbClr val="000000"/>
              </a:buClr>
              <a:defRPr/>
            </a:pPr>
            <a:endParaRPr lang="en-IE" sz="1050" kern="0">
              <a:solidFill>
                <a:srgbClr val="FFFFFF"/>
              </a:solidFill>
              <a:latin typeface="Arial"/>
              <a:sym typeface="Arial"/>
            </a:endParaRPr>
          </a:p>
        </p:txBody>
      </p:sp>
      <p:sp>
        <p:nvSpPr>
          <p:cNvPr id="32" name="Titolo 31">
            <a:extLst>
              <a:ext uri="{FF2B5EF4-FFF2-40B4-BE49-F238E27FC236}">
                <a16:creationId xmlns:a16="http://schemas.microsoft.com/office/drawing/2014/main" id="{D49E01B9-9AA6-8A9C-98BD-4292660851B9}"/>
              </a:ext>
            </a:extLst>
          </p:cNvPr>
          <p:cNvSpPr>
            <a:spLocks noGrp="1"/>
          </p:cNvSpPr>
          <p:nvPr>
            <p:ph type="title"/>
          </p:nvPr>
        </p:nvSpPr>
        <p:spPr/>
        <p:txBody>
          <a:bodyPr/>
          <a:lstStyle/>
          <a:p>
            <a:r>
              <a:rPr lang="en-US" sz="1800" dirty="0"/>
              <a:t>Actions related to the European electronic health record exchange format (EEHRxF)</a:t>
            </a:r>
          </a:p>
        </p:txBody>
      </p:sp>
    </p:spTree>
    <p:extLst>
      <p:ext uri="{BB962C8B-B14F-4D97-AF65-F5344CB8AC3E}">
        <p14:creationId xmlns:p14="http://schemas.microsoft.com/office/powerpoint/2010/main" val="3367349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3" name="Google Shape;313;p10"/>
          <p:cNvSpPr txBox="1">
            <a:spLocks noGrp="1"/>
          </p:cNvSpPr>
          <p:nvPr>
            <p:ph type="title"/>
          </p:nvPr>
        </p:nvSpPr>
        <p:spPr>
          <a:prstGeom prst="rect">
            <a:avLst/>
          </a:prstGeom>
          <a:noFill/>
          <a:ln>
            <a:noFill/>
          </a:ln>
        </p:spPr>
        <p:txBody>
          <a:bodyPr spcFirstLastPara="1" wrap="square" lIns="68569" tIns="34275" rIns="68569" bIns="0" anchor="b" anchorCtr="0">
            <a:noAutofit/>
          </a:bodyPr>
          <a:lstStyle/>
          <a:p>
            <a:pPr>
              <a:buSzPts val="4000"/>
            </a:pPr>
            <a:r>
              <a:rPr lang="en-IE"/>
              <a:t>Scope of harmonisation</a:t>
            </a:r>
            <a:endParaRPr/>
          </a:p>
        </p:txBody>
      </p:sp>
      <p:sp>
        <p:nvSpPr>
          <p:cNvPr id="312" name="Google Shape;312;p10"/>
          <p:cNvSpPr txBox="1">
            <a:spLocks noGrp="1"/>
          </p:cNvSpPr>
          <p:nvPr>
            <p:ph type="sldNum" sz="quarter" idx="15"/>
          </p:nvPr>
        </p:nvSpPr>
        <p:spPr>
          <a:prstGeom prst="rect">
            <a:avLst/>
          </a:prstGeom>
          <a:noFill/>
          <a:ln>
            <a:noFill/>
          </a:ln>
        </p:spPr>
        <p:txBody>
          <a:bodyPr spcFirstLastPara="1" wrap="square" lIns="68569" tIns="34275" rIns="68569" bIns="34275" anchor="ctr" anchorCtr="0">
            <a:noAutofit/>
          </a:bodyPr>
          <a:lstStyle/>
          <a:p>
            <a:pPr defTabSz="685800">
              <a:buClr>
                <a:srgbClr val="000000"/>
              </a:buClr>
              <a:defRPr/>
            </a:pPr>
            <a:fld id="{00000000-1234-1234-1234-123412341234}" type="slidenum">
              <a:rPr lang="en-GB" kern="0"/>
              <a:pPr defTabSz="685800">
                <a:buClr>
                  <a:srgbClr val="000000"/>
                </a:buClr>
                <a:defRPr/>
              </a:pPr>
              <a:t>16</a:t>
            </a:fld>
            <a:endParaRPr kern="0"/>
          </a:p>
        </p:txBody>
      </p:sp>
      <p:sp>
        <p:nvSpPr>
          <p:cNvPr id="2" name="Google Shape;315;p10">
            <a:extLst>
              <a:ext uri="{FF2B5EF4-FFF2-40B4-BE49-F238E27FC236}">
                <a16:creationId xmlns:a16="http://schemas.microsoft.com/office/drawing/2014/main" id="{CAEDC883-FDED-F350-9752-F3C24290AC1D}"/>
              </a:ext>
            </a:extLst>
          </p:cNvPr>
          <p:cNvSpPr txBox="1">
            <a:spLocks/>
          </p:cNvSpPr>
          <p:nvPr/>
        </p:nvSpPr>
        <p:spPr>
          <a:xfrm>
            <a:off x="782760" y="1111507"/>
            <a:ext cx="7886700" cy="82612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342900" algn="l" rtl="0" eaLnBrk="1" hangingPunct="1">
              <a:lnSpc>
                <a:spcPct val="100000"/>
              </a:lnSpc>
              <a:spcBef>
                <a:spcPts val="0"/>
              </a:spcBef>
              <a:spcAft>
                <a:spcPts val="0"/>
              </a:spcAft>
              <a:buClr>
                <a:schemeClr val="dk2"/>
              </a:buClr>
              <a:buSzPts val="1800"/>
              <a:buFont typeface="Arial"/>
              <a:buChar char="•"/>
              <a:defRPr sz="2400" b="0" i="0" u="none" strike="noStrike" cap="none">
                <a:solidFill>
                  <a:schemeClr val="dk1"/>
                </a:solidFill>
                <a:latin typeface="Arial"/>
                <a:ea typeface="Arial"/>
                <a:cs typeface="Arial"/>
                <a:sym typeface="Arial"/>
              </a:defRPr>
            </a:lvl1pPr>
            <a:lvl2pPr marL="914400" marR="0" lvl="1" indent="-342900" algn="l" rtl="0" eaLnBrk="1" hangingPunct="1">
              <a:lnSpc>
                <a:spcPct val="100000"/>
              </a:lnSpc>
              <a:spcBef>
                <a:spcPts val="1800"/>
              </a:spcBef>
              <a:spcAft>
                <a:spcPts val="0"/>
              </a:spcAft>
              <a:buClr>
                <a:schemeClr val="dk2"/>
              </a:buClr>
              <a:buSzPts val="1800"/>
              <a:buFont typeface="Arial"/>
              <a:buChar char="•"/>
              <a:defRPr sz="2000" b="0" i="0" u="none" strike="noStrike" cap="none">
                <a:solidFill>
                  <a:schemeClr val="dk1"/>
                </a:solidFill>
                <a:latin typeface="Arial"/>
                <a:ea typeface="Arial"/>
                <a:cs typeface="Arial"/>
                <a:sym typeface="Arial"/>
              </a:defRPr>
            </a:lvl2pPr>
            <a:lvl3pPr marL="1371600" marR="0" lvl="2" indent="-342900" algn="l" rtl="0" eaLnBrk="1" hangingPunct="1">
              <a:lnSpc>
                <a:spcPct val="100000"/>
              </a:lnSpc>
              <a:spcBef>
                <a:spcPts val="1800"/>
              </a:spcBef>
              <a:spcAft>
                <a:spcPts val="0"/>
              </a:spcAft>
              <a:buClr>
                <a:schemeClr val="dk2"/>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eaLnBrk="1" hangingPunct="1">
              <a:lnSpc>
                <a:spcPct val="100000"/>
              </a:lnSpc>
              <a:spcBef>
                <a:spcPts val="1800"/>
              </a:spcBef>
              <a:spcAft>
                <a:spcPts val="0"/>
              </a:spcAft>
              <a:buClr>
                <a:schemeClr val="dk2"/>
              </a:buClr>
              <a:buSzPts val="1800"/>
              <a:buFont typeface="Arial"/>
              <a:buChar char="•"/>
              <a:defRPr sz="1600" b="0" i="0" u="none" strike="noStrike" cap="none">
                <a:solidFill>
                  <a:schemeClr val="dk1"/>
                </a:solidFill>
                <a:latin typeface="Arial"/>
                <a:ea typeface="Arial"/>
                <a:cs typeface="Arial"/>
                <a:sym typeface="Arial"/>
              </a:defRPr>
            </a:lvl4pPr>
            <a:lvl5pPr marL="2286000" marR="0" lvl="4" indent="-342900" algn="l" rtl="0" eaLnBrk="1" hangingPunct="1">
              <a:lnSpc>
                <a:spcPct val="100000"/>
              </a:lnSpc>
              <a:spcBef>
                <a:spcPts val="1800"/>
              </a:spcBef>
              <a:spcAft>
                <a:spcPts val="0"/>
              </a:spcAft>
              <a:buClr>
                <a:schemeClr val="dk2"/>
              </a:buClr>
              <a:buSzPts val="1800"/>
              <a:buFont typeface="Arial"/>
              <a:buChar char="•"/>
              <a:defRPr sz="1600" b="0" i="0" u="none" strike="noStrike" cap="none">
                <a:solidFill>
                  <a:schemeClr val="dk1"/>
                </a:solidFill>
                <a:latin typeface="Arial"/>
                <a:ea typeface="Arial"/>
                <a:cs typeface="Arial"/>
                <a:sym typeface="Arial"/>
              </a:defRPr>
            </a:lvl5pPr>
            <a:lvl6pPr marL="2743200" marR="0" lvl="5" indent="-342900" algn="l" rtl="0" eaLnBrk="1" hangingPunct="1">
              <a:lnSpc>
                <a:spcPct val="9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114300" indent="0" defTabSz="685800">
              <a:buClr>
                <a:srgbClr val="034EA2"/>
              </a:buClr>
              <a:buSzPts val="2400"/>
              <a:buNone/>
              <a:defRPr/>
            </a:pPr>
            <a:r>
              <a:rPr lang="en-US" sz="1800" kern="0" dirty="0">
                <a:solidFill>
                  <a:srgbClr val="4D4D4D"/>
                </a:solidFill>
              </a:rPr>
              <a:t>EHR systems must contain </a:t>
            </a:r>
            <a:r>
              <a:rPr lang="en-US" sz="1800" b="1" kern="0" dirty="0">
                <a:solidFill>
                  <a:srgbClr val="EC2227"/>
                </a:solidFill>
              </a:rPr>
              <a:t>two </a:t>
            </a:r>
            <a:r>
              <a:rPr lang="en-US" sz="1800" b="1" kern="0" dirty="0" err="1">
                <a:solidFill>
                  <a:srgbClr val="EC2227"/>
                </a:solidFill>
              </a:rPr>
              <a:t>harmonised</a:t>
            </a:r>
            <a:r>
              <a:rPr lang="en-US" sz="1800" b="1" kern="0" dirty="0">
                <a:solidFill>
                  <a:srgbClr val="EC2227"/>
                </a:solidFill>
              </a:rPr>
              <a:t> components</a:t>
            </a:r>
            <a:r>
              <a:rPr lang="en-US" sz="1800" kern="0" dirty="0">
                <a:solidFill>
                  <a:srgbClr val="4D4D4D"/>
                </a:solidFill>
              </a:rPr>
              <a:t>, starting 2028/2030 depending on which kind of data they process:</a:t>
            </a:r>
          </a:p>
        </p:txBody>
      </p:sp>
      <p:sp>
        <p:nvSpPr>
          <p:cNvPr id="15" name="Google Shape;315;p10">
            <a:extLst>
              <a:ext uri="{FF2B5EF4-FFF2-40B4-BE49-F238E27FC236}">
                <a16:creationId xmlns:a16="http://schemas.microsoft.com/office/drawing/2014/main" id="{DD1673DE-3B26-0277-82DA-D289A991B4C5}"/>
              </a:ext>
            </a:extLst>
          </p:cNvPr>
          <p:cNvSpPr txBox="1">
            <a:spLocks/>
          </p:cNvSpPr>
          <p:nvPr/>
        </p:nvSpPr>
        <p:spPr>
          <a:xfrm>
            <a:off x="719568" y="2405231"/>
            <a:ext cx="3810089" cy="1919833"/>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342900" marR="0" lvl="0" indent="-257175" algn="l" rtl="0" eaLnBrk="1" hangingPunct="1">
              <a:lnSpc>
                <a:spcPct val="100000"/>
              </a:lnSpc>
              <a:spcBef>
                <a:spcPts val="0"/>
              </a:spcBef>
              <a:spcAft>
                <a:spcPts val="0"/>
              </a:spcAft>
              <a:buClr>
                <a:schemeClr val="dk2"/>
              </a:buClr>
              <a:buSzPts val="1800"/>
              <a:buFont typeface="Arial"/>
              <a:buChar char="•"/>
              <a:defRPr sz="2400" b="0" i="0" u="none" strike="noStrike" cap="none">
                <a:solidFill>
                  <a:schemeClr val="dk1"/>
                </a:solidFill>
                <a:latin typeface="Arial"/>
                <a:ea typeface="Arial"/>
                <a:cs typeface="Arial"/>
                <a:sym typeface="Arial"/>
              </a:defRPr>
            </a:lvl1pPr>
            <a:lvl2pPr marL="685800" marR="0" lvl="1" indent="-257175" algn="l" rtl="0" eaLnBrk="1" hangingPunct="1">
              <a:lnSpc>
                <a:spcPct val="100000"/>
              </a:lnSpc>
              <a:spcBef>
                <a:spcPts val="1350"/>
              </a:spcBef>
              <a:spcAft>
                <a:spcPts val="0"/>
              </a:spcAft>
              <a:buClr>
                <a:schemeClr val="dk2"/>
              </a:buClr>
              <a:buSzPts val="1800"/>
              <a:buFont typeface="Arial"/>
              <a:buChar char="•"/>
              <a:defRPr sz="2000" b="0" i="0" u="none" strike="noStrike" cap="none">
                <a:solidFill>
                  <a:schemeClr val="dk1"/>
                </a:solidFill>
                <a:latin typeface="Arial"/>
                <a:ea typeface="Arial"/>
                <a:cs typeface="Arial"/>
                <a:sym typeface="Arial"/>
              </a:defRPr>
            </a:lvl2pPr>
            <a:lvl3pPr marL="1028700" marR="0" lvl="2" indent="-257175" algn="l" rtl="0" eaLnBrk="1" hangingPunct="1">
              <a:lnSpc>
                <a:spcPct val="100000"/>
              </a:lnSpc>
              <a:spcBef>
                <a:spcPts val="1350"/>
              </a:spcBef>
              <a:spcAft>
                <a:spcPts val="0"/>
              </a:spcAft>
              <a:buClr>
                <a:schemeClr val="dk2"/>
              </a:buClr>
              <a:buSzPts val="1800"/>
              <a:buFont typeface="Arial"/>
              <a:buChar char="•"/>
              <a:defRPr sz="1800" b="0" i="0" u="none" strike="noStrike" cap="none">
                <a:solidFill>
                  <a:schemeClr val="dk1"/>
                </a:solidFill>
                <a:latin typeface="Arial"/>
                <a:ea typeface="Arial"/>
                <a:cs typeface="Arial"/>
                <a:sym typeface="Arial"/>
              </a:defRPr>
            </a:lvl3pPr>
            <a:lvl4pPr marL="1371600" marR="0" lvl="3" indent="-257175" algn="l" rtl="0" eaLnBrk="1" hangingPunct="1">
              <a:lnSpc>
                <a:spcPct val="100000"/>
              </a:lnSpc>
              <a:spcBef>
                <a:spcPts val="1350"/>
              </a:spcBef>
              <a:spcAft>
                <a:spcPts val="0"/>
              </a:spcAft>
              <a:buClr>
                <a:schemeClr val="dk2"/>
              </a:buClr>
              <a:buSzPts val="1800"/>
              <a:buFont typeface="Arial"/>
              <a:buChar char="•"/>
              <a:defRPr sz="1600" b="0" i="0" u="none" strike="noStrike" cap="none">
                <a:solidFill>
                  <a:schemeClr val="dk1"/>
                </a:solidFill>
                <a:latin typeface="Arial"/>
                <a:ea typeface="Arial"/>
                <a:cs typeface="Arial"/>
                <a:sym typeface="Arial"/>
              </a:defRPr>
            </a:lvl4pPr>
            <a:lvl5pPr marL="1714500" marR="0" lvl="4" indent="-257175" algn="l" rtl="0" eaLnBrk="1" hangingPunct="1">
              <a:lnSpc>
                <a:spcPct val="100000"/>
              </a:lnSpc>
              <a:spcBef>
                <a:spcPts val="1350"/>
              </a:spcBef>
              <a:spcAft>
                <a:spcPts val="0"/>
              </a:spcAft>
              <a:buClr>
                <a:schemeClr val="dk2"/>
              </a:buClr>
              <a:buSzPts val="1800"/>
              <a:buFont typeface="Arial"/>
              <a:buChar char="•"/>
              <a:defRPr sz="1600" b="0" i="0" u="none" strike="noStrike" cap="none">
                <a:solidFill>
                  <a:schemeClr val="dk1"/>
                </a:solidFill>
                <a:latin typeface="Arial"/>
                <a:ea typeface="Arial"/>
                <a:cs typeface="Arial"/>
                <a:sym typeface="Arial"/>
              </a:defRPr>
            </a:lvl5pPr>
            <a:lvl6pPr marL="2057400" marR="0" lvl="5" indent="-257175" algn="l" rtl="0" eaLnBrk="1" hangingPunct="1">
              <a:lnSpc>
                <a:spcPct val="90000"/>
              </a:lnSpc>
              <a:spcBef>
                <a:spcPts val="13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400300" marR="0" lvl="6" indent="-257175" algn="l" rtl="0" eaLnBrk="1" hangingPunct="1">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2743200" marR="0" lvl="7" indent="-257175" algn="l" rtl="0" eaLnBrk="1" hangingPunct="1">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086100" marR="0" lvl="8" indent="-257175" algn="l" rtl="0" eaLnBrk="1" hangingPunct="1">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371475" marR="0" lvl="0" indent="-257175" algn="l" defTabSz="914400" rtl="0" eaLnBrk="1" fontAlgn="auto" latinLnBrk="0" hangingPunct="1">
              <a:lnSpc>
                <a:spcPct val="100000"/>
              </a:lnSpc>
              <a:spcBef>
                <a:spcPts val="0"/>
              </a:spcBef>
              <a:spcAft>
                <a:spcPts val="0"/>
              </a:spcAft>
              <a:buClr>
                <a:srgbClr val="034EA2"/>
              </a:buClr>
              <a:buSzPts val="2400"/>
              <a:buFont typeface="Arial"/>
              <a:buChar char="•"/>
              <a:tabLst/>
              <a:defRPr/>
            </a:pPr>
            <a:r>
              <a:rPr kumimoji="0" lang="en-US" sz="2200" b="0" i="0" u="none" strike="noStrike" kern="0" cap="none" spc="0" normalizeH="0" baseline="0" noProof="0" dirty="0">
                <a:ln>
                  <a:noFill/>
                </a:ln>
                <a:solidFill>
                  <a:srgbClr val="4D4D4D"/>
                </a:solidFill>
                <a:effectLst/>
                <a:uLnTx/>
                <a:uFillTx/>
                <a:latin typeface="Arial"/>
                <a:cs typeface="Arial"/>
                <a:sym typeface="Arial"/>
              </a:rPr>
              <a:t>Provides capability to import/ export data in </a:t>
            </a:r>
            <a:r>
              <a:rPr kumimoji="0" lang="en-US" sz="2200" b="1" i="0" u="none" strike="noStrike" kern="0" cap="none" spc="0" normalizeH="0" baseline="0" noProof="0" dirty="0">
                <a:ln>
                  <a:noFill/>
                </a:ln>
                <a:solidFill>
                  <a:srgbClr val="EC2227"/>
                </a:solidFill>
                <a:effectLst/>
                <a:uLnTx/>
                <a:uFillTx/>
                <a:latin typeface="Arial"/>
                <a:cs typeface="Arial"/>
                <a:sym typeface="Arial"/>
              </a:rPr>
              <a:t>EEHRxF</a:t>
            </a:r>
          </a:p>
        </p:txBody>
      </p:sp>
      <p:sp>
        <p:nvSpPr>
          <p:cNvPr id="16" name="Google Shape;316;p10">
            <a:extLst>
              <a:ext uri="{FF2B5EF4-FFF2-40B4-BE49-F238E27FC236}">
                <a16:creationId xmlns:a16="http://schemas.microsoft.com/office/drawing/2014/main" id="{0DD3A343-1C72-645B-22F3-B40490097ABA}"/>
              </a:ext>
            </a:extLst>
          </p:cNvPr>
          <p:cNvSpPr txBox="1">
            <a:spLocks/>
          </p:cNvSpPr>
          <p:nvPr/>
        </p:nvSpPr>
        <p:spPr>
          <a:xfrm>
            <a:off x="4791594" y="1889256"/>
            <a:ext cx="3887391" cy="464263"/>
          </a:xfrm>
          <a:prstGeom prst="rect">
            <a:avLst/>
          </a:prstGeom>
          <a:noFill/>
          <a:ln>
            <a:noFill/>
          </a:ln>
        </p:spPr>
        <p:txBody>
          <a:bodyPr spcFirstLastPara="1" wrap="square" lIns="68569" tIns="34275" rIns="68569" bIns="34275" anchor="b" anchorCtr="0">
            <a:noAutofit/>
          </a:bodyPr>
          <a:lstStyle>
            <a:defPPr marR="0" lvl="0" algn="l" rtl="0">
              <a:lnSpc>
                <a:spcPct val="100000"/>
              </a:lnSpc>
              <a:spcBef>
                <a:spcPts val="0"/>
              </a:spcBef>
              <a:spcAft>
                <a:spcPts val="0"/>
              </a:spcAft>
            </a:defPPr>
            <a:lvl1pPr marL="342900" marR="0" lvl="0" indent="-171450" algn="l" rtl="0" eaLnBrk="1" hangingPunct="1">
              <a:lnSpc>
                <a:spcPct val="100000"/>
              </a:lnSpc>
              <a:spcBef>
                <a:spcPts val="0"/>
              </a:spcBef>
              <a:spcAft>
                <a:spcPts val="0"/>
              </a:spcAft>
              <a:buClr>
                <a:schemeClr val="dk2"/>
              </a:buClr>
              <a:buSzPts val="2800"/>
              <a:buFont typeface="Arial"/>
              <a:buNone/>
              <a:defRPr sz="2100" b="1" i="0" u="none" strike="noStrike" cap="none">
                <a:solidFill>
                  <a:schemeClr val="dk2"/>
                </a:solidFill>
                <a:latin typeface="Arial"/>
                <a:ea typeface="Arial"/>
                <a:cs typeface="Arial"/>
                <a:sym typeface="Arial"/>
              </a:defRPr>
            </a:lvl1pPr>
            <a:lvl2pPr marL="685800" marR="0" lvl="1" indent="-171450" algn="l" rtl="0" eaLnBrk="1" hangingPunct="1">
              <a:lnSpc>
                <a:spcPct val="100000"/>
              </a:lnSpc>
              <a:spcBef>
                <a:spcPts val="1350"/>
              </a:spcBef>
              <a:spcAft>
                <a:spcPts val="0"/>
              </a:spcAft>
              <a:buClr>
                <a:schemeClr val="dk2"/>
              </a:buClr>
              <a:buSzPts val="2000"/>
              <a:buFont typeface="Arial"/>
              <a:buNone/>
              <a:defRPr sz="1500" b="1" i="0" u="none" strike="noStrike" cap="none">
                <a:solidFill>
                  <a:schemeClr val="dk1"/>
                </a:solidFill>
                <a:latin typeface="Arial"/>
                <a:ea typeface="Arial"/>
                <a:cs typeface="Arial"/>
                <a:sym typeface="Arial"/>
              </a:defRPr>
            </a:lvl2pPr>
            <a:lvl3pPr marL="1028700" marR="0" lvl="2" indent="-171450" algn="l" rtl="0" eaLnBrk="1" hangingPunct="1">
              <a:lnSpc>
                <a:spcPct val="100000"/>
              </a:lnSpc>
              <a:spcBef>
                <a:spcPts val="1350"/>
              </a:spcBef>
              <a:spcAft>
                <a:spcPts val="0"/>
              </a:spcAft>
              <a:buClr>
                <a:schemeClr val="dk2"/>
              </a:buClr>
              <a:buSzPts val="1800"/>
              <a:buFont typeface="Arial"/>
              <a:buNone/>
              <a:defRPr sz="1350" b="1" i="0" u="none" strike="noStrike" cap="none">
                <a:solidFill>
                  <a:schemeClr val="dk1"/>
                </a:solidFill>
                <a:latin typeface="Arial"/>
                <a:ea typeface="Arial"/>
                <a:cs typeface="Arial"/>
                <a:sym typeface="Arial"/>
              </a:defRPr>
            </a:lvl3pPr>
            <a:lvl4pPr marL="1371600" marR="0" lvl="3" indent="-171450" algn="l" rtl="0" eaLnBrk="1" hangingPunct="1">
              <a:lnSpc>
                <a:spcPct val="100000"/>
              </a:lnSpc>
              <a:spcBef>
                <a:spcPts val="1350"/>
              </a:spcBef>
              <a:spcAft>
                <a:spcPts val="0"/>
              </a:spcAft>
              <a:buClr>
                <a:schemeClr val="dk2"/>
              </a:buClr>
              <a:buSzPts val="1600"/>
              <a:buFont typeface="Arial"/>
              <a:buNone/>
              <a:defRPr sz="1200" b="1" i="0" u="none" strike="noStrike" cap="none">
                <a:solidFill>
                  <a:schemeClr val="dk1"/>
                </a:solidFill>
                <a:latin typeface="Arial"/>
                <a:ea typeface="Arial"/>
                <a:cs typeface="Arial"/>
                <a:sym typeface="Arial"/>
              </a:defRPr>
            </a:lvl4pPr>
            <a:lvl5pPr marL="1714500" marR="0" lvl="4" indent="-171450" algn="l" rtl="0" eaLnBrk="1" hangingPunct="1">
              <a:lnSpc>
                <a:spcPct val="100000"/>
              </a:lnSpc>
              <a:spcBef>
                <a:spcPts val="1350"/>
              </a:spcBef>
              <a:spcAft>
                <a:spcPts val="0"/>
              </a:spcAft>
              <a:buClr>
                <a:schemeClr val="dk2"/>
              </a:buClr>
              <a:buSzPts val="1600"/>
              <a:buFont typeface="Arial"/>
              <a:buNone/>
              <a:defRPr sz="1200" b="1" i="0" u="none" strike="noStrike" cap="none">
                <a:solidFill>
                  <a:schemeClr val="dk1"/>
                </a:solidFill>
                <a:latin typeface="Arial"/>
                <a:ea typeface="Arial"/>
                <a:cs typeface="Arial"/>
                <a:sym typeface="Arial"/>
              </a:defRPr>
            </a:lvl5pPr>
            <a:lvl6pPr marL="2057400" marR="0" lvl="5" indent="-171450" algn="l" rtl="0" eaLnBrk="1" hangingPunct="1">
              <a:lnSpc>
                <a:spcPct val="90000"/>
              </a:lnSpc>
              <a:spcBef>
                <a:spcPts val="1350"/>
              </a:spcBef>
              <a:spcAft>
                <a:spcPts val="0"/>
              </a:spcAft>
              <a:buClr>
                <a:schemeClr val="dk1"/>
              </a:buClr>
              <a:buSzPts val="1600"/>
              <a:buFont typeface="Arial"/>
              <a:buNone/>
              <a:defRPr sz="1200" b="1" i="0" u="none" strike="noStrike" cap="none">
                <a:solidFill>
                  <a:schemeClr val="dk1"/>
                </a:solidFill>
                <a:latin typeface="Arial"/>
                <a:ea typeface="Arial"/>
                <a:cs typeface="Arial"/>
                <a:sym typeface="Arial"/>
              </a:defRPr>
            </a:lvl6pPr>
            <a:lvl7pPr marL="2400300" marR="0" lvl="6" indent="-171450" algn="l" rtl="0" eaLnBrk="1" hangingPunct="1">
              <a:lnSpc>
                <a:spcPct val="90000"/>
              </a:lnSpc>
              <a:spcBef>
                <a:spcPts val="375"/>
              </a:spcBef>
              <a:spcAft>
                <a:spcPts val="0"/>
              </a:spcAft>
              <a:buClr>
                <a:schemeClr val="dk1"/>
              </a:buClr>
              <a:buSzPts val="1600"/>
              <a:buFont typeface="Arial"/>
              <a:buNone/>
              <a:defRPr sz="1200" b="1" i="0" u="none" strike="noStrike" cap="none">
                <a:solidFill>
                  <a:schemeClr val="dk1"/>
                </a:solidFill>
                <a:latin typeface="Arial"/>
                <a:ea typeface="Arial"/>
                <a:cs typeface="Arial"/>
                <a:sym typeface="Arial"/>
              </a:defRPr>
            </a:lvl7pPr>
            <a:lvl8pPr marL="2743200" marR="0" lvl="7" indent="-171450" algn="l" rtl="0" eaLnBrk="1" hangingPunct="1">
              <a:lnSpc>
                <a:spcPct val="90000"/>
              </a:lnSpc>
              <a:spcBef>
                <a:spcPts val="375"/>
              </a:spcBef>
              <a:spcAft>
                <a:spcPts val="0"/>
              </a:spcAft>
              <a:buClr>
                <a:schemeClr val="dk1"/>
              </a:buClr>
              <a:buSzPts val="1600"/>
              <a:buFont typeface="Arial"/>
              <a:buNone/>
              <a:defRPr sz="1200" b="1" i="0" u="none" strike="noStrike" cap="none">
                <a:solidFill>
                  <a:schemeClr val="dk1"/>
                </a:solidFill>
                <a:latin typeface="Arial"/>
                <a:ea typeface="Arial"/>
                <a:cs typeface="Arial"/>
                <a:sym typeface="Arial"/>
              </a:defRPr>
            </a:lvl8pPr>
            <a:lvl9pPr marL="3086100" marR="0" lvl="8" indent="-171450" algn="l" rtl="0" eaLnBrk="1" hangingPunct="1">
              <a:lnSpc>
                <a:spcPct val="90000"/>
              </a:lnSpc>
              <a:spcBef>
                <a:spcPts val="375"/>
              </a:spcBef>
              <a:spcAft>
                <a:spcPts val="0"/>
              </a:spcAft>
              <a:buClr>
                <a:schemeClr val="dk1"/>
              </a:buClr>
              <a:buSzPts val="1600"/>
              <a:buFont typeface="Arial"/>
              <a:buNone/>
              <a:defRPr sz="1200" b="1"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34EA2"/>
              </a:buClr>
              <a:buSzPts val="2800"/>
              <a:buFont typeface="Arial"/>
              <a:buNone/>
              <a:tabLst/>
              <a:defRPr/>
            </a:pPr>
            <a:r>
              <a:rPr kumimoji="0" lang="en-IE" sz="2100" b="1" i="0" u="none" strike="noStrike" kern="0" cap="none" spc="0" normalizeH="0" baseline="0" noProof="0" dirty="0">
                <a:ln>
                  <a:noFill/>
                </a:ln>
                <a:solidFill>
                  <a:srgbClr val="EC2227"/>
                </a:solidFill>
                <a:effectLst/>
                <a:uLnTx/>
                <a:uFillTx/>
                <a:latin typeface="Arial"/>
                <a:cs typeface="Arial"/>
                <a:sym typeface="Arial"/>
              </a:rPr>
              <a:t>Logging component</a:t>
            </a:r>
          </a:p>
        </p:txBody>
      </p:sp>
      <p:sp>
        <p:nvSpPr>
          <p:cNvPr id="17" name="Google Shape;317;p10">
            <a:extLst>
              <a:ext uri="{FF2B5EF4-FFF2-40B4-BE49-F238E27FC236}">
                <a16:creationId xmlns:a16="http://schemas.microsoft.com/office/drawing/2014/main" id="{4B1C38A1-6055-C459-0ACD-4C1B1B09C5BA}"/>
              </a:ext>
            </a:extLst>
          </p:cNvPr>
          <p:cNvSpPr txBox="1">
            <a:spLocks/>
          </p:cNvSpPr>
          <p:nvPr/>
        </p:nvSpPr>
        <p:spPr>
          <a:xfrm>
            <a:off x="4660626" y="2405231"/>
            <a:ext cx="3887391" cy="1919833"/>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342900" marR="0" lvl="0" indent="-257175" algn="l" rtl="0" eaLnBrk="1" hangingPunct="1">
              <a:lnSpc>
                <a:spcPct val="100000"/>
              </a:lnSpc>
              <a:spcBef>
                <a:spcPts val="0"/>
              </a:spcBef>
              <a:spcAft>
                <a:spcPts val="0"/>
              </a:spcAft>
              <a:buClr>
                <a:schemeClr val="dk2"/>
              </a:buClr>
              <a:buSzPts val="1800"/>
              <a:buFont typeface="Arial"/>
              <a:buChar char="•"/>
              <a:defRPr sz="2400" b="0" i="0" u="none" strike="noStrike" cap="none">
                <a:solidFill>
                  <a:schemeClr val="dk1"/>
                </a:solidFill>
                <a:latin typeface="Arial"/>
                <a:ea typeface="Arial"/>
                <a:cs typeface="Arial"/>
                <a:sym typeface="Arial"/>
              </a:defRPr>
            </a:lvl1pPr>
            <a:lvl2pPr marL="685800" marR="0" lvl="1" indent="-257175" algn="l" rtl="0" eaLnBrk="1" hangingPunct="1">
              <a:lnSpc>
                <a:spcPct val="100000"/>
              </a:lnSpc>
              <a:spcBef>
                <a:spcPts val="1350"/>
              </a:spcBef>
              <a:spcAft>
                <a:spcPts val="0"/>
              </a:spcAft>
              <a:buClr>
                <a:schemeClr val="dk2"/>
              </a:buClr>
              <a:buSzPts val="1800"/>
              <a:buFont typeface="Arial"/>
              <a:buChar char="•"/>
              <a:defRPr sz="2000" b="0" i="0" u="none" strike="noStrike" cap="none">
                <a:solidFill>
                  <a:schemeClr val="dk1"/>
                </a:solidFill>
                <a:latin typeface="Arial"/>
                <a:ea typeface="Arial"/>
                <a:cs typeface="Arial"/>
                <a:sym typeface="Arial"/>
              </a:defRPr>
            </a:lvl2pPr>
            <a:lvl3pPr marL="1028700" marR="0" lvl="2" indent="-257175" algn="l" rtl="0" eaLnBrk="1" hangingPunct="1">
              <a:lnSpc>
                <a:spcPct val="100000"/>
              </a:lnSpc>
              <a:spcBef>
                <a:spcPts val="1350"/>
              </a:spcBef>
              <a:spcAft>
                <a:spcPts val="0"/>
              </a:spcAft>
              <a:buClr>
                <a:schemeClr val="dk2"/>
              </a:buClr>
              <a:buSzPts val="1800"/>
              <a:buFont typeface="Arial"/>
              <a:buChar char="•"/>
              <a:defRPr sz="1800" b="0" i="0" u="none" strike="noStrike" cap="none">
                <a:solidFill>
                  <a:schemeClr val="dk1"/>
                </a:solidFill>
                <a:latin typeface="Arial"/>
                <a:ea typeface="Arial"/>
                <a:cs typeface="Arial"/>
                <a:sym typeface="Arial"/>
              </a:defRPr>
            </a:lvl3pPr>
            <a:lvl4pPr marL="1371600" marR="0" lvl="3" indent="-257175" algn="l" rtl="0" eaLnBrk="1" hangingPunct="1">
              <a:lnSpc>
                <a:spcPct val="100000"/>
              </a:lnSpc>
              <a:spcBef>
                <a:spcPts val="1350"/>
              </a:spcBef>
              <a:spcAft>
                <a:spcPts val="0"/>
              </a:spcAft>
              <a:buClr>
                <a:schemeClr val="dk2"/>
              </a:buClr>
              <a:buSzPts val="1800"/>
              <a:buFont typeface="Arial"/>
              <a:buChar char="•"/>
              <a:defRPr sz="1600" b="0" i="0" u="none" strike="noStrike" cap="none">
                <a:solidFill>
                  <a:schemeClr val="dk1"/>
                </a:solidFill>
                <a:latin typeface="Arial"/>
                <a:ea typeface="Arial"/>
                <a:cs typeface="Arial"/>
                <a:sym typeface="Arial"/>
              </a:defRPr>
            </a:lvl4pPr>
            <a:lvl5pPr marL="1714500" marR="0" lvl="4" indent="-257175" algn="l" rtl="0" eaLnBrk="1" hangingPunct="1">
              <a:lnSpc>
                <a:spcPct val="100000"/>
              </a:lnSpc>
              <a:spcBef>
                <a:spcPts val="1350"/>
              </a:spcBef>
              <a:spcAft>
                <a:spcPts val="0"/>
              </a:spcAft>
              <a:buClr>
                <a:schemeClr val="dk2"/>
              </a:buClr>
              <a:buSzPts val="1800"/>
              <a:buFont typeface="Arial"/>
              <a:buChar char="•"/>
              <a:defRPr sz="1600" b="0" i="0" u="none" strike="noStrike" cap="none">
                <a:solidFill>
                  <a:schemeClr val="dk1"/>
                </a:solidFill>
                <a:latin typeface="Arial"/>
                <a:ea typeface="Arial"/>
                <a:cs typeface="Arial"/>
                <a:sym typeface="Arial"/>
              </a:defRPr>
            </a:lvl5pPr>
            <a:lvl6pPr marL="2057400" marR="0" lvl="5" indent="-257175" algn="l" rtl="0" eaLnBrk="1" hangingPunct="1">
              <a:lnSpc>
                <a:spcPct val="90000"/>
              </a:lnSpc>
              <a:spcBef>
                <a:spcPts val="13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400300" marR="0" lvl="6" indent="-257175" algn="l" rtl="0" eaLnBrk="1" hangingPunct="1">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2743200" marR="0" lvl="7" indent="-257175" algn="l" rtl="0" eaLnBrk="1" hangingPunct="1">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086100" marR="0" lvl="8" indent="-257175" algn="l" rtl="0" eaLnBrk="1" hangingPunct="1">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371475" marR="0" lvl="0" indent="-257175" algn="l" defTabSz="914400" rtl="0" eaLnBrk="1" fontAlgn="auto" latinLnBrk="0" hangingPunct="1">
              <a:lnSpc>
                <a:spcPct val="100000"/>
              </a:lnSpc>
              <a:spcBef>
                <a:spcPts val="0"/>
              </a:spcBef>
              <a:spcAft>
                <a:spcPts val="0"/>
              </a:spcAft>
              <a:buClr>
                <a:srgbClr val="034EA2"/>
              </a:buClr>
              <a:buSzPts val="2400"/>
              <a:buFont typeface="Arial"/>
              <a:buChar char="•"/>
              <a:tabLst/>
              <a:defRPr/>
            </a:pPr>
            <a:r>
              <a:rPr kumimoji="0" lang="en-US" sz="2200" b="0" i="0" u="none" strike="noStrike" kern="0" cap="none" spc="0" normalizeH="0" baseline="0" noProof="0">
                <a:ln>
                  <a:noFill/>
                </a:ln>
                <a:solidFill>
                  <a:srgbClr val="4D4D4D"/>
                </a:solidFill>
                <a:effectLst/>
                <a:uLnTx/>
                <a:uFillTx/>
                <a:latin typeface="Arial"/>
                <a:cs typeface="Arial"/>
                <a:sym typeface="Arial"/>
              </a:rPr>
              <a:t>Provides capability to generate the logs of access</a:t>
            </a:r>
          </a:p>
        </p:txBody>
      </p:sp>
      <p:sp>
        <p:nvSpPr>
          <p:cNvPr id="18" name="Google Shape;314;p10">
            <a:extLst>
              <a:ext uri="{FF2B5EF4-FFF2-40B4-BE49-F238E27FC236}">
                <a16:creationId xmlns:a16="http://schemas.microsoft.com/office/drawing/2014/main" id="{9B399CD0-07D5-827E-6D9D-C1836B4E546C}"/>
              </a:ext>
            </a:extLst>
          </p:cNvPr>
          <p:cNvSpPr txBox="1">
            <a:spLocks/>
          </p:cNvSpPr>
          <p:nvPr/>
        </p:nvSpPr>
        <p:spPr>
          <a:xfrm>
            <a:off x="850537" y="1889256"/>
            <a:ext cx="3810089" cy="464263"/>
          </a:xfrm>
          <a:prstGeom prst="rect">
            <a:avLst/>
          </a:prstGeom>
          <a:noFill/>
          <a:ln>
            <a:noFill/>
          </a:ln>
        </p:spPr>
        <p:txBody>
          <a:bodyPr spcFirstLastPara="1" wrap="square" lIns="68569" tIns="34275" rIns="68569" bIns="34275" anchor="b" anchorCtr="0">
            <a:noAutofit/>
          </a:bodyPr>
          <a:lstStyle>
            <a:defPPr marR="0" lvl="0" algn="l" rtl="0">
              <a:lnSpc>
                <a:spcPct val="100000"/>
              </a:lnSpc>
              <a:spcBef>
                <a:spcPts val="0"/>
              </a:spcBef>
              <a:spcAft>
                <a:spcPts val="0"/>
              </a:spcAft>
            </a:defPPr>
            <a:lvl1pPr marL="342900" marR="0" lvl="0" indent="-171450" algn="l" rtl="0" eaLnBrk="1" hangingPunct="1">
              <a:lnSpc>
                <a:spcPct val="100000"/>
              </a:lnSpc>
              <a:spcBef>
                <a:spcPts val="0"/>
              </a:spcBef>
              <a:spcAft>
                <a:spcPts val="0"/>
              </a:spcAft>
              <a:buClr>
                <a:schemeClr val="dk2"/>
              </a:buClr>
              <a:buSzPts val="2800"/>
              <a:buFont typeface="Arial"/>
              <a:buNone/>
              <a:defRPr sz="2100" b="1" i="0" u="none" strike="noStrike" cap="none">
                <a:solidFill>
                  <a:schemeClr val="dk2"/>
                </a:solidFill>
                <a:latin typeface="Arial"/>
                <a:ea typeface="Arial"/>
                <a:cs typeface="Arial"/>
                <a:sym typeface="Arial"/>
              </a:defRPr>
            </a:lvl1pPr>
            <a:lvl2pPr marL="685800" marR="0" lvl="1" indent="-171450" algn="l" rtl="0" eaLnBrk="1" hangingPunct="1">
              <a:lnSpc>
                <a:spcPct val="100000"/>
              </a:lnSpc>
              <a:spcBef>
                <a:spcPts val="1350"/>
              </a:spcBef>
              <a:spcAft>
                <a:spcPts val="0"/>
              </a:spcAft>
              <a:buClr>
                <a:schemeClr val="dk2"/>
              </a:buClr>
              <a:buSzPts val="2000"/>
              <a:buFont typeface="Arial"/>
              <a:buNone/>
              <a:defRPr sz="1500" b="1" i="0" u="none" strike="noStrike" cap="none">
                <a:solidFill>
                  <a:schemeClr val="dk1"/>
                </a:solidFill>
                <a:latin typeface="Arial"/>
                <a:ea typeface="Arial"/>
                <a:cs typeface="Arial"/>
                <a:sym typeface="Arial"/>
              </a:defRPr>
            </a:lvl2pPr>
            <a:lvl3pPr marL="1028700" marR="0" lvl="2" indent="-171450" algn="l" rtl="0" eaLnBrk="1" hangingPunct="1">
              <a:lnSpc>
                <a:spcPct val="100000"/>
              </a:lnSpc>
              <a:spcBef>
                <a:spcPts val="1350"/>
              </a:spcBef>
              <a:spcAft>
                <a:spcPts val="0"/>
              </a:spcAft>
              <a:buClr>
                <a:schemeClr val="dk2"/>
              </a:buClr>
              <a:buSzPts val="1800"/>
              <a:buFont typeface="Arial"/>
              <a:buNone/>
              <a:defRPr sz="1350" b="1" i="0" u="none" strike="noStrike" cap="none">
                <a:solidFill>
                  <a:schemeClr val="dk1"/>
                </a:solidFill>
                <a:latin typeface="Arial"/>
                <a:ea typeface="Arial"/>
                <a:cs typeface="Arial"/>
                <a:sym typeface="Arial"/>
              </a:defRPr>
            </a:lvl3pPr>
            <a:lvl4pPr marL="1371600" marR="0" lvl="3" indent="-171450" algn="l" rtl="0" eaLnBrk="1" hangingPunct="1">
              <a:lnSpc>
                <a:spcPct val="100000"/>
              </a:lnSpc>
              <a:spcBef>
                <a:spcPts val="1350"/>
              </a:spcBef>
              <a:spcAft>
                <a:spcPts val="0"/>
              </a:spcAft>
              <a:buClr>
                <a:schemeClr val="dk2"/>
              </a:buClr>
              <a:buSzPts val="1600"/>
              <a:buFont typeface="Arial"/>
              <a:buNone/>
              <a:defRPr sz="1200" b="1" i="0" u="none" strike="noStrike" cap="none">
                <a:solidFill>
                  <a:schemeClr val="dk1"/>
                </a:solidFill>
                <a:latin typeface="Arial"/>
                <a:ea typeface="Arial"/>
                <a:cs typeface="Arial"/>
                <a:sym typeface="Arial"/>
              </a:defRPr>
            </a:lvl4pPr>
            <a:lvl5pPr marL="1714500" marR="0" lvl="4" indent="-171450" algn="l" rtl="0" eaLnBrk="1" hangingPunct="1">
              <a:lnSpc>
                <a:spcPct val="100000"/>
              </a:lnSpc>
              <a:spcBef>
                <a:spcPts val="1350"/>
              </a:spcBef>
              <a:spcAft>
                <a:spcPts val="0"/>
              </a:spcAft>
              <a:buClr>
                <a:schemeClr val="dk2"/>
              </a:buClr>
              <a:buSzPts val="1600"/>
              <a:buFont typeface="Arial"/>
              <a:buNone/>
              <a:defRPr sz="1200" b="1" i="0" u="none" strike="noStrike" cap="none">
                <a:solidFill>
                  <a:schemeClr val="dk1"/>
                </a:solidFill>
                <a:latin typeface="Arial"/>
                <a:ea typeface="Arial"/>
                <a:cs typeface="Arial"/>
                <a:sym typeface="Arial"/>
              </a:defRPr>
            </a:lvl5pPr>
            <a:lvl6pPr marL="2057400" marR="0" lvl="5" indent="-171450" algn="l" rtl="0" eaLnBrk="1" hangingPunct="1">
              <a:lnSpc>
                <a:spcPct val="90000"/>
              </a:lnSpc>
              <a:spcBef>
                <a:spcPts val="1350"/>
              </a:spcBef>
              <a:spcAft>
                <a:spcPts val="0"/>
              </a:spcAft>
              <a:buClr>
                <a:schemeClr val="dk1"/>
              </a:buClr>
              <a:buSzPts val="1600"/>
              <a:buFont typeface="Arial"/>
              <a:buNone/>
              <a:defRPr sz="1200" b="1" i="0" u="none" strike="noStrike" cap="none">
                <a:solidFill>
                  <a:schemeClr val="dk1"/>
                </a:solidFill>
                <a:latin typeface="Arial"/>
                <a:ea typeface="Arial"/>
                <a:cs typeface="Arial"/>
                <a:sym typeface="Arial"/>
              </a:defRPr>
            </a:lvl6pPr>
            <a:lvl7pPr marL="2400300" marR="0" lvl="6" indent="-171450" algn="l" rtl="0" eaLnBrk="1" hangingPunct="1">
              <a:lnSpc>
                <a:spcPct val="90000"/>
              </a:lnSpc>
              <a:spcBef>
                <a:spcPts val="375"/>
              </a:spcBef>
              <a:spcAft>
                <a:spcPts val="0"/>
              </a:spcAft>
              <a:buClr>
                <a:schemeClr val="dk1"/>
              </a:buClr>
              <a:buSzPts val="1600"/>
              <a:buFont typeface="Arial"/>
              <a:buNone/>
              <a:defRPr sz="1200" b="1" i="0" u="none" strike="noStrike" cap="none">
                <a:solidFill>
                  <a:schemeClr val="dk1"/>
                </a:solidFill>
                <a:latin typeface="Arial"/>
                <a:ea typeface="Arial"/>
                <a:cs typeface="Arial"/>
                <a:sym typeface="Arial"/>
              </a:defRPr>
            </a:lvl7pPr>
            <a:lvl8pPr marL="2743200" marR="0" lvl="7" indent="-171450" algn="l" rtl="0" eaLnBrk="1" hangingPunct="1">
              <a:lnSpc>
                <a:spcPct val="90000"/>
              </a:lnSpc>
              <a:spcBef>
                <a:spcPts val="375"/>
              </a:spcBef>
              <a:spcAft>
                <a:spcPts val="0"/>
              </a:spcAft>
              <a:buClr>
                <a:schemeClr val="dk1"/>
              </a:buClr>
              <a:buSzPts val="1600"/>
              <a:buFont typeface="Arial"/>
              <a:buNone/>
              <a:defRPr sz="1200" b="1" i="0" u="none" strike="noStrike" cap="none">
                <a:solidFill>
                  <a:schemeClr val="dk1"/>
                </a:solidFill>
                <a:latin typeface="Arial"/>
                <a:ea typeface="Arial"/>
                <a:cs typeface="Arial"/>
                <a:sym typeface="Arial"/>
              </a:defRPr>
            </a:lvl8pPr>
            <a:lvl9pPr marL="3086100" marR="0" lvl="8" indent="-171450" algn="l" rtl="0" eaLnBrk="1" hangingPunct="1">
              <a:lnSpc>
                <a:spcPct val="90000"/>
              </a:lnSpc>
              <a:spcBef>
                <a:spcPts val="375"/>
              </a:spcBef>
              <a:spcAft>
                <a:spcPts val="0"/>
              </a:spcAft>
              <a:buClr>
                <a:schemeClr val="dk1"/>
              </a:buClr>
              <a:buSzPts val="1600"/>
              <a:buFont typeface="Arial"/>
              <a:buNone/>
              <a:defRPr sz="1200" b="1"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34EA2"/>
              </a:buClr>
              <a:buSzPts val="2800"/>
              <a:buFont typeface="Arial"/>
              <a:buNone/>
              <a:tabLst/>
              <a:defRPr/>
            </a:pPr>
            <a:r>
              <a:rPr kumimoji="0" lang="en-IE" sz="2100" b="1" i="0" u="none" strike="noStrike" kern="0" cap="none" spc="0" normalizeH="0" baseline="0" noProof="0" dirty="0">
                <a:ln>
                  <a:noFill/>
                </a:ln>
                <a:solidFill>
                  <a:srgbClr val="EC2227"/>
                </a:solidFill>
                <a:effectLst/>
                <a:uLnTx/>
                <a:uFillTx/>
                <a:latin typeface="Arial"/>
                <a:cs typeface="Arial"/>
                <a:sym typeface="Arial"/>
              </a:rPr>
              <a:t>Interoperability component</a:t>
            </a:r>
          </a:p>
        </p:txBody>
      </p:sp>
      <p:sp>
        <p:nvSpPr>
          <p:cNvPr id="19" name="Google Shape;315;p10">
            <a:extLst>
              <a:ext uri="{FF2B5EF4-FFF2-40B4-BE49-F238E27FC236}">
                <a16:creationId xmlns:a16="http://schemas.microsoft.com/office/drawing/2014/main" id="{A0D665B1-60E1-647A-2428-A62F088D7192}"/>
              </a:ext>
            </a:extLst>
          </p:cNvPr>
          <p:cNvSpPr txBox="1">
            <a:spLocks/>
          </p:cNvSpPr>
          <p:nvPr/>
        </p:nvSpPr>
        <p:spPr>
          <a:xfrm>
            <a:off x="766885" y="3632327"/>
            <a:ext cx="7886700" cy="670231"/>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342900" algn="l" rtl="0" eaLnBrk="1" hangingPunct="1">
              <a:lnSpc>
                <a:spcPct val="100000"/>
              </a:lnSpc>
              <a:spcBef>
                <a:spcPts val="0"/>
              </a:spcBef>
              <a:spcAft>
                <a:spcPts val="0"/>
              </a:spcAft>
              <a:buClr>
                <a:schemeClr val="dk2"/>
              </a:buClr>
              <a:buSzPts val="1800"/>
              <a:buFont typeface="Arial"/>
              <a:buChar char="•"/>
              <a:defRPr sz="2400" b="0" i="0" u="none" strike="noStrike" cap="none">
                <a:solidFill>
                  <a:schemeClr val="dk1"/>
                </a:solidFill>
                <a:latin typeface="Arial"/>
                <a:ea typeface="Arial"/>
                <a:cs typeface="Arial"/>
                <a:sym typeface="Arial"/>
              </a:defRPr>
            </a:lvl1pPr>
            <a:lvl2pPr marL="914400" marR="0" lvl="1" indent="-342900" algn="l" rtl="0" eaLnBrk="1" hangingPunct="1">
              <a:lnSpc>
                <a:spcPct val="100000"/>
              </a:lnSpc>
              <a:spcBef>
                <a:spcPts val="1800"/>
              </a:spcBef>
              <a:spcAft>
                <a:spcPts val="0"/>
              </a:spcAft>
              <a:buClr>
                <a:schemeClr val="dk2"/>
              </a:buClr>
              <a:buSzPts val="1800"/>
              <a:buFont typeface="Arial"/>
              <a:buChar char="•"/>
              <a:defRPr sz="2000" b="0" i="0" u="none" strike="noStrike" cap="none">
                <a:solidFill>
                  <a:schemeClr val="dk1"/>
                </a:solidFill>
                <a:latin typeface="Arial"/>
                <a:ea typeface="Arial"/>
                <a:cs typeface="Arial"/>
                <a:sym typeface="Arial"/>
              </a:defRPr>
            </a:lvl2pPr>
            <a:lvl3pPr marL="1371600" marR="0" lvl="2" indent="-342900" algn="l" rtl="0" eaLnBrk="1" hangingPunct="1">
              <a:lnSpc>
                <a:spcPct val="100000"/>
              </a:lnSpc>
              <a:spcBef>
                <a:spcPts val="1800"/>
              </a:spcBef>
              <a:spcAft>
                <a:spcPts val="0"/>
              </a:spcAft>
              <a:buClr>
                <a:schemeClr val="dk2"/>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eaLnBrk="1" hangingPunct="1">
              <a:lnSpc>
                <a:spcPct val="100000"/>
              </a:lnSpc>
              <a:spcBef>
                <a:spcPts val="1800"/>
              </a:spcBef>
              <a:spcAft>
                <a:spcPts val="0"/>
              </a:spcAft>
              <a:buClr>
                <a:schemeClr val="dk2"/>
              </a:buClr>
              <a:buSzPts val="1800"/>
              <a:buFont typeface="Arial"/>
              <a:buChar char="•"/>
              <a:defRPr sz="1600" b="0" i="0" u="none" strike="noStrike" cap="none">
                <a:solidFill>
                  <a:schemeClr val="dk1"/>
                </a:solidFill>
                <a:latin typeface="Arial"/>
                <a:ea typeface="Arial"/>
                <a:cs typeface="Arial"/>
                <a:sym typeface="Arial"/>
              </a:defRPr>
            </a:lvl4pPr>
            <a:lvl5pPr marL="2286000" marR="0" lvl="4" indent="-342900" algn="l" rtl="0" eaLnBrk="1" hangingPunct="1">
              <a:lnSpc>
                <a:spcPct val="100000"/>
              </a:lnSpc>
              <a:spcBef>
                <a:spcPts val="1800"/>
              </a:spcBef>
              <a:spcAft>
                <a:spcPts val="0"/>
              </a:spcAft>
              <a:buClr>
                <a:schemeClr val="dk2"/>
              </a:buClr>
              <a:buSzPts val="1800"/>
              <a:buFont typeface="Arial"/>
              <a:buChar char="•"/>
              <a:defRPr sz="1600" b="0" i="0" u="none" strike="noStrike" cap="none">
                <a:solidFill>
                  <a:schemeClr val="dk1"/>
                </a:solidFill>
                <a:latin typeface="Arial"/>
                <a:ea typeface="Arial"/>
                <a:cs typeface="Arial"/>
                <a:sym typeface="Arial"/>
              </a:defRPr>
            </a:lvl5pPr>
            <a:lvl6pPr marL="2743200" marR="0" lvl="5" indent="-342900" algn="l" rtl="0" eaLnBrk="1" hangingPunct="1">
              <a:lnSpc>
                <a:spcPct val="9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114300" marR="0" lvl="0" indent="0" algn="l" defTabSz="685800" rtl="0" eaLnBrk="1" fontAlgn="auto" latinLnBrk="0" hangingPunct="1">
              <a:lnSpc>
                <a:spcPct val="100000"/>
              </a:lnSpc>
              <a:spcBef>
                <a:spcPts val="0"/>
              </a:spcBef>
              <a:spcAft>
                <a:spcPts val="0"/>
              </a:spcAft>
              <a:buClr>
                <a:srgbClr val="034EA2"/>
              </a:buClr>
              <a:buSzPts val="2400"/>
              <a:buFont typeface="Arial"/>
              <a:buNone/>
              <a:tabLst/>
              <a:defRPr/>
            </a:pPr>
            <a:r>
              <a:rPr kumimoji="0" lang="en-US" sz="1800" b="0" i="0" u="none" strike="noStrike" kern="0" cap="none" spc="0" normalizeH="0" baseline="0" noProof="0" dirty="0">
                <a:ln>
                  <a:noFill/>
                </a:ln>
                <a:solidFill>
                  <a:srgbClr val="4D4D4D"/>
                </a:solidFill>
                <a:effectLst/>
                <a:uLnTx/>
                <a:uFillTx/>
                <a:latin typeface="Arial"/>
                <a:cs typeface="Arial"/>
                <a:sym typeface="Arial"/>
              </a:rPr>
              <a:t>Member States remain free to have requirements on other parts of EHR systems, provided they do not interfere with the </a:t>
            </a:r>
            <a:r>
              <a:rPr kumimoji="0" lang="en-US" sz="1800" b="0" i="0" u="none" strike="noStrike" kern="0" cap="none" spc="0" normalizeH="0" baseline="0" noProof="0" dirty="0" err="1">
                <a:ln>
                  <a:noFill/>
                </a:ln>
                <a:solidFill>
                  <a:srgbClr val="4D4D4D"/>
                </a:solidFill>
                <a:effectLst/>
                <a:uLnTx/>
                <a:uFillTx/>
                <a:latin typeface="Arial"/>
                <a:cs typeface="Arial"/>
                <a:sym typeface="Arial"/>
              </a:rPr>
              <a:t>harmonised</a:t>
            </a:r>
            <a:r>
              <a:rPr kumimoji="0" lang="en-US" sz="1800" b="0" i="0" u="none" strike="noStrike" kern="0" cap="none" spc="0" normalizeH="0" baseline="0" noProof="0" dirty="0">
                <a:ln>
                  <a:noFill/>
                </a:ln>
                <a:solidFill>
                  <a:srgbClr val="4D4D4D"/>
                </a:solidFill>
                <a:effectLst/>
                <a:uLnTx/>
                <a:uFillTx/>
                <a:latin typeface="Arial"/>
                <a:cs typeface="Arial"/>
                <a:sym typeface="Arial"/>
              </a:rPr>
              <a:t> components</a:t>
            </a:r>
          </a:p>
        </p:txBody>
      </p:sp>
      <p:sp>
        <p:nvSpPr>
          <p:cNvPr id="20" name="CasellaDiTesto 19">
            <a:extLst>
              <a:ext uri="{FF2B5EF4-FFF2-40B4-BE49-F238E27FC236}">
                <a16:creationId xmlns:a16="http://schemas.microsoft.com/office/drawing/2014/main" id="{92690481-C678-33E2-13EC-6E8E513EB3DB}"/>
              </a:ext>
            </a:extLst>
          </p:cNvPr>
          <p:cNvSpPr txBox="1"/>
          <p:nvPr/>
        </p:nvSpPr>
        <p:spPr>
          <a:xfrm>
            <a:off x="5181600" y="4707661"/>
            <a:ext cx="1186543" cy="261610"/>
          </a:xfrm>
          <a:prstGeom prst="rect">
            <a:avLst/>
          </a:prstGeom>
          <a:noFill/>
        </p:spPr>
        <p:txBody>
          <a:bodyPr wrap="none" rtlCol="0">
            <a:spAutoFit/>
          </a:bodyPr>
          <a:lstStyle/>
          <a:p>
            <a:r>
              <a:rPr lang="en-US" sz="1100" b="1" dirty="0">
                <a:solidFill>
                  <a:srgbClr val="EC2227"/>
                </a:solidFill>
              </a:rPr>
              <a:t>Slides from EC</a:t>
            </a:r>
          </a:p>
        </p:txBody>
      </p:sp>
      <p:pic>
        <p:nvPicPr>
          <p:cNvPr id="1026" name="Picture 2" descr="European Electronic Health Record Exchange Format">
            <a:extLst>
              <a:ext uri="{FF2B5EF4-FFF2-40B4-BE49-F238E27FC236}">
                <a16:creationId xmlns:a16="http://schemas.microsoft.com/office/drawing/2014/main" id="{95ECC76A-5038-0393-D716-33C5277570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9156" y="154375"/>
            <a:ext cx="1024168" cy="957132"/>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17">
            <a:extLst>
              <a:ext uri="{FF2B5EF4-FFF2-40B4-BE49-F238E27FC236}">
                <a16:creationId xmlns:a16="http://schemas.microsoft.com/office/drawing/2014/main" id="{724C4F0C-362C-92C1-8F00-60348E6EE5D5}"/>
              </a:ext>
            </a:extLst>
          </p:cNvPr>
          <p:cNvPicPr>
            <a:picLocks noChangeAspect="1"/>
          </p:cNvPicPr>
          <p:nvPr/>
        </p:nvPicPr>
        <p:blipFill>
          <a:blip r:embed="rId4"/>
          <a:stretch>
            <a:fillRect/>
          </a:stretch>
        </p:blipFill>
        <p:spPr>
          <a:xfrm>
            <a:off x="6920131" y="364239"/>
            <a:ext cx="577125" cy="590409"/>
          </a:xfrm>
          <a:prstGeom prst="ellipse">
            <a:avLst/>
          </a:prstGeom>
          <a:ln>
            <a:noFill/>
          </a:ln>
          <a:effectLst>
            <a:outerShdw blurRad="50800" dist="38100" dir="2700000" algn="tl" rotWithShape="0">
              <a:prstClr val="black">
                <a:alpha val="40000"/>
              </a:prstClr>
            </a:outerShdw>
            <a:softEdge rad="112500"/>
          </a:effectLst>
        </p:spPr>
      </p:pic>
    </p:spTree>
    <p:extLst>
      <p:ext uri="{BB962C8B-B14F-4D97-AF65-F5344CB8AC3E}">
        <p14:creationId xmlns:p14="http://schemas.microsoft.com/office/powerpoint/2010/main" val="30592698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A280BD-ECBF-C1A6-FD46-E69D288CBD6A}"/>
              </a:ext>
            </a:extLst>
          </p:cNvPr>
          <p:cNvSpPr>
            <a:spLocks noGrp="1"/>
          </p:cNvSpPr>
          <p:nvPr>
            <p:ph type="title"/>
          </p:nvPr>
        </p:nvSpPr>
        <p:spPr/>
        <p:txBody>
          <a:bodyPr>
            <a:normAutofit/>
          </a:bodyPr>
          <a:lstStyle/>
          <a:p>
            <a:r>
              <a:rPr lang="en-US" dirty="0"/>
              <a:t>The European EHR </a:t>
            </a:r>
            <a:r>
              <a:rPr lang="en-US" dirty="0" err="1"/>
              <a:t>eXchange</a:t>
            </a:r>
            <a:r>
              <a:rPr lang="en-US" dirty="0"/>
              <a:t> Format</a:t>
            </a:r>
          </a:p>
        </p:txBody>
      </p:sp>
      <p:sp>
        <p:nvSpPr>
          <p:cNvPr id="13" name="Segnaposto contenuto 4">
            <a:extLst>
              <a:ext uri="{FF2B5EF4-FFF2-40B4-BE49-F238E27FC236}">
                <a16:creationId xmlns:a16="http://schemas.microsoft.com/office/drawing/2014/main" id="{2AF1DB1B-DC06-5641-989E-1BCC93E0590D}"/>
              </a:ext>
            </a:extLst>
          </p:cNvPr>
          <p:cNvSpPr>
            <a:spLocks noGrp="1"/>
          </p:cNvSpPr>
          <p:nvPr>
            <p:ph type="body" sz="quarter" idx="13"/>
          </p:nvPr>
        </p:nvSpPr>
        <p:spPr>
          <a:xfrm>
            <a:off x="614363" y="1258111"/>
            <a:ext cx="8228884" cy="1175545"/>
          </a:xfrm>
        </p:spPr>
        <p:txBody>
          <a:bodyPr wrap="square">
            <a:noAutofit/>
          </a:bodyPr>
          <a:lstStyle/>
          <a:p>
            <a:pPr marL="0" indent="0">
              <a:buNone/>
            </a:pPr>
            <a:r>
              <a:rPr lang="en-US" sz="1800" i="1" dirty="0"/>
              <a:t>“Such format shall be </a:t>
            </a:r>
            <a:r>
              <a:rPr lang="en-US" sz="1800" b="1" i="1" dirty="0"/>
              <a:t>commonly used</a:t>
            </a:r>
            <a:r>
              <a:rPr lang="en-US" sz="1800" i="1" dirty="0"/>
              <a:t>, </a:t>
            </a:r>
            <a:r>
              <a:rPr lang="en-US" sz="1800" b="1" i="1" dirty="0"/>
              <a:t>machine-readable</a:t>
            </a:r>
            <a:r>
              <a:rPr lang="en-US" sz="1800" i="1" dirty="0"/>
              <a:t> and allow </a:t>
            </a:r>
            <a:r>
              <a:rPr lang="en-US" sz="1800" b="1" i="1" dirty="0"/>
              <a:t>transmission</a:t>
            </a:r>
            <a:r>
              <a:rPr lang="en-US" sz="1800" i="1" dirty="0"/>
              <a:t> of personal electronic </a:t>
            </a:r>
            <a:r>
              <a:rPr lang="en-US" sz="1800" b="1" i="1" dirty="0"/>
              <a:t>health data </a:t>
            </a:r>
            <a:r>
              <a:rPr lang="en-US" sz="1800" i="1" dirty="0"/>
              <a:t>between different software applications, devices and healthcare providers. </a:t>
            </a:r>
          </a:p>
          <a:p>
            <a:pPr marL="0" indent="0">
              <a:buNone/>
            </a:pPr>
            <a:r>
              <a:rPr lang="en-US" sz="1800" i="1" dirty="0"/>
              <a:t>The format should support transmission of  </a:t>
            </a:r>
            <a:r>
              <a:rPr lang="en-US" sz="1800" b="1" i="1" dirty="0">
                <a:solidFill>
                  <a:srgbClr val="0C4F9E"/>
                </a:solidFill>
              </a:rPr>
              <a:t>structured</a:t>
            </a:r>
            <a:r>
              <a:rPr lang="en-US" sz="1800" i="1" dirty="0"/>
              <a:t> and </a:t>
            </a:r>
            <a:r>
              <a:rPr lang="en-US" sz="1800" b="1" i="1" dirty="0">
                <a:solidFill>
                  <a:srgbClr val="0C4F9E"/>
                </a:solidFill>
              </a:rPr>
              <a:t>unstructured</a:t>
            </a:r>
            <a:r>
              <a:rPr lang="en-US" sz="1800" i="1" dirty="0"/>
              <a:t> health data.” (art. 15)</a:t>
            </a:r>
          </a:p>
        </p:txBody>
      </p:sp>
      <p:sp>
        <p:nvSpPr>
          <p:cNvPr id="3" name="Segnaposto numero diapositiva 2">
            <a:extLst>
              <a:ext uri="{FF2B5EF4-FFF2-40B4-BE49-F238E27FC236}">
                <a16:creationId xmlns:a16="http://schemas.microsoft.com/office/drawing/2014/main" id="{1F1C70CB-47FA-CFDE-321C-358216DD5F2C}"/>
              </a:ext>
            </a:extLst>
          </p:cNvPr>
          <p:cNvSpPr>
            <a:spLocks noGrp="1"/>
          </p:cNvSpPr>
          <p:nvPr>
            <p:ph type="sldNum" sz="quarter" idx="15"/>
          </p:nvPr>
        </p:nvSpPr>
        <p:spPr/>
        <p:txBody>
          <a:bodyPr/>
          <a:lstStyle/>
          <a:p>
            <a:fld id="{73B22ABC-0FED-4D64-8F5D-7D0F97264170}" type="slidenum">
              <a:rPr lang="en-US" altLang="en-US" smtClean="0"/>
              <a:pPr/>
              <a:t>17</a:t>
            </a:fld>
            <a:endParaRPr lang="en-US" altLang="en-US"/>
          </a:p>
        </p:txBody>
      </p:sp>
      <p:graphicFrame>
        <p:nvGraphicFramePr>
          <p:cNvPr id="14" name="Diagramma 13">
            <a:extLst>
              <a:ext uri="{FF2B5EF4-FFF2-40B4-BE49-F238E27FC236}">
                <a16:creationId xmlns:a16="http://schemas.microsoft.com/office/drawing/2014/main" id="{E7215E6D-6634-AD20-4E6E-8F4A2E90071A}"/>
              </a:ext>
            </a:extLst>
          </p:cNvPr>
          <p:cNvGraphicFramePr/>
          <p:nvPr/>
        </p:nvGraphicFramePr>
        <p:xfrm>
          <a:off x="1066800" y="3128951"/>
          <a:ext cx="6757824" cy="10356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2" descr="European Electronic Health Record Exchange Format">
            <a:extLst>
              <a:ext uri="{FF2B5EF4-FFF2-40B4-BE49-F238E27FC236}">
                <a16:creationId xmlns:a16="http://schemas.microsoft.com/office/drawing/2014/main" id="{7F06B353-9713-5F5C-8CBF-9563AF732D0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49156" y="154375"/>
            <a:ext cx="1024168" cy="957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9885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8AD85-9B38-31AA-CC4E-2D59C0DB28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326FFD-13C8-E03D-6390-5C0A34AE9BFF}"/>
              </a:ext>
            </a:extLst>
          </p:cNvPr>
          <p:cNvSpPr>
            <a:spLocks noGrp="1"/>
          </p:cNvSpPr>
          <p:nvPr>
            <p:ph type="title"/>
          </p:nvPr>
        </p:nvSpPr>
        <p:spPr/>
        <p:txBody>
          <a:bodyPr>
            <a:normAutofit fontScale="90000"/>
          </a:bodyPr>
          <a:lstStyle/>
          <a:p>
            <a:r>
              <a:rPr lang="en-US" dirty="0"/>
              <a:t>Priority categories &lt;..&gt; for </a:t>
            </a:r>
            <a:r>
              <a:rPr lang="en-US" b="1" dirty="0"/>
              <a:t>primary use </a:t>
            </a:r>
            <a:r>
              <a:rPr lang="en-US" dirty="0"/>
              <a:t>(art. 14)</a:t>
            </a:r>
            <a:endParaRPr lang="en-GB" dirty="0"/>
          </a:p>
        </p:txBody>
      </p:sp>
      <p:sp>
        <p:nvSpPr>
          <p:cNvPr id="4" name="Slide Number Placeholder 3">
            <a:extLst>
              <a:ext uri="{FF2B5EF4-FFF2-40B4-BE49-F238E27FC236}">
                <a16:creationId xmlns:a16="http://schemas.microsoft.com/office/drawing/2014/main" id="{2096E5E0-007A-622B-93D1-15F448801F16}"/>
              </a:ext>
            </a:extLst>
          </p:cNvPr>
          <p:cNvSpPr>
            <a:spLocks noGrp="1"/>
          </p:cNvSpPr>
          <p:nvPr>
            <p:ph type="sldNum" sz="quarter" idx="15"/>
          </p:nvPr>
        </p:nvSpPr>
        <p:spPr/>
        <p:txBody>
          <a:bodyPr/>
          <a:lstStyle/>
          <a:p>
            <a:pPr algn="r" defTabSz="342900" fontAlgn="auto">
              <a:spcBef>
                <a:spcPts val="0"/>
              </a:spcBef>
              <a:spcAft>
                <a:spcPts val="0"/>
              </a:spcAft>
              <a:defRPr/>
            </a:pPr>
            <a:fld id="{00000000-1234-1234-1234-123412341234}" type="slidenum">
              <a:rPr lang="en" sz="750">
                <a:solidFill>
                  <a:srgbClr val="160447"/>
                </a:solidFill>
                <a:latin typeface="DM Sans"/>
                <a:sym typeface="DM Sans"/>
              </a:rPr>
              <a:pPr algn="r" defTabSz="342900" fontAlgn="auto">
                <a:spcBef>
                  <a:spcPts val="0"/>
                </a:spcBef>
                <a:spcAft>
                  <a:spcPts val="0"/>
                </a:spcAft>
                <a:defRPr/>
              </a:pPr>
              <a:t>18</a:t>
            </a:fld>
            <a:endParaRPr lang="en" sz="750">
              <a:solidFill>
                <a:srgbClr val="160447"/>
              </a:solidFill>
              <a:latin typeface="DM Sans"/>
              <a:sym typeface="DM Sans"/>
            </a:endParaRPr>
          </a:p>
        </p:txBody>
      </p:sp>
      <p:graphicFrame>
        <p:nvGraphicFramePr>
          <p:cNvPr id="10" name="Diagrama 9">
            <a:extLst>
              <a:ext uri="{FF2B5EF4-FFF2-40B4-BE49-F238E27FC236}">
                <a16:creationId xmlns:a16="http://schemas.microsoft.com/office/drawing/2014/main" id="{026FACD4-BF44-BBE5-CA15-13F856F80972}"/>
              </a:ext>
            </a:extLst>
          </p:cNvPr>
          <p:cNvGraphicFramePr/>
          <p:nvPr>
            <p:extLst>
              <p:ext uri="{D42A27DB-BD31-4B8C-83A1-F6EECF244321}">
                <p14:modId xmlns:p14="http://schemas.microsoft.com/office/powerpoint/2010/main" val="2861879940"/>
              </p:ext>
            </p:extLst>
          </p:nvPr>
        </p:nvGraphicFramePr>
        <p:xfrm>
          <a:off x="4833723" y="1031812"/>
          <a:ext cx="3854856" cy="35473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asellaDiTesto 2">
            <a:extLst>
              <a:ext uri="{FF2B5EF4-FFF2-40B4-BE49-F238E27FC236}">
                <a16:creationId xmlns:a16="http://schemas.microsoft.com/office/drawing/2014/main" id="{F7955E2C-1594-9CA1-A8C1-26D90EF73F80}"/>
              </a:ext>
            </a:extLst>
          </p:cNvPr>
          <p:cNvSpPr txBox="1"/>
          <p:nvPr/>
        </p:nvSpPr>
        <p:spPr>
          <a:xfrm>
            <a:off x="362375" y="1786936"/>
            <a:ext cx="4332970" cy="1757212"/>
          </a:xfrm>
          <a:prstGeom prst="rect">
            <a:avLst/>
          </a:prstGeom>
          <a:noFill/>
        </p:spPr>
        <p:txBody>
          <a:bodyPr wrap="square">
            <a:spAutoFit/>
          </a:bodyPr>
          <a:lstStyle/>
          <a:p>
            <a:pPr marL="145733" algn="just">
              <a:lnSpc>
                <a:spcPct val="90000"/>
              </a:lnSpc>
              <a:buSzPct val="120000"/>
            </a:pPr>
            <a:r>
              <a:rPr lang="en-US" sz="1500" b="1" spc="-38">
                <a:latin typeface="Varela Round" panose="00000500000000000000" pitchFamily="2" charset="-79"/>
              </a:rPr>
              <a:t>Member States may provide by virtue of national law that additional categories of personal</a:t>
            </a:r>
          </a:p>
          <a:p>
            <a:pPr marL="145733" algn="just">
              <a:lnSpc>
                <a:spcPct val="90000"/>
              </a:lnSpc>
              <a:buSzPct val="120000"/>
            </a:pPr>
            <a:endParaRPr lang="en-US" sz="1500" b="1" spc="-38">
              <a:latin typeface="Varela Round" panose="00000500000000000000" pitchFamily="2" charset="-79"/>
            </a:endParaRPr>
          </a:p>
          <a:p>
            <a:pPr marL="145733" algn="just">
              <a:lnSpc>
                <a:spcPct val="90000"/>
              </a:lnSpc>
              <a:buSzPct val="120000"/>
            </a:pPr>
            <a:r>
              <a:rPr lang="en-US" sz="1500" b="1" spc="-38">
                <a:latin typeface="Varela Round" panose="00000500000000000000" pitchFamily="2" charset="-79"/>
              </a:rPr>
              <a:t>The Commission is empowered to adopt delegated acts &lt;…&gt;  by adding, modifying or removing the main characteristics of the priority categories</a:t>
            </a:r>
          </a:p>
        </p:txBody>
      </p:sp>
      <p:pic>
        <p:nvPicPr>
          <p:cNvPr id="5" name="Picture 2" descr="European Electronic Health Record Exchange Format">
            <a:extLst>
              <a:ext uri="{FF2B5EF4-FFF2-40B4-BE49-F238E27FC236}">
                <a16:creationId xmlns:a16="http://schemas.microsoft.com/office/drawing/2014/main" id="{F8F66ED4-F8A4-9F96-4847-418385ED11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08256" y="3758605"/>
            <a:ext cx="1024168" cy="957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683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5431F3-246C-DD93-90E3-528C6D56488F}"/>
              </a:ext>
            </a:extLst>
          </p:cNvPr>
          <p:cNvSpPr>
            <a:spLocks noGrp="1"/>
          </p:cNvSpPr>
          <p:nvPr>
            <p:ph type="title"/>
          </p:nvPr>
        </p:nvSpPr>
        <p:spPr/>
        <p:txBody>
          <a:bodyPr/>
          <a:lstStyle/>
          <a:p>
            <a:endParaRPr lang="en-US"/>
          </a:p>
        </p:txBody>
      </p:sp>
      <p:sp>
        <p:nvSpPr>
          <p:cNvPr id="4" name="Segnaposto piè di pagina 3">
            <a:extLst>
              <a:ext uri="{FF2B5EF4-FFF2-40B4-BE49-F238E27FC236}">
                <a16:creationId xmlns:a16="http://schemas.microsoft.com/office/drawing/2014/main" id="{3DC9D812-7230-7E5D-B1CC-5DE28C2B7232}"/>
              </a:ext>
            </a:extLst>
          </p:cNvPr>
          <p:cNvSpPr>
            <a:spLocks noGrp="1"/>
          </p:cNvSpPr>
          <p:nvPr>
            <p:ph type="ftr" sz="quarter" idx="14"/>
          </p:nvPr>
        </p:nvSpPr>
        <p:spPr/>
        <p:txBody>
          <a:bodyPr/>
          <a:lstStyle/>
          <a:p>
            <a:r>
              <a:rPr lang="en-US" altLang="en-US"/>
              <a:t>® Health Level Seven and HL7 are registered trademarks of Health Level Seven International, registered with the United States Patent and Trademark Office.</a:t>
            </a:r>
          </a:p>
        </p:txBody>
      </p:sp>
      <p:sp>
        <p:nvSpPr>
          <p:cNvPr id="5" name="Segnaposto numero diapositiva 4">
            <a:extLst>
              <a:ext uri="{FF2B5EF4-FFF2-40B4-BE49-F238E27FC236}">
                <a16:creationId xmlns:a16="http://schemas.microsoft.com/office/drawing/2014/main" id="{3EDC8CCA-5BA7-10F5-354B-D7FF80E156DD}"/>
              </a:ext>
            </a:extLst>
          </p:cNvPr>
          <p:cNvSpPr>
            <a:spLocks noGrp="1"/>
          </p:cNvSpPr>
          <p:nvPr>
            <p:ph type="sldNum" sz="quarter" idx="15"/>
          </p:nvPr>
        </p:nvSpPr>
        <p:spPr/>
        <p:txBody>
          <a:bodyPr/>
          <a:lstStyle/>
          <a:p>
            <a:fld id="{73B22ABC-0FED-4D64-8F5D-7D0F97264170}" type="slidenum">
              <a:rPr lang="en-US" altLang="en-US" smtClean="0"/>
              <a:pPr/>
              <a:t>19</a:t>
            </a:fld>
            <a:endParaRPr lang="en-US" altLang="en-US"/>
          </a:p>
        </p:txBody>
      </p:sp>
      <p:pic>
        <p:nvPicPr>
          <p:cNvPr id="11" name="Immagine 10">
            <a:extLst>
              <a:ext uri="{FF2B5EF4-FFF2-40B4-BE49-F238E27FC236}">
                <a16:creationId xmlns:a16="http://schemas.microsoft.com/office/drawing/2014/main" id="{6E5ADFB9-D833-A51A-2D91-108E737A6EC1}"/>
              </a:ext>
            </a:extLst>
          </p:cNvPr>
          <p:cNvPicPr>
            <a:picLocks noChangeAspect="1"/>
          </p:cNvPicPr>
          <p:nvPr/>
        </p:nvPicPr>
        <p:blipFill>
          <a:blip r:embed="rId2"/>
          <a:stretch>
            <a:fillRect/>
          </a:stretch>
        </p:blipFill>
        <p:spPr>
          <a:xfrm>
            <a:off x="763361" y="1498147"/>
            <a:ext cx="1250496" cy="1250496"/>
          </a:xfrm>
          <a:prstGeom prst="rect">
            <a:avLst/>
          </a:prstGeom>
        </p:spPr>
      </p:pic>
      <p:pic>
        <p:nvPicPr>
          <p:cNvPr id="13" name="Immagine 12">
            <a:extLst>
              <a:ext uri="{FF2B5EF4-FFF2-40B4-BE49-F238E27FC236}">
                <a16:creationId xmlns:a16="http://schemas.microsoft.com/office/drawing/2014/main" id="{FA9EE0DD-9BF7-1914-4636-C28937DFBA6A}"/>
              </a:ext>
            </a:extLst>
          </p:cNvPr>
          <p:cNvPicPr>
            <a:picLocks noChangeAspect="1"/>
          </p:cNvPicPr>
          <p:nvPr/>
        </p:nvPicPr>
        <p:blipFill>
          <a:blip r:embed="rId3"/>
          <a:stretch>
            <a:fillRect/>
          </a:stretch>
        </p:blipFill>
        <p:spPr>
          <a:xfrm>
            <a:off x="2529568" y="1624693"/>
            <a:ext cx="1642382" cy="1642382"/>
          </a:xfrm>
          <a:prstGeom prst="rect">
            <a:avLst/>
          </a:prstGeom>
        </p:spPr>
      </p:pic>
      <p:pic>
        <p:nvPicPr>
          <p:cNvPr id="15" name="Immagine 14" descr="Immagine che contiene Policromia, Elementi grafici, clipart, design&#10;&#10;Il contenuto generato dall'IA potrebbe non essere corretto.">
            <a:extLst>
              <a:ext uri="{FF2B5EF4-FFF2-40B4-BE49-F238E27FC236}">
                <a16:creationId xmlns:a16="http://schemas.microsoft.com/office/drawing/2014/main" id="{7773DD15-0391-0508-9DBD-B9FC47D0B125}"/>
              </a:ext>
            </a:extLst>
          </p:cNvPr>
          <p:cNvPicPr>
            <a:picLocks noChangeAspect="1"/>
          </p:cNvPicPr>
          <p:nvPr/>
        </p:nvPicPr>
        <p:blipFill>
          <a:blip r:embed="rId4"/>
          <a:stretch>
            <a:fillRect/>
          </a:stretch>
        </p:blipFill>
        <p:spPr>
          <a:xfrm>
            <a:off x="5069211" y="2009522"/>
            <a:ext cx="1124456" cy="1124456"/>
          </a:xfrm>
          <a:prstGeom prst="rect">
            <a:avLst/>
          </a:prstGeom>
        </p:spPr>
      </p:pic>
    </p:spTree>
    <p:extLst>
      <p:ext uri="{BB962C8B-B14F-4D97-AF65-F5344CB8AC3E}">
        <p14:creationId xmlns:p14="http://schemas.microsoft.com/office/powerpoint/2010/main" val="218726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E7B3DFBE-6A42-3F0E-0C33-1D8DBF8D496C}"/>
              </a:ext>
            </a:extLst>
          </p:cNvPr>
          <p:cNvSpPr>
            <a:spLocks noGrp="1"/>
          </p:cNvSpPr>
          <p:nvPr>
            <p:ph type="title"/>
          </p:nvPr>
        </p:nvSpPr>
        <p:spPr/>
        <p:txBody>
          <a:bodyPr/>
          <a:lstStyle/>
          <a:p>
            <a:r>
              <a:rPr lang="en-US" dirty="0"/>
              <a:t>The background</a:t>
            </a:r>
          </a:p>
        </p:txBody>
      </p:sp>
      <p:sp>
        <p:nvSpPr>
          <p:cNvPr id="6" name="Segnaposto testo 5">
            <a:extLst>
              <a:ext uri="{FF2B5EF4-FFF2-40B4-BE49-F238E27FC236}">
                <a16:creationId xmlns:a16="http://schemas.microsoft.com/office/drawing/2014/main" id="{C333990F-A839-9376-E5ED-0DA4D4F00805}"/>
              </a:ext>
            </a:extLst>
          </p:cNvPr>
          <p:cNvSpPr>
            <a:spLocks noGrp="1"/>
          </p:cNvSpPr>
          <p:nvPr>
            <p:ph type="body" sz="quarter" idx="13"/>
          </p:nvPr>
        </p:nvSpPr>
        <p:spPr/>
        <p:txBody>
          <a:bodyPr/>
          <a:lstStyle/>
          <a:p>
            <a:r>
              <a:rPr lang="en-US" dirty="0"/>
              <a:t>The European Union can only act in those areas where its member countries have </a:t>
            </a:r>
            <a:r>
              <a:rPr lang="en-US" dirty="0" err="1"/>
              <a:t>authorised</a:t>
            </a:r>
            <a:r>
              <a:rPr lang="en-US" dirty="0"/>
              <a:t> it to do so, via the EU treaties.</a:t>
            </a:r>
          </a:p>
          <a:p>
            <a:pPr lvl="1"/>
            <a:r>
              <a:rPr lang="en-US" dirty="0"/>
              <a:t>Few areas where Only EU can legislate (e.g. monetary policy)</a:t>
            </a:r>
          </a:p>
          <a:p>
            <a:pPr lvl="1"/>
            <a:r>
              <a:rPr lang="en-US" dirty="0"/>
              <a:t>Some where EU or national governments can legislate. Member countries can do so only if the EU has not already proposed laws or has decided that it will not. (e.g. justice and fundamental rights)</a:t>
            </a:r>
          </a:p>
          <a:p>
            <a:pPr lvl="1"/>
            <a:r>
              <a:rPr lang="en-US" b="0" i="0" dirty="0">
                <a:effectLst/>
                <a:latin typeface="arial" panose="020B0604020202020204" pitchFamily="34" charset="0"/>
              </a:rPr>
              <a:t>Other Member countries legislate, EU helps (e.g. health) </a:t>
            </a:r>
          </a:p>
          <a:p>
            <a:pPr lvl="1"/>
            <a:endParaRPr lang="en-US" dirty="0"/>
          </a:p>
          <a:p>
            <a:pPr lvl="1"/>
            <a:endParaRPr lang="en-US" dirty="0"/>
          </a:p>
        </p:txBody>
      </p:sp>
      <p:sp>
        <p:nvSpPr>
          <p:cNvPr id="3" name="Segnaposto piè di pagina 2">
            <a:extLst>
              <a:ext uri="{FF2B5EF4-FFF2-40B4-BE49-F238E27FC236}">
                <a16:creationId xmlns:a16="http://schemas.microsoft.com/office/drawing/2014/main" id="{94724F0C-073B-ABA8-857B-D4BB192EBEA5}"/>
              </a:ext>
            </a:extLst>
          </p:cNvPr>
          <p:cNvSpPr>
            <a:spLocks noGrp="1"/>
          </p:cNvSpPr>
          <p:nvPr>
            <p:ph type="ftr" sz="quarter" idx="14"/>
          </p:nvPr>
        </p:nvSpPr>
        <p:spPr/>
        <p:txBody>
          <a:bodyPr/>
          <a:lstStyle/>
          <a:p>
            <a:r>
              <a:rPr lang="en-US" altLang="en-US"/>
              <a:t>® Health Level Seven and HL7 are registered trademarks of Health Level Seven International, registered with the United States Patent and Trademark Office.</a:t>
            </a:r>
          </a:p>
        </p:txBody>
      </p:sp>
      <p:sp>
        <p:nvSpPr>
          <p:cNvPr id="4" name="Segnaposto numero diapositiva 3">
            <a:extLst>
              <a:ext uri="{FF2B5EF4-FFF2-40B4-BE49-F238E27FC236}">
                <a16:creationId xmlns:a16="http://schemas.microsoft.com/office/drawing/2014/main" id="{7C2CBF2D-F53D-24D3-85E7-B9CD85B5800A}"/>
              </a:ext>
            </a:extLst>
          </p:cNvPr>
          <p:cNvSpPr>
            <a:spLocks noGrp="1"/>
          </p:cNvSpPr>
          <p:nvPr>
            <p:ph type="sldNum" sz="quarter" idx="15"/>
          </p:nvPr>
        </p:nvSpPr>
        <p:spPr/>
        <p:txBody>
          <a:bodyPr/>
          <a:lstStyle/>
          <a:p>
            <a:fld id="{6CACE926-AEF5-4BFE-8BD7-24414108CB7B}" type="slidenum">
              <a:rPr lang="en-US" altLang="en-US" smtClean="0"/>
              <a:pPr/>
              <a:t>2</a:t>
            </a:fld>
            <a:endParaRPr lang="en-US" altLang="en-US"/>
          </a:p>
        </p:txBody>
      </p:sp>
    </p:spTree>
    <p:extLst>
      <p:ext uri="{BB962C8B-B14F-4D97-AF65-F5344CB8AC3E}">
        <p14:creationId xmlns:p14="http://schemas.microsoft.com/office/powerpoint/2010/main" val="11081581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E3CC7-D98E-6221-6CDB-AACFE4E0BE1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93E7B7-0DD4-2F30-BCCA-BF85E3BBDD60}"/>
              </a:ext>
            </a:extLst>
          </p:cNvPr>
          <p:cNvSpPr>
            <a:spLocks noGrp="1"/>
          </p:cNvSpPr>
          <p:nvPr>
            <p:ph type="sldNum" sz="quarter" idx="11"/>
          </p:nvPr>
        </p:nvSpPr>
        <p:spPr/>
        <p:txBody>
          <a:bodyPr/>
          <a:lstStyle/>
          <a:p>
            <a:pPr algn="r" defTabSz="342900" fontAlgn="auto">
              <a:spcBef>
                <a:spcPts val="0"/>
              </a:spcBef>
              <a:spcAft>
                <a:spcPts val="0"/>
              </a:spcAft>
              <a:defRPr/>
            </a:pPr>
            <a:fld id="{00000000-1234-1234-1234-123412341234}" type="slidenum">
              <a:rPr lang="en" sz="750">
                <a:solidFill>
                  <a:srgbClr val="160447"/>
                </a:solidFill>
                <a:latin typeface="DM Sans"/>
                <a:sym typeface="DM Sans"/>
              </a:rPr>
              <a:pPr algn="r" defTabSz="342900" fontAlgn="auto">
                <a:spcBef>
                  <a:spcPts val="0"/>
                </a:spcBef>
                <a:spcAft>
                  <a:spcPts val="0"/>
                </a:spcAft>
                <a:defRPr/>
              </a:pPr>
              <a:t>20</a:t>
            </a:fld>
            <a:endParaRPr lang="en" sz="750">
              <a:solidFill>
                <a:srgbClr val="160447"/>
              </a:solidFill>
              <a:latin typeface="DM Sans"/>
              <a:sym typeface="DM Sans"/>
            </a:endParaRPr>
          </a:p>
        </p:txBody>
      </p:sp>
      <p:graphicFrame>
        <p:nvGraphicFramePr>
          <p:cNvPr id="10" name="Diagrama 9">
            <a:extLst>
              <a:ext uri="{FF2B5EF4-FFF2-40B4-BE49-F238E27FC236}">
                <a16:creationId xmlns:a16="http://schemas.microsoft.com/office/drawing/2014/main" id="{796423C5-38BB-FC58-62EA-1FD07757F598}"/>
              </a:ext>
            </a:extLst>
          </p:cNvPr>
          <p:cNvGraphicFramePr/>
          <p:nvPr>
            <p:extLst>
              <p:ext uri="{D42A27DB-BD31-4B8C-83A1-F6EECF244321}">
                <p14:modId xmlns:p14="http://schemas.microsoft.com/office/powerpoint/2010/main" val="438240717"/>
              </p:ext>
            </p:extLst>
          </p:nvPr>
        </p:nvGraphicFramePr>
        <p:xfrm>
          <a:off x="4049952" y="1445078"/>
          <a:ext cx="3854856" cy="262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a 9">
            <a:extLst>
              <a:ext uri="{FF2B5EF4-FFF2-40B4-BE49-F238E27FC236}">
                <a16:creationId xmlns:a16="http://schemas.microsoft.com/office/drawing/2014/main" id="{0E6E4865-5789-8355-6350-145BA815E5CA}"/>
              </a:ext>
            </a:extLst>
          </p:cNvPr>
          <p:cNvGraphicFramePr/>
          <p:nvPr>
            <p:extLst>
              <p:ext uri="{D42A27DB-BD31-4B8C-83A1-F6EECF244321}">
                <p14:modId xmlns:p14="http://schemas.microsoft.com/office/powerpoint/2010/main" val="60265664"/>
              </p:ext>
            </p:extLst>
          </p:nvPr>
        </p:nvGraphicFramePr>
        <p:xfrm>
          <a:off x="810091" y="1461407"/>
          <a:ext cx="3854856" cy="2628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Ovale 8">
            <a:extLst>
              <a:ext uri="{FF2B5EF4-FFF2-40B4-BE49-F238E27FC236}">
                <a16:creationId xmlns:a16="http://schemas.microsoft.com/office/drawing/2014/main" id="{7CD6BB5F-BA19-4CB8-AFD8-387F64823322}"/>
              </a:ext>
            </a:extLst>
          </p:cNvPr>
          <p:cNvSpPr/>
          <p:nvPr/>
        </p:nvSpPr>
        <p:spPr>
          <a:xfrm>
            <a:off x="132931" y="2823062"/>
            <a:ext cx="730182" cy="730182"/>
          </a:xfrm>
          <a:prstGeom prst="ellipse">
            <a:avLst/>
          </a:prstGeom>
          <a:blipFill rotWithShape="1">
            <a:blip r:embed="rId12"/>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Tree>
    <p:extLst>
      <p:ext uri="{BB962C8B-B14F-4D97-AF65-F5344CB8AC3E}">
        <p14:creationId xmlns:p14="http://schemas.microsoft.com/office/powerpoint/2010/main" val="39937614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8D106-3D68-6E5B-956A-72A8DC366577}"/>
            </a:ext>
          </a:extLst>
        </p:cNvPr>
        <p:cNvGrpSpPr/>
        <p:nvPr/>
      </p:nvGrpSpPr>
      <p:grpSpPr>
        <a:xfrm>
          <a:off x="0" y="0"/>
          <a:ext cx="0" cy="0"/>
          <a:chOff x="0" y="0"/>
          <a:chExt cx="0" cy="0"/>
        </a:xfrm>
      </p:grpSpPr>
      <p:sp>
        <p:nvSpPr>
          <p:cNvPr id="3" name="Rettangolo 2">
            <a:extLst>
              <a:ext uri="{FF2B5EF4-FFF2-40B4-BE49-F238E27FC236}">
                <a16:creationId xmlns:a16="http://schemas.microsoft.com/office/drawing/2014/main" id="{0CF0C7FA-47E7-F021-8E28-FFEE456AEBFC}"/>
              </a:ext>
            </a:extLst>
          </p:cNvPr>
          <p:cNvSpPr/>
          <p:nvPr/>
        </p:nvSpPr>
        <p:spPr>
          <a:xfrm>
            <a:off x="1002730" y="1699581"/>
            <a:ext cx="1784732" cy="1744337"/>
          </a:xfrm>
          <a:custGeom>
            <a:avLst/>
            <a:gdLst>
              <a:gd name="connsiteX0" fmla="*/ 0 w 1784732"/>
              <a:gd name="connsiteY0" fmla="*/ 0 h 1744337"/>
              <a:gd name="connsiteX1" fmla="*/ 630605 w 1784732"/>
              <a:gd name="connsiteY1" fmla="*/ 0 h 1744337"/>
              <a:gd name="connsiteX2" fmla="*/ 1171974 w 1784732"/>
              <a:gd name="connsiteY2" fmla="*/ 0 h 1744337"/>
              <a:gd name="connsiteX3" fmla="*/ 1784732 w 1784732"/>
              <a:gd name="connsiteY3" fmla="*/ 0 h 1744337"/>
              <a:gd name="connsiteX4" fmla="*/ 1784732 w 1784732"/>
              <a:gd name="connsiteY4" fmla="*/ 581446 h 1744337"/>
              <a:gd name="connsiteX5" fmla="*/ 1784732 w 1784732"/>
              <a:gd name="connsiteY5" fmla="*/ 1197778 h 1744337"/>
              <a:gd name="connsiteX6" fmla="*/ 1784732 w 1784732"/>
              <a:gd name="connsiteY6" fmla="*/ 1744337 h 1744337"/>
              <a:gd name="connsiteX7" fmla="*/ 1171974 w 1784732"/>
              <a:gd name="connsiteY7" fmla="*/ 1744337 h 1744337"/>
              <a:gd name="connsiteX8" fmla="*/ 541369 w 1784732"/>
              <a:gd name="connsiteY8" fmla="*/ 1744337 h 1744337"/>
              <a:gd name="connsiteX9" fmla="*/ 0 w 1784732"/>
              <a:gd name="connsiteY9" fmla="*/ 1744337 h 1744337"/>
              <a:gd name="connsiteX10" fmla="*/ 0 w 1784732"/>
              <a:gd name="connsiteY10" fmla="*/ 1197778 h 1744337"/>
              <a:gd name="connsiteX11" fmla="*/ 0 w 1784732"/>
              <a:gd name="connsiteY11" fmla="*/ 581446 h 1744337"/>
              <a:gd name="connsiteX12" fmla="*/ 0 w 1784732"/>
              <a:gd name="connsiteY12" fmla="*/ 0 h 174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84732" h="1744337" fill="none" extrusionOk="0">
                <a:moveTo>
                  <a:pt x="0" y="0"/>
                </a:moveTo>
                <a:cubicBezTo>
                  <a:pt x="263083" y="-15278"/>
                  <a:pt x="335347" y="59988"/>
                  <a:pt x="630605" y="0"/>
                </a:cubicBezTo>
                <a:cubicBezTo>
                  <a:pt x="925863" y="-59988"/>
                  <a:pt x="911897" y="40722"/>
                  <a:pt x="1171974" y="0"/>
                </a:cubicBezTo>
                <a:cubicBezTo>
                  <a:pt x="1432051" y="-40722"/>
                  <a:pt x="1628261" y="54555"/>
                  <a:pt x="1784732" y="0"/>
                </a:cubicBezTo>
                <a:cubicBezTo>
                  <a:pt x="1804121" y="125897"/>
                  <a:pt x="1717281" y="341566"/>
                  <a:pt x="1784732" y="581446"/>
                </a:cubicBezTo>
                <a:cubicBezTo>
                  <a:pt x="1852183" y="821326"/>
                  <a:pt x="1748827" y="929482"/>
                  <a:pt x="1784732" y="1197778"/>
                </a:cubicBezTo>
                <a:cubicBezTo>
                  <a:pt x="1820637" y="1466074"/>
                  <a:pt x="1769381" y="1604968"/>
                  <a:pt x="1784732" y="1744337"/>
                </a:cubicBezTo>
                <a:cubicBezTo>
                  <a:pt x="1547436" y="1812087"/>
                  <a:pt x="1446661" y="1708015"/>
                  <a:pt x="1171974" y="1744337"/>
                </a:cubicBezTo>
                <a:cubicBezTo>
                  <a:pt x="897287" y="1780659"/>
                  <a:pt x="719635" y="1707779"/>
                  <a:pt x="541369" y="1744337"/>
                </a:cubicBezTo>
                <a:cubicBezTo>
                  <a:pt x="363103" y="1780895"/>
                  <a:pt x="233151" y="1692914"/>
                  <a:pt x="0" y="1744337"/>
                </a:cubicBezTo>
                <a:cubicBezTo>
                  <a:pt x="-29946" y="1584727"/>
                  <a:pt x="45470" y="1424826"/>
                  <a:pt x="0" y="1197778"/>
                </a:cubicBezTo>
                <a:cubicBezTo>
                  <a:pt x="-45470" y="970730"/>
                  <a:pt x="37100" y="840033"/>
                  <a:pt x="0" y="581446"/>
                </a:cubicBezTo>
                <a:cubicBezTo>
                  <a:pt x="-37100" y="322859"/>
                  <a:pt x="68550" y="269610"/>
                  <a:pt x="0" y="0"/>
                </a:cubicBezTo>
                <a:close/>
              </a:path>
              <a:path w="1784732" h="1744337" stroke="0" extrusionOk="0">
                <a:moveTo>
                  <a:pt x="0" y="0"/>
                </a:moveTo>
                <a:cubicBezTo>
                  <a:pt x="145308" y="-20925"/>
                  <a:pt x="413300" y="60914"/>
                  <a:pt x="577063" y="0"/>
                </a:cubicBezTo>
                <a:cubicBezTo>
                  <a:pt x="740826" y="-60914"/>
                  <a:pt x="961591" y="22260"/>
                  <a:pt x="1118432" y="0"/>
                </a:cubicBezTo>
                <a:cubicBezTo>
                  <a:pt x="1275273" y="-22260"/>
                  <a:pt x="1481002" y="56183"/>
                  <a:pt x="1784732" y="0"/>
                </a:cubicBezTo>
                <a:cubicBezTo>
                  <a:pt x="1794449" y="180573"/>
                  <a:pt x="1750073" y="399411"/>
                  <a:pt x="1784732" y="598889"/>
                </a:cubicBezTo>
                <a:cubicBezTo>
                  <a:pt x="1819391" y="798367"/>
                  <a:pt x="1723620" y="968751"/>
                  <a:pt x="1784732" y="1215221"/>
                </a:cubicBezTo>
                <a:cubicBezTo>
                  <a:pt x="1845844" y="1461691"/>
                  <a:pt x="1742606" y="1573621"/>
                  <a:pt x="1784732" y="1744337"/>
                </a:cubicBezTo>
                <a:cubicBezTo>
                  <a:pt x="1526382" y="1761651"/>
                  <a:pt x="1379999" y="1714963"/>
                  <a:pt x="1225516" y="1744337"/>
                </a:cubicBezTo>
                <a:cubicBezTo>
                  <a:pt x="1071033" y="1773711"/>
                  <a:pt x="871283" y="1687154"/>
                  <a:pt x="612758" y="1744337"/>
                </a:cubicBezTo>
                <a:cubicBezTo>
                  <a:pt x="354233" y="1801520"/>
                  <a:pt x="203374" y="1683783"/>
                  <a:pt x="0" y="1744337"/>
                </a:cubicBezTo>
                <a:cubicBezTo>
                  <a:pt x="-38295" y="1523584"/>
                  <a:pt x="51792" y="1393608"/>
                  <a:pt x="0" y="1180335"/>
                </a:cubicBezTo>
                <a:cubicBezTo>
                  <a:pt x="-51792" y="967062"/>
                  <a:pt x="42796" y="767921"/>
                  <a:pt x="0" y="598889"/>
                </a:cubicBezTo>
                <a:cubicBezTo>
                  <a:pt x="-42796" y="429857"/>
                  <a:pt x="45103" y="280934"/>
                  <a:pt x="0" y="0"/>
                </a:cubicBezTo>
                <a:close/>
              </a:path>
            </a:pathLst>
          </a:custGeom>
          <a:ln>
            <a:solidFill>
              <a:schemeClr val="accent1"/>
            </a:solidFill>
            <a:prstDash val="sysDot"/>
            <a:extLst>
              <a:ext uri="{C807C97D-BFC1-408E-A445-0C87EB9F89A2}">
                <ask:lineSketchStyleProps xmlns:ask="http://schemas.microsoft.com/office/drawing/2018/sketchyshapes" sd="1609361583">
                  <a:prstGeom prst="rect">
                    <a:avLst/>
                  </a:prstGeom>
                  <ask:type>
                    <ask:lineSketchScribble/>
                  </ask:type>
                </ask:lineSketchStyleProps>
              </a:ext>
            </a:extLs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4ED998"/>
              </a:solidFill>
              <a:effectLst/>
              <a:uLnTx/>
              <a:uFillTx/>
              <a:latin typeface="Arial"/>
              <a:ea typeface="+mn-ea"/>
              <a:cs typeface="+mn-cs"/>
              <a:sym typeface="Arial"/>
            </a:endParaRPr>
          </a:p>
        </p:txBody>
      </p:sp>
      <p:sp>
        <p:nvSpPr>
          <p:cNvPr id="4" name="Rettangolo con angoli arrotondati 3">
            <a:extLst>
              <a:ext uri="{FF2B5EF4-FFF2-40B4-BE49-F238E27FC236}">
                <a16:creationId xmlns:a16="http://schemas.microsoft.com/office/drawing/2014/main" id="{27556505-15C1-F9FD-B5EE-681360ED0C8F}"/>
              </a:ext>
            </a:extLst>
          </p:cNvPr>
          <p:cNvSpPr/>
          <p:nvPr/>
        </p:nvSpPr>
        <p:spPr>
          <a:xfrm>
            <a:off x="1210213" y="2802318"/>
            <a:ext cx="1369764" cy="375616"/>
          </a:xfrm>
          <a:prstGeom prst="roundRect">
            <a:avLst/>
          </a:prstGeom>
          <a:noFill/>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1" u="none" strike="noStrike" kern="0" cap="none" spc="0" normalizeH="0" baseline="0" noProof="0" dirty="0">
                <a:ln>
                  <a:noFill/>
                </a:ln>
                <a:solidFill>
                  <a:srgbClr val="015085"/>
                </a:solidFill>
                <a:effectLst/>
                <a:uLnTx/>
                <a:uFillTx/>
                <a:latin typeface="Arial"/>
                <a:ea typeface="+mn-ea"/>
                <a:cs typeface="+mn-cs"/>
                <a:sym typeface="Arial"/>
              </a:rPr>
              <a:t>“Official”</a:t>
            </a:r>
          </a:p>
        </p:txBody>
      </p:sp>
      <p:sp>
        <p:nvSpPr>
          <p:cNvPr id="14" name="Rettangolo con angoli arrotondati 13">
            <a:extLst>
              <a:ext uri="{FF2B5EF4-FFF2-40B4-BE49-F238E27FC236}">
                <a16:creationId xmlns:a16="http://schemas.microsoft.com/office/drawing/2014/main" id="{B1DD06F0-D8CA-57CE-21C6-D6FC756CB85C}"/>
              </a:ext>
            </a:extLst>
          </p:cNvPr>
          <p:cNvSpPr/>
          <p:nvPr/>
        </p:nvSpPr>
        <p:spPr>
          <a:xfrm>
            <a:off x="1210213" y="1268953"/>
            <a:ext cx="1369764" cy="267169"/>
          </a:xfrm>
          <a:prstGeom prst="roundRect">
            <a:avLst/>
          </a:prstGeom>
          <a:noFill/>
          <a:ln w="9525" cap="flat" cmpd="sng" algn="ctr">
            <a:solidFill>
              <a:schemeClr val="dk1"/>
            </a:solidFill>
            <a:prstDash val="lg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dirty="0">
                <a:ln>
                  <a:noFill/>
                </a:ln>
                <a:solidFill>
                  <a:srgbClr val="FFFFFF">
                    <a:lumMod val="50000"/>
                  </a:srgbClr>
                </a:solidFill>
                <a:effectLst/>
                <a:uLnTx/>
                <a:uFillTx/>
                <a:latin typeface="Arial"/>
                <a:ea typeface="+mn-ea"/>
                <a:cs typeface="+mn-cs"/>
                <a:sym typeface="Arial"/>
              </a:rPr>
              <a:t>Global Standard</a:t>
            </a:r>
          </a:p>
        </p:txBody>
      </p:sp>
      <p:sp>
        <p:nvSpPr>
          <p:cNvPr id="15" name="Rettangolo con angoli arrotondati 14">
            <a:extLst>
              <a:ext uri="{FF2B5EF4-FFF2-40B4-BE49-F238E27FC236}">
                <a16:creationId xmlns:a16="http://schemas.microsoft.com/office/drawing/2014/main" id="{1166988A-EA73-589E-15D8-93CA84ED39BA}"/>
              </a:ext>
            </a:extLst>
          </p:cNvPr>
          <p:cNvSpPr/>
          <p:nvPr/>
        </p:nvSpPr>
        <p:spPr>
          <a:xfrm>
            <a:off x="1210213" y="2012087"/>
            <a:ext cx="1369764" cy="39116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a:ea typeface="+mn-ea"/>
                <a:cs typeface="+mn-cs"/>
                <a:sym typeface="Arial"/>
              </a:rPr>
              <a:t>Standard</a:t>
            </a:r>
          </a:p>
        </p:txBody>
      </p:sp>
      <p:sp>
        <p:nvSpPr>
          <p:cNvPr id="16" name="Rettangolo con angoli arrotondati 15">
            <a:extLst>
              <a:ext uri="{FF2B5EF4-FFF2-40B4-BE49-F238E27FC236}">
                <a16:creationId xmlns:a16="http://schemas.microsoft.com/office/drawing/2014/main" id="{FDAC7991-FD43-8BE9-8C68-AEA7B3F638F1}"/>
              </a:ext>
            </a:extLst>
          </p:cNvPr>
          <p:cNvSpPr/>
          <p:nvPr/>
        </p:nvSpPr>
        <p:spPr>
          <a:xfrm>
            <a:off x="1210213" y="3724635"/>
            <a:ext cx="1369764" cy="572700"/>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a:ea typeface="+mn-ea"/>
                <a:cs typeface="+mn-cs"/>
                <a:sym typeface="Arial"/>
              </a:rPr>
              <a:t>X-Borders</a:t>
            </a:r>
          </a:p>
        </p:txBody>
      </p:sp>
      <p:cxnSp>
        <p:nvCxnSpPr>
          <p:cNvPr id="17" name="Connettore 2 16">
            <a:extLst>
              <a:ext uri="{FF2B5EF4-FFF2-40B4-BE49-F238E27FC236}">
                <a16:creationId xmlns:a16="http://schemas.microsoft.com/office/drawing/2014/main" id="{BB2A49AF-9813-9199-41F1-07105476504D}"/>
              </a:ext>
            </a:extLst>
          </p:cNvPr>
          <p:cNvCxnSpPr>
            <a:stCxn id="14" idx="2"/>
            <a:endCxn id="15" idx="0"/>
          </p:cNvCxnSpPr>
          <p:nvPr/>
        </p:nvCxnSpPr>
        <p:spPr>
          <a:xfrm>
            <a:off x="1895095" y="1536122"/>
            <a:ext cx="0" cy="4759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Connettore 2 17">
            <a:extLst>
              <a:ext uri="{FF2B5EF4-FFF2-40B4-BE49-F238E27FC236}">
                <a16:creationId xmlns:a16="http://schemas.microsoft.com/office/drawing/2014/main" id="{30CF2F7B-F1D4-17D9-815B-8ED1621B3D70}"/>
              </a:ext>
            </a:extLst>
          </p:cNvPr>
          <p:cNvCxnSpPr>
            <a:cxnSpLocks/>
            <a:stCxn id="15" idx="2"/>
            <a:endCxn id="4" idx="0"/>
          </p:cNvCxnSpPr>
          <p:nvPr/>
        </p:nvCxnSpPr>
        <p:spPr>
          <a:xfrm>
            <a:off x="1895095" y="2403250"/>
            <a:ext cx="0" cy="3990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9" name="Gruppo 18">
            <a:extLst>
              <a:ext uri="{FF2B5EF4-FFF2-40B4-BE49-F238E27FC236}">
                <a16:creationId xmlns:a16="http://schemas.microsoft.com/office/drawing/2014/main" id="{B1BB0184-D4F5-7AD9-08F2-36270DE6B78F}"/>
              </a:ext>
            </a:extLst>
          </p:cNvPr>
          <p:cNvGrpSpPr/>
          <p:nvPr/>
        </p:nvGrpSpPr>
        <p:grpSpPr>
          <a:xfrm>
            <a:off x="3086009" y="3561218"/>
            <a:ext cx="1836146" cy="899534"/>
            <a:chOff x="3931213" y="2926282"/>
            <a:chExt cx="1836146" cy="899534"/>
          </a:xfrm>
        </p:grpSpPr>
        <p:sp>
          <p:nvSpPr>
            <p:cNvPr id="20" name="Rettangolo con angoli arrotondati 19">
              <a:extLst>
                <a:ext uri="{FF2B5EF4-FFF2-40B4-BE49-F238E27FC236}">
                  <a16:creationId xmlns:a16="http://schemas.microsoft.com/office/drawing/2014/main" id="{78242428-0A51-BEAC-3C3E-FB251FA259DF}"/>
                </a:ext>
              </a:extLst>
            </p:cNvPr>
            <p:cNvSpPr/>
            <p:nvPr/>
          </p:nvSpPr>
          <p:spPr>
            <a:xfrm>
              <a:off x="3931213" y="2926282"/>
              <a:ext cx="1369764" cy="572700"/>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 name="Rettangolo con angoli arrotondati 20">
              <a:extLst>
                <a:ext uri="{FF2B5EF4-FFF2-40B4-BE49-F238E27FC236}">
                  <a16:creationId xmlns:a16="http://schemas.microsoft.com/office/drawing/2014/main" id="{91C46E09-5BF6-F7F8-DACD-31D8BAD5C128}"/>
                </a:ext>
              </a:extLst>
            </p:cNvPr>
            <p:cNvSpPr/>
            <p:nvPr/>
          </p:nvSpPr>
          <p:spPr>
            <a:xfrm>
              <a:off x="4164404" y="3089699"/>
              <a:ext cx="1369764" cy="572700"/>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 name="Rettangolo con angoli arrotondati 21">
              <a:extLst>
                <a:ext uri="{FF2B5EF4-FFF2-40B4-BE49-F238E27FC236}">
                  <a16:creationId xmlns:a16="http://schemas.microsoft.com/office/drawing/2014/main" id="{ECCDF6D4-8BE9-CC95-D4A8-8B9DBC59F8E0}"/>
                </a:ext>
              </a:extLst>
            </p:cNvPr>
            <p:cNvSpPr/>
            <p:nvPr/>
          </p:nvSpPr>
          <p:spPr>
            <a:xfrm>
              <a:off x="4397595" y="3253116"/>
              <a:ext cx="1369764" cy="572700"/>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a:ea typeface="+mn-ea"/>
                  <a:cs typeface="+mn-cs"/>
                  <a:sym typeface="Arial"/>
                </a:rPr>
                <a:t>National</a:t>
              </a:r>
            </a:p>
          </p:txBody>
        </p:sp>
      </p:grpSp>
      <p:cxnSp>
        <p:nvCxnSpPr>
          <p:cNvPr id="23" name="Connettore a gomito 22">
            <a:extLst>
              <a:ext uri="{FF2B5EF4-FFF2-40B4-BE49-F238E27FC236}">
                <a16:creationId xmlns:a16="http://schemas.microsoft.com/office/drawing/2014/main" id="{1EB261AF-A15E-3D0F-7455-1B27111E70BA}"/>
              </a:ext>
            </a:extLst>
          </p:cNvPr>
          <p:cNvCxnSpPr>
            <a:cxnSpLocks/>
            <a:stCxn id="3" idx="3"/>
            <a:endCxn id="20" idx="0"/>
          </p:cNvCxnSpPr>
          <p:nvPr/>
        </p:nvCxnSpPr>
        <p:spPr>
          <a:xfrm>
            <a:off x="2787461" y="2571750"/>
            <a:ext cx="983429" cy="98946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nettore a gomito 23">
            <a:extLst>
              <a:ext uri="{FF2B5EF4-FFF2-40B4-BE49-F238E27FC236}">
                <a16:creationId xmlns:a16="http://schemas.microsoft.com/office/drawing/2014/main" id="{5876EED5-C5EC-FA33-8F7A-338C40D52506}"/>
              </a:ext>
            </a:extLst>
          </p:cNvPr>
          <p:cNvCxnSpPr>
            <a:cxnSpLocks/>
            <a:stCxn id="3" idx="3"/>
            <a:endCxn id="21" idx="0"/>
          </p:cNvCxnSpPr>
          <p:nvPr/>
        </p:nvCxnSpPr>
        <p:spPr>
          <a:xfrm>
            <a:off x="2787462" y="2571750"/>
            <a:ext cx="1216619" cy="1152885"/>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nettore a gomito 24">
            <a:extLst>
              <a:ext uri="{FF2B5EF4-FFF2-40B4-BE49-F238E27FC236}">
                <a16:creationId xmlns:a16="http://schemas.microsoft.com/office/drawing/2014/main" id="{0AD151C5-B454-D5DB-3B01-EC84E7A204ED}"/>
              </a:ext>
            </a:extLst>
          </p:cNvPr>
          <p:cNvCxnSpPr>
            <a:cxnSpLocks/>
            <a:stCxn id="3" idx="3"/>
            <a:endCxn id="22" idx="0"/>
          </p:cNvCxnSpPr>
          <p:nvPr/>
        </p:nvCxnSpPr>
        <p:spPr>
          <a:xfrm>
            <a:off x="2787462" y="2571749"/>
            <a:ext cx="1449811" cy="131630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Freccia a sinistra 25">
            <a:extLst>
              <a:ext uri="{FF2B5EF4-FFF2-40B4-BE49-F238E27FC236}">
                <a16:creationId xmlns:a16="http://schemas.microsoft.com/office/drawing/2014/main" id="{2426BBD1-49BD-DCD6-FF7B-1DDE4E4EE7F5}"/>
              </a:ext>
            </a:extLst>
          </p:cNvPr>
          <p:cNvSpPr/>
          <p:nvPr/>
        </p:nvSpPr>
        <p:spPr>
          <a:xfrm>
            <a:off x="2709527" y="3704084"/>
            <a:ext cx="261607" cy="665217"/>
          </a:xfrm>
          <a:prstGeom prst="leftArrow">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12" name="Connettore 2 11">
            <a:extLst>
              <a:ext uri="{FF2B5EF4-FFF2-40B4-BE49-F238E27FC236}">
                <a16:creationId xmlns:a16="http://schemas.microsoft.com/office/drawing/2014/main" id="{9F7CC5AA-5797-D021-8E27-BD5E3335639A}"/>
              </a:ext>
            </a:extLst>
          </p:cNvPr>
          <p:cNvCxnSpPr>
            <a:cxnSpLocks/>
            <a:stCxn id="4" idx="2"/>
            <a:endCxn id="16" idx="0"/>
          </p:cNvCxnSpPr>
          <p:nvPr/>
        </p:nvCxnSpPr>
        <p:spPr>
          <a:xfrm>
            <a:off x="1895095" y="3177933"/>
            <a:ext cx="0" cy="5467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 name="Immagine 4">
            <a:extLst>
              <a:ext uri="{FF2B5EF4-FFF2-40B4-BE49-F238E27FC236}">
                <a16:creationId xmlns:a16="http://schemas.microsoft.com/office/drawing/2014/main" id="{71C10ED6-7F7A-41F2-A536-B3DA5D733C91}"/>
              </a:ext>
            </a:extLst>
          </p:cNvPr>
          <p:cNvPicPr>
            <a:picLocks noChangeAspect="1"/>
          </p:cNvPicPr>
          <p:nvPr/>
        </p:nvPicPr>
        <p:blipFill>
          <a:blip r:embed="rId3">
            <a:duotone>
              <a:schemeClr val="accent1">
                <a:shade val="45000"/>
                <a:satMod val="135000"/>
              </a:schemeClr>
              <a:prstClr val="white"/>
            </a:duotone>
          </a:blip>
          <a:stretch>
            <a:fillRect/>
          </a:stretch>
        </p:blipFill>
        <p:spPr>
          <a:xfrm>
            <a:off x="454524" y="3859303"/>
            <a:ext cx="360000" cy="360000"/>
          </a:xfrm>
          <a:prstGeom prst="rect">
            <a:avLst/>
          </a:prstGeom>
        </p:spPr>
      </p:pic>
      <p:pic>
        <p:nvPicPr>
          <p:cNvPr id="6" name="Immagine 5">
            <a:extLst>
              <a:ext uri="{FF2B5EF4-FFF2-40B4-BE49-F238E27FC236}">
                <a16:creationId xmlns:a16="http://schemas.microsoft.com/office/drawing/2014/main" id="{0E6DD5F2-D18C-D34D-B11B-5F5EEB109C7C}"/>
              </a:ext>
            </a:extLst>
          </p:cNvPr>
          <p:cNvPicPr>
            <a:picLocks noChangeAspect="1"/>
          </p:cNvPicPr>
          <p:nvPr/>
        </p:nvPicPr>
        <p:blipFill>
          <a:blip r:embed="rId3">
            <a:duotone>
              <a:prstClr val="black"/>
              <a:schemeClr val="accent6">
                <a:lumMod val="50000"/>
                <a:tint val="45000"/>
                <a:satMod val="400000"/>
              </a:schemeClr>
            </a:duotone>
          </a:blip>
          <a:stretch>
            <a:fillRect/>
          </a:stretch>
        </p:blipFill>
        <p:spPr>
          <a:xfrm>
            <a:off x="446708" y="2835647"/>
            <a:ext cx="360000" cy="360000"/>
          </a:xfrm>
          <a:prstGeom prst="rect">
            <a:avLst/>
          </a:prstGeom>
        </p:spPr>
      </p:pic>
      <p:pic>
        <p:nvPicPr>
          <p:cNvPr id="7" name="Immagine 6">
            <a:extLst>
              <a:ext uri="{FF2B5EF4-FFF2-40B4-BE49-F238E27FC236}">
                <a16:creationId xmlns:a16="http://schemas.microsoft.com/office/drawing/2014/main" id="{619BEAFE-7AA4-E659-7C3E-FF5BCF1B2DEF}"/>
              </a:ext>
            </a:extLst>
          </p:cNvPr>
          <p:cNvPicPr>
            <a:picLocks noChangeAspect="1"/>
          </p:cNvPicPr>
          <p:nvPr/>
        </p:nvPicPr>
        <p:blipFill>
          <a:blip r:embed="rId3">
            <a:grayscl/>
          </a:blip>
          <a:stretch>
            <a:fillRect/>
          </a:stretch>
        </p:blipFill>
        <p:spPr>
          <a:xfrm>
            <a:off x="451726" y="2062849"/>
            <a:ext cx="360000" cy="360000"/>
          </a:xfrm>
          <a:prstGeom prst="rect">
            <a:avLst/>
          </a:prstGeom>
        </p:spPr>
      </p:pic>
      <p:sp>
        <p:nvSpPr>
          <p:cNvPr id="27" name="CasellaDiTesto 26">
            <a:extLst>
              <a:ext uri="{FF2B5EF4-FFF2-40B4-BE49-F238E27FC236}">
                <a16:creationId xmlns:a16="http://schemas.microsoft.com/office/drawing/2014/main" id="{ACD749CD-A2A7-6429-2FC1-8B3C4E84ACF4}"/>
              </a:ext>
            </a:extLst>
          </p:cNvPr>
          <p:cNvSpPr txBox="1"/>
          <p:nvPr/>
        </p:nvSpPr>
        <p:spPr>
          <a:xfrm>
            <a:off x="2230012" y="1586007"/>
            <a:ext cx="1088788" cy="323165"/>
          </a:xfrm>
          <a:prstGeom prst="rect">
            <a:avLst/>
          </a:prstGeom>
          <a:solidFill>
            <a:schemeClr val="bg1"/>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1" i="0" u="none" strike="noStrike" kern="0" cap="none" spc="0" normalizeH="0" baseline="0" noProof="0" dirty="0">
                <a:ln>
                  <a:noFill/>
                </a:ln>
                <a:solidFill>
                  <a:srgbClr val="015085"/>
                </a:solidFill>
                <a:effectLst/>
                <a:uLnTx/>
                <a:uFillTx/>
                <a:latin typeface="Arial"/>
                <a:ea typeface="+mn-ea"/>
                <a:cs typeface="+mn-cs"/>
                <a:sym typeface="Arial"/>
              </a:rPr>
              <a:t>European</a:t>
            </a:r>
          </a:p>
        </p:txBody>
      </p:sp>
      <p:sp>
        <p:nvSpPr>
          <p:cNvPr id="2" name="Titolo 1">
            <a:extLst>
              <a:ext uri="{FF2B5EF4-FFF2-40B4-BE49-F238E27FC236}">
                <a16:creationId xmlns:a16="http://schemas.microsoft.com/office/drawing/2014/main" id="{3FE947EC-6446-81F6-D565-A3E9A72EDACC}"/>
              </a:ext>
            </a:extLst>
          </p:cNvPr>
          <p:cNvSpPr>
            <a:spLocks noGrp="1"/>
          </p:cNvSpPr>
          <p:nvPr>
            <p:ph type="title"/>
          </p:nvPr>
        </p:nvSpPr>
        <p:spPr/>
        <p:txBody>
          <a:bodyPr>
            <a:normAutofit/>
          </a:bodyPr>
          <a:lstStyle/>
          <a:p>
            <a:r>
              <a:rPr lang="en-US" dirty="0"/>
              <a:t>The EU HL7 FHIR IGs design strategy </a:t>
            </a:r>
          </a:p>
        </p:txBody>
      </p:sp>
      <p:pic>
        <p:nvPicPr>
          <p:cNvPr id="8" name="Immagine 7" descr="Immagine che contiene Elementi grafici, grafica, Carattere, schermata&#10;&#10;Descrizione generata automaticamente">
            <a:extLst>
              <a:ext uri="{FF2B5EF4-FFF2-40B4-BE49-F238E27FC236}">
                <a16:creationId xmlns:a16="http://schemas.microsoft.com/office/drawing/2014/main" id="{3791F418-0B0B-6FB6-5DCB-63BFEBE07CFD}"/>
              </a:ext>
            </a:extLst>
          </p:cNvPr>
          <p:cNvPicPr>
            <a:picLocks noChangeAspect="1"/>
          </p:cNvPicPr>
          <p:nvPr/>
        </p:nvPicPr>
        <p:blipFill>
          <a:blip r:embed="rId4"/>
          <a:stretch>
            <a:fillRect/>
          </a:stretch>
        </p:blipFill>
        <p:spPr>
          <a:xfrm>
            <a:off x="5762860" y="1184825"/>
            <a:ext cx="2028168" cy="488537"/>
          </a:xfrm>
          <a:prstGeom prst="rect">
            <a:avLst/>
          </a:prstGeom>
          <a:ln>
            <a:noFill/>
          </a:ln>
          <a:effectLst>
            <a:outerShdw blurRad="292100" dist="139700" dir="2700000" algn="tl" rotWithShape="0">
              <a:srgbClr val="333333">
                <a:alpha val="65000"/>
              </a:srgbClr>
            </a:outerShdw>
          </a:effectLst>
        </p:spPr>
      </p:pic>
      <p:sp>
        <p:nvSpPr>
          <p:cNvPr id="10" name="CasellaDiTesto 9">
            <a:extLst>
              <a:ext uri="{FF2B5EF4-FFF2-40B4-BE49-F238E27FC236}">
                <a16:creationId xmlns:a16="http://schemas.microsoft.com/office/drawing/2014/main" id="{77018B1D-0189-5772-270B-D47AB236E0EA}"/>
              </a:ext>
            </a:extLst>
          </p:cNvPr>
          <p:cNvSpPr txBox="1"/>
          <p:nvPr/>
        </p:nvSpPr>
        <p:spPr>
          <a:xfrm>
            <a:off x="4688964" y="1994156"/>
            <a:ext cx="4045194" cy="830997"/>
          </a:xfrm>
          <a:prstGeom prst="rect">
            <a:avLst/>
          </a:prstGeom>
          <a:noFill/>
        </p:spPr>
        <p:txBody>
          <a:bodyPr wrap="square">
            <a:spAutoFit/>
          </a:bodyPr>
          <a:lstStyle/>
          <a:p>
            <a:pPr algn="just"/>
            <a:r>
              <a:rPr lang="en-US" sz="1600" dirty="0">
                <a:solidFill>
                  <a:schemeClr val="tx1"/>
                </a:solidFill>
                <a:latin typeface="Aptos" panose="020B0004020202020204" pitchFamily="34" charset="0"/>
                <a:ea typeface="Aptos" panose="020B0004020202020204" pitchFamily="34" charset="0"/>
                <a:cs typeface="Arial" panose="020B0604020202020204" pitchFamily="34" charset="0"/>
              </a:rPr>
              <a:t>A consistent </a:t>
            </a:r>
            <a:r>
              <a:rPr lang="en-US" sz="1600" b="1" dirty="0">
                <a:solidFill>
                  <a:schemeClr val="tx1"/>
                </a:solidFill>
                <a:latin typeface="Aptos" panose="020B0004020202020204" pitchFamily="34" charset="0"/>
                <a:ea typeface="Aptos" panose="020B0004020202020204" pitchFamily="34" charset="0"/>
                <a:cs typeface="Arial" panose="020B0604020202020204" pitchFamily="34" charset="0"/>
              </a:rPr>
              <a:t>system (i.e. a federation) of cooperating, coherent and possibly standard-based specifications</a:t>
            </a:r>
            <a:endParaRPr lang="en-US" sz="2800" b="1" dirty="0">
              <a:solidFill>
                <a:schemeClr val="tx1"/>
              </a:solidFill>
            </a:endParaRPr>
          </a:p>
        </p:txBody>
      </p:sp>
      <p:sp>
        <p:nvSpPr>
          <p:cNvPr id="28" name="CasellaDiTesto 27">
            <a:extLst>
              <a:ext uri="{FF2B5EF4-FFF2-40B4-BE49-F238E27FC236}">
                <a16:creationId xmlns:a16="http://schemas.microsoft.com/office/drawing/2014/main" id="{EFA93295-312B-5C82-AD8A-4BB196DB026C}"/>
              </a:ext>
            </a:extLst>
          </p:cNvPr>
          <p:cNvSpPr txBox="1"/>
          <p:nvPr/>
        </p:nvSpPr>
        <p:spPr>
          <a:xfrm>
            <a:off x="5155347" y="3166805"/>
            <a:ext cx="3890682" cy="1384995"/>
          </a:xfrm>
          <a:prstGeom prst="rect">
            <a:avLst/>
          </a:prstGeom>
          <a:noFill/>
        </p:spPr>
        <p:txBody>
          <a:bodyPr wrap="square">
            <a:spAutoFit/>
          </a:bodyPr>
          <a:lstStyle/>
          <a:p>
            <a:r>
              <a:rPr lang="en-US" sz="1400" i="1" dirty="0">
                <a:solidFill>
                  <a:schemeClr val="accent1">
                    <a:lumMod val="75000"/>
                  </a:schemeClr>
                </a:solidFill>
                <a:effectLst/>
                <a:latin typeface="Aptos" panose="020B0004020202020204" pitchFamily="34" charset="0"/>
                <a:ea typeface="Aptos" panose="020B0004020202020204" pitchFamily="34" charset="0"/>
                <a:cs typeface="Aptos" panose="020B0004020202020204" pitchFamily="34" charset="0"/>
              </a:rPr>
              <a:t>“The European electronic health </a:t>
            </a:r>
          </a:p>
          <a:p>
            <a:r>
              <a:rPr lang="en-US" sz="1400" i="1" dirty="0">
                <a:solidFill>
                  <a:schemeClr val="accent1">
                    <a:lumMod val="75000"/>
                  </a:schemeClr>
                </a:solidFill>
                <a:effectLst/>
                <a:latin typeface="Aptos" panose="020B0004020202020204" pitchFamily="34" charset="0"/>
                <a:ea typeface="Aptos" panose="020B0004020202020204" pitchFamily="34" charset="0"/>
                <a:cs typeface="Aptos" panose="020B0004020202020204" pitchFamily="34" charset="0"/>
              </a:rPr>
              <a:t>record exchange format </a:t>
            </a:r>
            <a:r>
              <a:rPr lang="en-US" sz="1400" b="1" i="1" dirty="0">
                <a:solidFill>
                  <a:schemeClr val="accent1">
                    <a:lumMod val="75000"/>
                  </a:schemeClr>
                </a:solidFill>
                <a:effectLst/>
                <a:latin typeface="Aptos" panose="020B0004020202020204" pitchFamily="34" charset="0"/>
                <a:ea typeface="Aptos" panose="020B0004020202020204" pitchFamily="34" charset="0"/>
                <a:cs typeface="Aptos" panose="020B0004020202020204" pitchFamily="34" charset="0"/>
              </a:rPr>
              <a:t>could allow for different profiles </a:t>
            </a:r>
            <a:r>
              <a:rPr lang="en-US" sz="1400" i="1" dirty="0">
                <a:solidFill>
                  <a:schemeClr val="accent1">
                    <a:lumMod val="75000"/>
                  </a:schemeClr>
                </a:solidFill>
                <a:effectLst/>
                <a:latin typeface="Aptos" panose="020B0004020202020204" pitchFamily="34" charset="0"/>
                <a:ea typeface="Aptos" panose="020B0004020202020204" pitchFamily="34" charset="0"/>
                <a:cs typeface="Aptos" panose="020B0004020202020204" pitchFamily="34" charset="0"/>
              </a:rPr>
              <a:t>for its use at the level of EHR systems and at the level of the national contact points for digital health in </a:t>
            </a:r>
            <a:r>
              <a:rPr lang="en-US" sz="1400" i="1" dirty="0" err="1">
                <a:solidFill>
                  <a:schemeClr val="accent1">
                    <a:lumMod val="75000"/>
                  </a:schemeClr>
                </a:solidFill>
                <a:effectLst/>
                <a:latin typeface="Aptos" panose="020B0004020202020204" pitchFamily="34" charset="0"/>
                <a:ea typeface="Aptos" panose="020B0004020202020204" pitchFamily="34" charset="0"/>
                <a:cs typeface="Aptos" panose="020B0004020202020204" pitchFamily="34" charset="0"/>
              </a:rPr>
              <a:t>MyHealth@EU</a:t>
            </a:r>
            <a:r>
              <a:rPr lang="en-US" sz="1400" i="1" dirty="0">
                <a:solidFill>
                  <a:schemeClr val="accent1">
                    <a:lumMod val="75000"/>
                  </a:schemeClr>
                </a:solidFill>
                <a:effectLst/>
                <a:latin typeface="Aptos" panose="020B0004020202020204" pitchFamily="34" charset="0"/>
                <a:ea typeface="Aptos" panose="020B0004020202020204" pitchFamily="34" charset="0"/>
                <a:cs typeface="Aptos" panose="020B0004020202020204" pitchFamily="34" charset="0"/>
              </a:rPr>
              <a:t> for cross-border data exchange” . </a:t>
            </a:r>
            <a:endParaRPr lang="en-US" sz="1600" i="1" dirty="0">
              <a:solidFill>
                <a:schemeClr val="accent1">
                  <a:lumMod val="75000"/>
                </a:schemeClr>
              </a:solidFill>
              <a:effectLst/>
              <a:latin typeface="Aptos" panose="020B0004020202020204" pitchFamily="34" charset="0"/>
              <a:ea typeface="Aptos" panose="020B0004020202020204" pitchFamily="34" charset="0"/>
              <a:cs typeface="Aptos" panose="020B0004020202020204" pitchFamily="34" charset="0"/>
            </a:endParaRPr>
          </a:p>
        </p:txBody>
      </p:sp>
      <p:pic>
        <p:nvPicPr>
          <p:cNvPr id="9" name="Picture 2" descr="European Electronic Health Record Exchange Format">
            <a:extLst>
              <a:ext uri="{FF2B5EF4-FFF2-40B4-BE49-F238E27FC236}">
                <a16:creationId xmlns:a16="http://schemas.microsoft.com/office/drawing/2014/main" id="{668C9349-787A-F2C9-F095-0F4A203B07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9156" y="154375"/>
            <a:ext cx="1024168" cy="957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574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06B383AE-DFC9-CFC6-AFED-5211A6C64379}"/>
              </a:ext>
            </a:extLst>
          </p:cNvPr>
          <p:cNvPicPr>
            <a:picLocks noChangeAspect="1"/>
          </p:cNvPicPr>
          <p:nvPr/>
        </p:nvPicPr>
        <p:blipFill>
          <a:blip r:embed="rId2"/>
          <a:stretch>
            <a:fillRect/>
          </a:stretch>
        </p:blipFill>
        <p:spPr>
          <a:xfrm>
            <a:off x="4139470" y="902831"/>
            <a:ext cx="1806758" cy="963360"/>
          </a:xfrm>
          <a:prstGeom prst="rect">
            <a:avLst/>
          </a:prstGeom>
          <a:ln>
            <a:noFill/>
          </a:ln>
          <a:effectLst>
            <a:outerShdw blurRad="292100" dist="139700" dir="2700000" algn="tl" rotWithShape="0">
              <a:srgbClr val="333333">
                <a:alpha val="65000"/>
              </a:srgbClr>
            </a:outerShdw>
          </a:effectLst>
        </p:spPr>
      </p:pic>
      <p:sp>
        <p:nvSpPr>
          <p:cNvPr id="2" name="Titolo 1">
            <a:extLst>
              <a:ext uri="{FF2B5EF4-FFF2-40B4-BE49-F238E27FC236}">
                <a16:creationId xmlns:a16="http://schemas.microsoft.com/office/drawing/2014/main" id="{2EEA8560-DB6F-D29D-2437-7D3A3D78EBC6}"/>
              </a:ext>
            </a:extLst>
          </p:cNvPr>
          <p:cNvSpPr>
            <a:spLocks noGrp="1"/>
          </p:cNvSpPr>
          <p:nvPr>
            <p:ph type="title"/>
          </p:nvPr>
        </p:nvSpPr>
        <p:spPr/>
        <p:txBody>
          <a:bodyPr>
            <a:normAutofit/>
          </a:bodyPr>
          <a:lstStyle/>
          <a:p>
            <a:r>
              <a:rPr lang="en-US" dirty="0"/>
              <a:t>Base/Core Profiles</a:t>
            </a:r>
          </a:p>
        </p:txBody>
      </p:sp>
      <p:pic>
        <p:nvPicPr>
          <p:cNvPr id="5" name="Immagine 4">
            <a:extLst>
              <a:ext uri="{FF2B5EF4-FFF2-40B4-BE49-F238E27FC236}">
                <a16:creationId xmlns:a16="http://schemas.microsoft.com/office/drawing/2014/main" id="{773FB3D0-AB8C-42ED-523A-0FB2343AF3BE}"/>
              </a:ext>
            </a:extLst>
          </p:cNvPr>
          <p:cNvPicPr>
            <a:picLocks noChangeAspect="1"/>
          </p:cNvPicPr>
          <p:nvPr/>
        </p:nvPicPr>
        <p:blipFill>
          <a:blip r:embed="rId3"/>
          <a:stretch>
            <a:fillRect/>
          </a:stretch>
        </p:blipFill>
        <p:spPr>
          <a:xfrm>
            <a:off x="3748128" y="1144547"/>
            <a:ext cx="1908887" cy="1152449"/>
          </a:xfrm>
          <a:prstGeom prst="rect">
            <a:avLst/>
          </a:prstGeom>
          <a:ln>
            <a:noFill/>
          </a:ln>
          <a:effectLst>
            <a:outerShdw blurRad="292100" dist="139700" dir="2700000" algn="tl" rotWithShape="0">
              <a:srgbClr val="333333">
                <a:alpha val="65000"/>
              </a:srgbClr>
            </a:outerShdw>
          </a:effectLst>
        </p:spPr>
      </p:pic>
      <p:pic>
        <p:nvPicPr>
          <p:cNvPr id="7" name="Immagine 6">
            <a:extLst>
              <a:ext uri="{FF2B5EF4-FFF2-40B4-BE49-F238E27FC236}">
                <a16:creationId xmlns:a16="http://schemas.microsoft.com/office/drawing/2014/main" id="{2C345339-86A7-3955-EDE3-8C538DDA5BB0}"/>
              </a:ext>
            </a:extLst>
          </p:cNvPr>
          <p:cNvPicPr>
            <a:picLocks noChangeAspect="1"/>
          </p:cNvPicPr>
          <p:nvPr/>
        </p:nvPicPr>
        <p:blipFill rotWithShape="1">
          <a:blip r:embed="rId4"/>
          <a:srcRect t="1" b="32407"/>
          <a:stretch/>
        </p:blipFill>
        <p:spPr>
          <a:xfrm>
            <a:off x="3790119" y="3217944"/>
            <a:ext cx="1803318" cy="822115"/>
          </a:xfrm>
          <a:prstGeom prst="rect">
            <a:avLst/>
          </a:prstGeom>
          <a:ln>
            <a:noFill/>
          </a:ln>
          <a:effectLst>
            <a:outerShdw blurRad="292100" dist="139700" dir="2700000" algn="tl" rotWithShape="0">
              <a:srgbClr val="333333">
                <a:alpha val="65000"/>
              </a:srgbClr>
            </a:outerShdw>
          </a:effectLst>
        </p:spPr>
      </p:pic>
      <p:pic>
        <p:nvPicPr>
          <p:cNvPr id="8" name="Immagine 7">
            <a:extLst>
              <a:ext uri="{FF2B5EF4-FFF2-40B4-BE49-F238E27FC236}">
                <a16:creationId xmlns:a16="http://schemas.microsoft.com/office/drawing/2014/main" id="{4157C6CA-117B-EF85-5E7A-959BF21E3F2A}"/>
              </a:ext>
            </a:extLst>
          </p:cNvPr>
          <p:cNvPicPr>
            <a:picLocks noChangeAspect="1"/>
          </p:cNvPicPr>
          <p:nvPr/>
        </p:nvPicPr>
        <p:blipFill>
          <a:blip r:embed="rId5"/>
          <a:stretch>
            <a:fillRect/>
          </a:stretch>
        </p:blipFill>
        <p:spPr>
          <a:xfrm>
            <a:off x="1851034" y="3217944"/>
            <a:ext cx="1739683" cy="823641"/>
          </a:xfrm>
          <a:prstGeom prst="rect">
            <a:avLst/>
          </a:prstGeom>
          <a:ln>
            <a:noFill/>
          </a:ln>
          <a:effectLst>
            <a:outerShdw blurRad="292100" dist="139700" dir="2700000" algn="tl" rotWithShape="0">
              <a:srgbClr val="333333">
                <a:alpha val="65000"/>
              </a:srgbClr>
            </a:outerShdw>
          </a:effectLst>
        </p:spPr>
      </p:pic>
      <p:pic>
        <p:nvPicPr>
          <p:cNvPr id="11" name="Immagine 10">
            <a:extLst>
              <a:ext uri="{FF2B5EF4-FFF2-40B4-BE49-F238E27FC236}">
                <a16:creationId xmlns:a16="http://schemas.microsoft.com/office/drawing/2014/main" id="{6309EDA9-4AAA-671D-9171-A85C8A5CFB85}"/>
              </a:ext>
            </a:extLst>
          </p:cNvPr>
          <p:cNvPicPr>
            <a:picLocks noChangeAspect="1"/>
          </p:cNvPicPr>
          <p:nvPr/>
        </p:nvPicPr>
        <p:blipFill>
          <a:blip r:embed="rId6"/>
          <a:srcRect b="2644"/>
          <a:stretch/>
        </p:blipFill>
        <p:spPr>
          <a:xfrm>
            <a:off x="549915" y="2013920"/>
            <a:ext cx="1699210" cy="822115"/>
          </a:xfrm>
          <a:prstGeom prst="rect">
            <a:avLst/>
          </a:prstGeom>
          <a:ln>
            <a:noFill/>
          </a:ln>
          <a:effectLst>
            <a:outerShdw blurRad="292100" dist="139700" dir="2700000" algn="tl" rotWithShape="0">
              <a:srgbClr val="333333">
                <a:alpha val="65000"/>
              </a:srgbClr>
            </a:outerShdw>
          </a:effectLst>
        </p:spPr>
      </p:pic>
      <p:cxnSp>
        <p:nvCxnSpPr>
          <p:cNvPr id="16" name="Connettore a gomito 15">
            <a:extLst>
              <a:ext uri="{FF2B5EF4-FFF2-40B4-BE49-F238E27FC236}">
                <a16:creationId xmlns:a16="http://schemas.microsoft.com/office/drawing/2014/main" id="{413EA12A-6F89-7930-9B3B-53ADD9189164}"/>
              </a:ext>
            </a:extLst>
          </p:cNvPr>
          <p:cNvCxnSpPr>
            <a:cxnSpLocks/>
            <a:stCxn id="5" idx="2"/>
            <a:endCxn id="60" idx="0"/>
          </p:cNvCxnSpPr>
          <p:nvPr/>
        </p:nvCxnSpPr>
        <p:spPr>
          <a:xfrm rot="16200000" flipH="1">
            <a:off x="5235176" y="1764392"/>
            <a:ext cx="920948" cy="1986156"/>
          </a:xfrm>
          <a:prstGeom prst="bentConnector3">
            <a:avLst/>
          </a:prstGeom>
          <a:ln w="38100">
            <a:solidFill>
              <a:srgbClr val="0E4194"/>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ttore a gomito 16">
            <a:extLst>
              <a:ext uri="{FF2B5EF4-FFF2-40B4-BE49-F238E27FC236}">
                <a16:creationId xmlns:a16="http://schemas.microsoft.com/office/drawing/2014/main" id="{F878E454-F129-8AF0-0451-3F4B3A6BDADD}"/>
              </a:ext>
            </a:extLst>
          </p:cNvPr>
          <p:cNvCxnSpPr>
            <a:cxnSpLocks/>
            <a:stCxn id="5" idx="3"/>
            <a:endCxn id="23" idx="0"/>
          </p:cNvCxnSpPr>
          <p:nvPr/>
        </p:nvCxnSpPr>
        <p:spPr>
          <a:xfrm>
            <a:off x="5657015" y="1720772"/>
            <a:ext cx="2160699" cy="293148"/>
          </a:xfrm>
          <a:prstGeom prst="bentConnector2">
            <a:avLst/>
          </a:prstGeom>
          <a:ln w="38100">
            <a:solidFill>
              <a:srgbClr val="0E4194"/>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ttore a gomito 19">
            <a:extLst>
              <a:ext uri="{FF2B5EF4-FFF2-40B4-BE49-F238E27FC236}">
                <a16:creationId xmlns:a16="http://schemas.microsoft.com/office/drawing/2014/main" id="{A4A6A424-C362-E062-8AF8-5C8D34B6F40D}"/>
              </a:ext>
            </a:extLst>
          </p:cNvPr>
          <p:cNvCxnSpPr>
            <a:cxnSpLocks/>
            <a:stCxn id="5" idx="1"/>
            <a:endCxn id="11" idx="0"/>
          </p:cNvCxnSpPr>
          <p:nvPr/>
        </p:nvCxnSpPr>
        <p:spPr>
          <a:xfrm rot="10800000" flipV="1">
            <a:off x="1399520" y="1720772"/>
            <a:ext cx="2348608" cy="293148"/>
          </a:xfrm>
          <a:prstGeom prst="bentConnector2">
            <a:avLst/>
          </a:prstGeom>
          <a:ln w="38100">
            <a:solidFill>
              <a:srgbClr val="0E4194"/>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ttore a gomito 23">
            <a:extLst>
              <a:ext uri="{FF2B5EF4-FFF2-40B4-BE49-F238E27FC236}">
                <a16:creationId xmlns:a16="http://schemas.microsoft.com/office/drawing/2014/main" id="{DB49E49A-055A-CD10-A127-3AE17E5EE5B4}"/>
              </a:ext>
            </a:extLst>
          </p:cNvPr>
          <p:cNvCxnSpPr>
            <a:cxnSpLocks/>
            <a:stCxn id="5" idx="2"/>
            <a:endCxn id="8" idx="0"/>
          </p:cNvCxnSpPr>
          <p:nvPr/>
        </p:nvCxnSpPr>
        <p:spPr>
          <a:xfrm rot="5400000">
            <a:off x="3251250" y="1766622"/>
            <a:ext cx="920948" cy="1981696"/>
          </a:xfrm>
          <a:prstGeom prst="bentConnector3">
            <a:avLst>
              <a:gd name="adj1" fmla="val 50000"/>
            </a:avLst>
          </a:prstGeom>
          <a:ln w="38100">
            <a:solidFill>
              <a:srgbClr val="0E4194"/>
            </a:solidFill>
            <a:tailEnd type="triangle"/>
          </a:ln>
        </p:spPr>
        <p:style>
          <a:lnRef idx="1">
            <a:schemeClr val="accent1"/>
          </a:lnRef>
          <a:fillRef idx="0">
            <a:schemeClr val="accent1"/>
          </a:fillRef>
          <a:effectRef idx="0">
            <a:schemeClr val="accent1"/>
          </a:effectRef>
          <a:fontRef idx="minor">
            <a:schemeClr val="tx1"/>
          </a:fontRef>
        </p:style>
      </p:cxnSp>
      <p:sp>
        <p:nvSpPr>
          <p:cNvPr id="28" name="CasellaDiTesto 27">
            <a:extLst>
              <a:ext uri="{FF2B5EF4-FFF2-40B4-BE49-F238E27FC236}">
                <a16:creationId xmlns:a16="http://schemas.microsoft.com/office/drawing/2014/main" id="{B6A5F083-28FD-5035-7627-EA48043DB7B2}"/>
              </a:ext>
            </a:extLst>
          </p:cNvPr>
          <p:cNvSpPr txBox="1"/>
          <p:nvPr/>
        </p:nvSpPr>
        <p:spPr>
          <a:xfrm>
            <a:off x="6337407" y="1351815"/>
            <a:ext cx="766557" cy="276999"/>
          </a:xfrm>
          <a:prstGeom prst="rect">
            <a:avLst/>
          </a:prstGeom>
          <a:noFill/>
        </p:spPr>
        <p:txBody>
          <a:bodyPr wrap="none" rtlCol="0">
            <a:spAutoFit/>
          </a:bodyPr>
          <a:lstStyle/>
          <a:p>
            <a:r>
              <a:rPr lang="en-US" sz="1200" b="1" dirty="0">
                <a:solidFill>
                  <a:srgbClr val="0E4194"/>
                </a:solidFill>
              </a:rPr>
              <a:t>used by</a:t>
            </a:r>
          </a:p>
        </p:txBody>
      </p:sp>
      <p:sp>
        <p:nvSpPr>
          <p:cNvPr id="29" name="CasellaDiTesto 28">
            <a:extLst>
              <a:ext uri="{FF2B5EF4-FFF2-40B4-BE49-F238E27FC236}">
                <a16:creationId xmlns:a16="http://schemas.microsoft.com/office/drawing/2014/main" id="{C21E2995-7A73-5972-7CD4-F54B80D0685E}"/>
              </a:ext>
            </a:extLst>
          </p:cNvPr>
          <p:cNvSpPr txBox="1"/>
          <p:nvPr/>
        </p:nvSpPr>
        <p:spPr>
          <a:xfrm>
            <a:off x="2337598" y="1371157"/>
            <a:ext cx="766557" cy="276999"/>
          </a:xfrm>
          <a:prstGeom prst="rect">
            <a:avLst/>
          </a:prstGeom>
          <a:noFill/>
        </p:spPr>
        <p:txBody>
          <a:bodyPr wrap="none" rtlCol="0">
            <a:spAutoFit/>
          </a:bodyPr>
          <a:lstStyle/>
          <a:p>
            <a:r>
              <a:rPr lang="en-US" sz="1200" b="1" dirty="0">
                <a:solidFill>
                  <a:srgbClr val="0E4194"/>
                </a:solidFill>
              </a:rPr>
              <a:t>used by</a:t>
            </a:r>
          </a:p>
        </p:txBody>
      </p:sp>
      <p:sp>
        <p:nvSpPr>
          <p:cNvPr id="30" name="CasellaDiTesto 29">
            <a:extLst>
              <a:ext uri="{FF2B5EF4-FFF2-40B4-BE49-F238E27FC236}">
                <a16:creationId xmlns:a16="http://schemas.microsoft.com/office/drawing/2014/main" id="{E15DEC21-547B-F983-5871-34FF29E9FD1D}"/>
              </a:ext>
            </a:extLst>
          </p:cNvPr>
          <p:cNvSpPr txBox="1"/>
          <p:nvPr/>
        </p:nvSpPr>
        <p:spPr>
          <a:xfrm>
            <a:off x="2854735" y="2451646"/>
            <a:ext cx="766557" cy="276999"/>
          </a:xfrm>
          <a:prstGeom prst="rect">
            <a:avLst/>
          </a:prstGeom>
          <a:noFill/>
        </p:spPr>
        <p:txBody>
          <a:bodyPr wrap="none" rtlCol="0">
            <a:spAutoFit/>
          </a:bodyPr>
          <a:lstStyle/>
          <a:p>
            <a:r>
              <a:rPr lang="en-US" sz="1200" b="1" dirty="0">
                <a:solidFill>
                  <a:srgbClr val="0E4194"/>
                </a:solidFill>
              </a:rPr>
              <a:t>used by</a:t>
            </a:r>
          </a:p>
        </p:txBody>
      </p:sp>
      <p:sp>
        <p:nvSpPr>
          <p:cNvPr id="31" name="CasellaDiTesto 30">
            <a:extLst>
              <a:ext uri="{FF2B5EF4-FFF2-40B4-BE49-F238E27FC236}">
                <a16:creationId xmlns:a16="http://schemas.microsoft.com/office/drawing/2014/main" id="{A3DFA3F0-FE5E-94E5-B1E6-5FECC9B6B7FC}"/>
              </a:ext>
            </a:extLst>
          </p:cNvPr>
          <p:cNvSpPr txBox="1"/>
          <p:nvPr/>
        </p:nvSpPr>
        <p:spPr>
          <a:xfrm>
            <a:off x="5692765" y="2460292"/>
            <a:ext cx="766557" cy="276999"/>
          </a:xfrm>
          <a:prstGeom prst="rect">
            <a:avLst/>
          </a:prstGeom>
          <a:noFill/>
        </p:spPr>
        <p:txBody>
          <a:bodyPr wrap="none" rtlCol="0">
            <a:spAutoFit/>
          </a:bodyPr>
          <a:lstStyle/>
          <a:p>
            <a:r>
              <a:rPr lang="en-US" sz="1200" b="1" dirty="0">
                <a:solidFill>
                  <a:srgbClr val="0E4194"/>
                </a:solidFill>
              </a:rPr>
              <a:t>used by</a:t>
            </a:r>
          </a:p>
        </p:txBody>
      </p:sp>
      <p:pic>
        <p:nvPicPr>
          <p:cNvPr id="4" name="Picture 2" descr="European Electronic Health Record Exchange Format">
            <a:extLst>
              <a:ext uri="{FF2B5EF4-FFF2-40B4-BE49-F238E27FC236}">
                <a16:creationId xmlns:a16="http://schemas.microsoft.com/office/drawing/2014/main" id="{C9C0D992-D12E-ECDA-D017-F7229A12EC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49156" y="154375"/>
            <a:ext cx="1024168" cy="957132"/>
          </a:xfrm>
          <a:prstGeom prst="rect">
            <a:avLst/>
          </a:prstGeom>
          <a:noFill/>
          <a:extLst>
            <a:ext uri="{909E8E84-426E-40DD-AFC4-6F175D3DCCD1}">
              <a14:hiddenFill xmlns:a14="http://schemas.microsoft.com/office/drawing/2010/main">
                <a:solidFill>
                  <a:srgbClr val="FFFFFF"/>
                </a:solidFill>
              </a14:hiddenFill>
            </a:ext>
          </a:extLst>
        </p:spPr>
      </p:pic>
      <p:pic>
        <p:nvPicPr>
          <p:cNvPr id="23" name="Immagine 22">
            <a:extLst>
              <a:ext uri="{FF2B5EF4-FFF2-40B4-BE49-F238E27FC236}">
                <a16:creationId xmlns:a16="http://schemas.microsoft.com/office/drawing/2014/main" id="{D49F9EE8-1AB8-8052-698F-DDDE47EC5944}"/>
              </a:ext>
            </a:extLst>
          </p:cNvPr>
          <p:cNvPicPr>
            <a:picLocks noChangeAspect="1"/>
          </p:cNvPicPr>
          <p:nvPr/>
        </p:nvPicPr>
        <p:blipFill>
          <a:blip r:embed="rId8"/>
          <a:srcRect b="17421"/>
          <a:stretch/>
        </p:blipFill>
        <p:spPr>
          <a:xfrm>
            <a:off x="6947872" y="2013920"/>
            <a:ext cx="1739683" cy="823640"/>
          </a:xfrm>
          <a:prstGeom prst="rect">
            <a:avLst/>
          </a:prstGeom>
          <a:ln>
            <a:noFill/>
          </a:ln>
          <a:effectLst>
            <a:outerShdw blurRad="292100" dist="139700" dir="2700000" algn="tl" rotWithShape="0">
              <a:srgbClr val="333333">
                <a:alpha val="65000"/>
              </a:srgbClr>
            </a:outerShdw>
          </a:effectLst>
        </p:spPr>
      </p:pic>
      <p:cxnSp>
        <p:nvCxnSpPr>
          <p:cNvPr id="48" name="Connettore a gomito 47">
            <a:extLst>
              <a:ext uri="{FF2B5EF4-FFF2-40B4-BE49-F238E27FC236}">
                <a16:creationId xmlns:a16="http://schemas.microsoft.com/office/drawing/2014/main" id="{64A243CF-7BC4-412D-A1ED-9FAB8AECED88}"/>
              </a:ext>
            </a:extLst>
          </p:cNvPr>
          <p:cNvCxnSpPr>
            <a:cxnSpLocks/>
          </p:cNvCxnSpPr>
          <p:nvPr/>
        </p:nvCxnSpPr>
        <p:spPr>
          <a:xfrm rot="16200000" flipH="1">
            <a:off x="4232222" y="2766034"/>
            <a:ext cx="940695" cy="2613"/>
          </a:xfrm>
          <a:prstGeom prst="bentConnector3">
            <a:avLst>
              <a:gd name="adj1" fmla="val 50000"/>
            </a:avLst>
          </a:prstGeom>
          <a:ln w="38100">
            <a:solidFill>
              <a:srgbClr val="0E4194"/>
            </a:solidFill>
            <a:tailEnd type="triangle"/>
          </a:ln>
        </p:spPr>
        <p:style>
          <a:lnRef idx="1">
            <a:schemeClr val="accent1"/>
          </a:lnRef>
          <a:fillRef idx="0">
            <a:schemeClr val="accent1"/>
          </a:fillRef>
          <a:effectRef idx="0">
            <a:schemeClr val="accent1"/>
          </a:effectRef>
          <a:fontRef idx="minor">
            <a:schemeClr val="tx1"/>
          </a:fontRef>
        </p:style>
      </p:cxnSp>
      <p:grpSp>
        <p:nvGrpSpPr>
          <p:cNvPr id="69" name="Gruppo 68">
            <a:extLst>
              <a:ext uri="{FF2B5EF4-FFF2-40B4-BE49-F238E27FC236}">
                <a16:creationId xmlns:a16="http://schemas.microsoft.com/office/drawing/2014/main" id="{F3FEE537-D306-C75B-623E-2785A06B7C2D}"/>
              </a:ext>
            </a:extLst>
          </p:cNvPr>
          <p:cNvGrpSpPr/>
          <p:nvPr/>
        </p:nvGrpSpPr>
        <p:grpSpPr>
          <a:xfrm>
            <a:off x="7849156" y="3054876"/>
            <a:ext cx="888385" cy="842554"/>
            <a:chOff x="7761686" y="3164280"/>
            <a:chExt cx="888385" cy="842554"/>
          </a:xfrm>
        </p:grpSpPr>
        <p:sp>
          <p:nvSpPr>
            <p:cNvPr id="19" name="Ovale 18">
              <a:extLst>
                <a:ext uri="{FF2B5EF4-FFF2-40B4-BE49-F238E27FC236}">
                  <a16:creationId xmlns:a16="http://schemas.microsoft.com/office/drawing/2014/main" id="{8F2D710E-CC23-05B5-9293-53AD2E50271E}"/>
                </a:ext>
              </a:extLst>
            </p:cNvPr>
            <p:cNvSpPr/>
            <p:nvPr/>
          </p:nvSpPr>
          <p:spPr>
            <a:xfrm>
              <a:off x="7953878" y="3164280"/>
              <a:ext cx="504000" cy="504000"/>
            </a:xfrm>
            <a:prstGeom prst="ellipse">
              <a:avLst/>
            </a:prstGeom>
            <a:blipFill rotWithShape="1">
              <a:blip r:embed="rId9"/>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55" name="CasellaDiTesto 54">
              <a:extLst>
                <a:ext uri="{FF2B5EF4-FFF2-40B4-BE49-F238E27FC236}">
                  <a16:creationId xmlns:a16="http://schemas.microsoft.com/office/drawing/2014/main" id="{2D53FED1-0325-8A03-4A72-B19932FFE1D4}"/>
                </a:ext>
              </a:extLst>
            </p:cNvPr>
            <p:cNvSpPr txBox="1"/>
            <p:nvPr/>
          </p:nvSpPr>
          <p:spPr>
            <a:xfrm>
              <a:off x="7761686" y="3668280"/>
              <a:ext cx="888385" cy="338554"/>
            </a:xfrm>
            <a:prstGeom prst="rect">
              <a:avLst/>
            </a:prstGeom>
            <a:noFill/>
          </p:spPr>
          <p:txBody>
            <a:bodyPr wrap="none" rtlCol="0">
              <a:spAutoFit/>
            </a:bodyPr>
            <a:lstStyle/>
            <a:p>
              <a:pPr algn="ctr"/>
              <a:r>
                <a:rPr lang="en-US" sz="800" b="1" dirty="0">
                  <a:solidFill>
                    <a:srgbClr val="0E4194"/>
                  </a:solidFill>
                </a:rPr>
                <a:t>ePrescription</a:t>
              </a:r>
            </a:p>
            <a:p>
              <a:pPr algn="ctr"/>
              <a:r>
                <a:rPr lang="en-US" sz="800" b="1" dirty="0" err="1">
                  <a:solidFill>
                    <a:srgbClr val="0E4194"/>
                  </a:solidFill>
                </a:rPr>
                <a:t>eDispensation</a:t>
              </a:r>
              <a:endParaRPr lang="en-US" sz="800" b="1" dirty="0">
                <a:solidFill>
                  <a:srgbClr val="0E4194"/>
                </a:solidFill>
              </a:endParaRPr>
            </a:p>
          </p:txBody>
        </p:sp>
      </p:grpSp>
      <p:grpSp>
        <p:nvGrpSpPr>
          <p:cNvPr id="65" name="Gruppo 64">
            <a:extLst>
              <a:ext uri="{FF2B5EF4-FFF2-40B4-BE49-F238E27FC236}">
                <a16:creationId xmlns:a16="http://schemas.microsoft.com/office/drawing/2014/main" id="{D5D981FF-B436-EA0F-9BD7-490BB49D3D4E}"/>
              </a:ext>
            </a:extLst>
          </p:cNvPr>
          <p:cNvGrpSpPr/>
          <p:nvPr/>
        </p:nvGrpSpPr>
        <p:grpSpPr>
          <a:xfrm>
            <a:off x="2174620" y="4201077"/>
            <a:ext cx="1026243" cy="724748"/>
            <a:chOff x="2092231" y="4201077"/>
            <a:chExt cx="1026243" cy="724748"/>
          </a:xfrm>
        </p:grpSpPr>
        <p:sp>
          <p:nvSpPr>
            <p:cNvPr id="56" name="Ovale 55">
              <a:extLst>
                <a:ext uri="{FF2B5EF4-FFF2-40B4-BE49-F238E27FC236}">
                  <a16:creationId xmlns:a16="http://schemas.microsoft.com/office/drawing/2014/main" id="{4FAEA7DC-A8A6-0D15-4E85-A94E14DD03AA}"/>
                </a:ext>
              </a:extLst>
            </p:cNvPr>
            <p:cNvSpPr/>
            <p:nvPr/>
          </p:nvSpPr>
          <p:spPr>
            <a:xfrm>
              <a:off x="2353352" y="4201077"/>
              <a:ext cx="504000" cy="504000"/>
            </a:xfrm>
            <a:prstGeom prst="ellipse">
              <a:avLst/>
            </a:prstGeom>
            <a:blipFill>
              <a:blip r:embed="rId10"/>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57" name="CasellaDiTesto 56">
              <a:extLst>
                <a:ext uri="{FF2B5EF4-FFF2-40B4-BE49-F238E27FC236}">
                  <a16:creationId xmlns:a16="http://schemas.microsoft.com/office/drawing/2014/main" id="{7F02084F-BDB2-C3FC-560D-A87F7D46E1F4}"/>
                </a:ext>
              </a:extLst>
            </p:cNvPr>
            <p:cNvSpPr txBox="1"/>
            <p:nvPr/>
          </p:nvSpPr>
          <p:spPr>
            <a:xfrm>
              <a:off x="2092231" y="4710381"/>
              <a:ext cx="1026243" cy="215444"/>
            </a:xfrm>
            <a:prstGeom prst="rect">
              <a:avLst/>
            </a:prstGeom>
            <a:noFill/>
          </p:spPr>
          <p:txBody>
            <a:bodyPr wrap="none" rtlCol="0">
              <a:spAutoFit/>
            </a:bodyPr>
            <a:lstStyle/>
            <a:p>
              <a:r>
                <a:rPr lang="en-US" sz="800" b="1" dirty="0">
                  <a:solidFill>
                    <a:srgbClr val="0E4194"/>
                  </a:solidFill>
                </a:rPr>
                <a:t>Patient Summary</a:t>
              </a:r>
            </a:p>
          </p:txBody>
        </p:sp>
      </p:grpSp>
      <p:pic>
        <p:nvPicPr>
          <p:cNvPr id="60" name="Immagine 59">
            <a:extLst>
              <a:ext uri="{FF2B5EF4-FFF2-40B4-BE49-F238E27FC236}">
                <a16:creationId xmlns:a16="http://schemas.microsoft.com/office/drawing/2014/main" id="{A6DA9D52-2359-F077-61A9-E8AE491DF0AB}"/>
              </a:ext>
            </a:extLst>
          </p:cNvPr>
          <p:cNvPicPr>
            <a:picLocks noChangeAspect="1"/>
          </p:cNvPicPr>
          <p:nvPr/>
        </p:nvPicPr>
        <p:blipFill>
          <a:blip r:embed="rId11"/>
          <a:srcRect b="20777"/>
          <a:stretch/>
        </p:blipFill>
        <p:spPr>
          <a:xfrm>
            <a:off x="5792839" y="3217944"/>
            <a:ext cx="1791778" cy="830716"/>
          </a:xfrm>
          <a:prstGeom prst="rect">
            <a:avLst/>
          </a:prstGeom>
          <a:ln>
            <a:noFill/>
          </a:ln>
          <a:effectLst>
            <a:outerShdw blurRad="292100" dist="139700" dir="2700000" algn="tl" rotWithShape="0">
              <a:srgbClr val="333333">
                <a:alpha val="65000"/>
              </a:srgbClr>
            </a:outerShdw>
          </a:effectLst>
        </p:spPr>
      </p:pic>
      <p:grpSp>
        <p:nvGrpSpPr>
          <p:cNvPr id="68" name="Gruppo 67">
            <a:extLst>
              <a:ext uri="{FF2B5EF4-FFF2-40B4-BE49-F238E27FC236}">
                <a16:creationId xmlns:a16="http://schemas.microsoft.com/office/drawing/2014/main" id="{2556AC1C-8198-7AC7-764C-3E23964378B0}"/>
              </a:ext>
            </a:extLst>
          </p:cNvPr>
          <p:cNvGrpSpPr/>
          <p:nvPr/>
        </p:nvGrpSpPr>
        <p:grpSpPr>
          <a:xfrm>
            <a:off x="6175606" y="4198403"/>
            <a:ext cx="1026243" cy="839952"/>
            <a:chOff x="6207563" y="4190192"/>
            <a:chExt cx="1026243" cy="839952"/>
          </a:xfrm>
        </p:grpSpPr>
        <p:sp>
          <p:nvSpPr>
            <p:cNvPr id="58" name="Ovale 57">
              <a:extLst>
                <a:ext uri="{FF2B5EF4-FFF2-40B4-BE49-F238E27FC236}">
                  <a16:creationId xmlns:a16="http://schemas.microsoft.com/office/drawing/2014/main" id="{78A7BFE9-826F-7C38-DD1C-0ADB1F772644}"/>
                </a:ext>
              </a:extLst>
            </p:cNvPr>
            <p:cNvSpPr/>
            <p:nvPr/>
          </p:nvSpPr>
          <p:spPr>
            <a:xfrm>
              <a:off x="6468684" y="4190192"/>
              <a:ext cx="504000" cy="504000"/>
            </a:xfrm>
            <a:prstGeom prst="ellipse">
              <a:avLst/>
            </a:prstGeom>
            <a:blipFill rotWithShape="1">
              <a:blip r:embed="rId12"/>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62" name="CasellaDiTesto 61">
              <a:extLst>
                <a:ext uri="{FF2B5EF4-FFF2-40B4-BE49-F238E27FC236}">
                  <a16:creationId xmlns:a16="http://schemas.microsoft.com/office/drawing/2014/main" id="{10484A96-B74B-3327-DA7E-EEE0995DEA93}"/>
                </a:ext>
              </a:extLst>
            </p:cNvPr>
            <p:cNvSpPr txBox="1"/>
            <p:nvPr/>
          </p:nvSpPr>
          <p:spPr>
            <a:xfrm>
              <a:off x="6207563" y="4691590"/>
              <a:ext cx="1026243" cy="338554"/>
            </a:xfrm>
            <a:prstGeom prst="rect">
              <a:avLst/>
            </a:prstGeom>
            <a:noFill/>
          </p:spPr>
          <p:txBody>
            <a:bodyPr wrap="square" rtlCol="0">
              <a:spAutoFit/>
            </a:bodyPr>
            <a:lstStyle/>
            <a:p>
              <a:pPr algn="ctr"/>
              <a:r>
                <a:rPr lang="en-US" sz="800" b="1" dirty="0">
                  <a:solidFill>
                    <a:srgbClr val="0E4194"/>
                  </a:solidFill>
                </a:rPr>
                <a:t>Medical Imaging and reports</a:t>
              </a:r>
            </a:p>
          </p:txBody>
        </p:sp>
      </p:grpSp>
      <p:grpSp>
        <p:nvGrpSpPr>
          <p:cNvPr id="66" name="Gruppo 65">
            <a:extLst>
              <a:ext uri="{FF2B5EF4-FFF2-40B4-BE49-F238E27FC236}">
                <a16:creationId xmlns:a16="http://schemas.microsoft.com/office/drawing/2014/main" id="{A4468B59-CCBB-F757-935B-5A0F68C17A90}"/>
              </a:ext>
            </a:extLst>
          </p:cNvPr>
          <p:cNvGrpSpPr/>
          <p:nvPr/>
        </p:nvGrpSpPr>
        <p:grpSpPr>
          <a:xfrm>
            <a:off x="630897" y="3054876"/>
            <a:ext cx="768622" cy="965665"/>
            <a:chOff x="603797" y="3289106"/>
            <a:chExt cx="768622" cy="965665"/>
          </a:xfrm>
        </p:grpSpPr>
        <p:sp>
          <p:nvSpPr>
            <p:cNvPr id="63" name="Ovale 62">
              <a:extLst>
                <a:ext uri="{FF2B5EF4-FFF2-40B4-BE49-F238E27FC236}">
                  <a16:creationId xmlns:a16="http://schemas.microsoft.com/office/drawing/2014/main" id="{29947820-3453-6D60-15E8-1CAFD77F6651}"/>
                </a:ext>
              </a:extLst>
            </p:cNvPr>
            <p:cNvSpPr/>
            <p:nvPr/>
          </p:nvSpPr>
          <p:spPr>
            <a:xfrm>
              <a:off x="736108" y="3289106"/>
              <a:ext cx="504000" cy="504000"/>
            </a:xfrm>
            <a:prstGeom prst="ellipse">
              <a:avLst/>
            </a:prstGeom>
            <a:blipFill rotWithShape="1">
              <a:blip r:embed="rId13"/>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64" name="CasellaDiTesto 63">
              <a:extLst>
                <a:ext uri="{FF2B5EF4-FFF2-40B4-BE49-F238E27FC236}">
                  <a16:creationId xmlns:a16="http://schemas.microsoft.com/office/drawing/2014/main" id="{EB98C396-81A1-B1D7-F1CE-46011B3F9F20}"/>
                </a:ext>
              </a:extLst>
            </p:cNvPr>
            <p:cNvSpPr txBox="1"/>
            <p:nvPr/>
          </p:nvSpPr>
          <p:spPr>
            <a:xfrm>
              <a:off x="603797" y="3793106"/>
              <a:ext cx="768622" cy="461665"/>
            </a:xfrm>
            <a:prstGeom prst="rect">
              <a:avLst/>
            </a:prstGeom>
            <a:noFill/>
          </p:spPr>
          <p:txBody>
            <a:bodyPr wrap="square" rtlCol="0">
              <a:spAutoFit/>
            </a:bodyPr>
            <a:lstStyle/>
            <a:p>
              <a:pPr algn="ctr"/>
              <a:r>
                <a:rPr lang="en-US" sz="800" b="1" dirty="0">
                  <a:solidFill>
                    <a:srgbClr val="0E4194"/>
                  </a:solidFill>
                </a:rPr>
                <a:t>Hospital Discharge Report</a:t>
              </a:r>
            </a:p>
          </p:txBody>
        </p:sp>
      </p:grpSp>
      <p:grpSp>
        <p:nvGrpSpPr>
          <p:cNvPr id="72" name="Gruppo 71">
            <a:extLst>
              <a:ext uri="{FF2B5EF4-FFF2-40B4-BE49-F238E27FC236}">
                <a16:creationId xmlns:a16="http://schemas.microsoft.com/office/drawing/2014/main" id="{3FD6D22E-D550-0954-76D0-7B7621F4F91C}"/>
              </a:ext>
            </a:extLst>
          </p:cNvPr>
          <p:cNvGrpSpPr/>
          <p:nvPr/>
        </p:nvGrpSpPr>
        <p:grpSpPr>
          <a:xfrm>
            <a:off x="4262920" y="4201077"/>
            <a:ext cx="779929" cy="837278"/>
            <a:chOff x="4243193" y="4201077"/>
            <a:chExt cx="779929" cy="837278"/>
          </a:xfrm>
        </p:grpSpPr>
        <p:sp>
          <p:nvSpPr>
            <p:cNvPr id="18" name="CasellaDiTesto 17">
              <a:extLst>
                <a:ext uri="{FF2B5EF4-FFF2-40B4-BE49-F238E27FC236}">
                  <a16:creationId xmlns:a16="http://schemas.microsoft.com/office/drawing/2014/main" id="{DE67140F-6C21-668C-FFB1-40E3498B326C}"/>
                </a:ext>
              </a:extLst>
            </p:cNvPr>
            <p:cNvSpPr txBox="1"/>
            <p:nvPr/>
          </p:nvSpPr>
          <p:spPr>
            <a:xfrm>
              <a:off x="4243193" y="4699801"/>
              <a:ext cx="779929" cy="338554"/>
            </a:xfrm>
            <a:prstGeom prst="rect">
              <a:avLst/>
            </a:prstGeom>
            <a:noFill/>
          </p:spPr>
          <p:txBody>
            <a:bodyPr wrap="square" rtlCol="0">
              <a:spAutoFit/>
            </a:bodyPr>
            <a:lstStyle/>
            <a:p>
              <a:pPr algn="ctr"/>
              <a:r>
                <a:rPr lang="en-US" sz="800" b="1" dirty="0">
                  <a:solidFill>
                    <a:srgbClr val="0E4194"/>
                  </a:solidFill>
                </a:rPr>
                <a:t>Laboratory Results</a:t>
              </a:r>
            </a:p>
          </p:txBody>
        </p:sp>
        <p:sp>
          <p:nvSpPr>
            <p:cNvPr id="71" name="Ovale 70">
              <a:extLst>
                <a:ext uri="{FF2B5EF4-FFF2-40B4-BE49-F238E27FC236}">
                  <a16:creationId xmlns:a16="http://schemas.microsoft.com/office/drawing/2014/main" id="{6337B934-7352-4AD9-CAF9-C3262A3A5C49}"/>
                </a:ext>
              </a:extLst>
            </p:cNvPr>
            <p:cNvSpPr/>
            <p:nvPr/>
          </p:nvSpPr>
          <p:spPr>
            <a:xfrm>
              <a:off x="4381157" y="4201077"/>
              <a:ext cx="504000" cy="504000"/>
            </a:xfrm>
            <a:prstGeom prst="ellipse">
              <a:avLst/>
            </a:prstGeom>
            <a:blipFill rotWithShape="1">
              <a:blip r:embed="rId14"/>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spTree>
    <p:extLst>
      <p:ext uri="{BB962C8B-B14F-4D97-AF65-F5344CB8AC3E}">
        <p14:creationId xmlns:p14="http://schemas.microsoft.com/office/powerpoint/2010/main" val="2494853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D8D98-7793-BA47-245C-E936444C0075}"/>
            </a:ext>
          </a:extLst>
        </p:cNvPr>
        <p:cNvGrpSpPr/>
        <p:nvPr/>
      </p:nvGrpSpPr>
      <p:grpSpPr>
        <a:xfrm>
          <a:off x="0" y="0"/>
          <a:ext cx="0" cy="0"/>
          <a:chOff x="0" y="0"/>
          <a:chExt cx="0" cy="0"/>
        </a:xfrm>
      </p:grpSpPr>
      <p:sp>
        <p:nvSpPr>
          <p:cNvPr id="11" name="Rettangolo con angoli arrotondati 10">
            <a:extLst>
              <a:ext uri="{FF2B5EF4-FFF2-40B4-BE49-F238E27FC236}">
                <a16:creationId xmlns:a16="http://schemas.microsoft.com/office/drawing/2014/main" id="{2611A5C6-7BC0-7377-4B99-FDA7DCA42110}"/>
              </a:ext>
            </a:extLst>
          </p:cNvPr>
          <p:cNvSpPr/>
          <p:nvPr/>
        </p:nvSpPr>
        <p:spPr>
          <a:xfrm>
            <a:off x="2003207" y="2785038"/>
            <a:ext cx="1091107" cy="453556"/>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nchorCtr="0"/>
          <a:lstStyle/>
          <a:p>
            <a:pPr algn="ctr" defTabSz="685766">
              <a:defRPr/>
            </a:pPr>
            <a:r>
              <a:rPr lang="en-US" sz="1100">
                <a:solidFill>
                  <a:srgbClr val="FFFFFF"/>
                </a:solidFill>
                <a:latin typeface="Arial"/>
              </a:rPr>
              <a:t>Value Sets</a:t>
            </a:r>
          </a:p>
        </p:txBody>
      </p:sp>
      <p:sp>
        <p:nvSpPr>
          <p:cNvPr id="2" name="Titolo 1">
            <a:extLst>
              <a:ext uri="{FF2B5EF4-FFF2-40B4-BE49-F238E27FC236}">
                <a16:creationId xmlns:a16="http://schemas.microsoft.com/office/drawing/2014/main" id="{70D944E4-94A8-533D-2B6B-95BB1B705958}"/>
              </a:ext>
            </a:extLst>
          </p:cNvPr>
          <p:cNvSpPr>
            <a:spLocks noGrp="1"/>
          </p:cNvSpPr>
          <p:nvPr>
            <p:ph type="title"/>
          </p:nvPr>
        </p:nvSpPr>
        <p:spPr>
          <a:noFill/>
          <a:ln>
            <a:noFill/>
          </a:ln>
        </p:spPr>
        <p:txBody>
          <a:bodyPr spcFirstLastPara="1" vert="horz" wrap="square" lIns="68569" tIns="34275" rIns="68569" bIns="34275" rtlCol="0" anchor="ctr" anchorCtr="0">
            <a:normAutofit/>
          </a:bodyPr>
          <a:lstStyle/>
          <a:p>
            <a:r>
              <a:rPr lang="en-US" dirty="0"/>
              <a:t>The EEHRxF content</a:t>
            </a:r>
          </a:p>
        </p:txBody>
      </p:sp>
      <p:sp>
        <p:nvSpPr>
          <p:cNvPr id="6" name="Segnaposto numero diapositiva 5">
            <a:extLst>
              <a:ext uri="{FF2B5EF4-FFF2-40B4-BE49-F238E27FC236}">
                <a16:creationId xmlns:a16="http://schemas.microsoft.com/office/drawing/2014/main" id="{FAB46186-E7DB-6508-B0E5-F433FC5BF4FE}"/>
              </a:ext>
            </a:extLst>
          </p:cNvPr>
          <p:cNvSpPr>
            <a:spLocks noGrp="1"/>
          </p:cNvSpPr>
          <p:nvPr>
            <p:ph type="sldNum" sz="quarter" idx="15"/>
          </p:nvPr>
        </p:nvSpPr>
        <p:spPr>
          <a:prstGeom prst="rect">
            <a:avLst/>
          </a:prstGeom>
        </p:spPr>
        <p:txBody>
          <a:bodyPr/>
          <a:lstStyle/>
          <a:p>
            <a:pPr defTabSz="685783"/>
            <a:fld id="{F19DB911-E5DE-41FF-8852-4E730D1FD3B4}" type="slidenum">
              <a:rPr lang="en-US" sz="1050"/>
              <a:pPr defTabSz="685783"/>
              <a:t>23</a:t>
            </a:fld>
            <a:endParaRPr lang="en-US" sz="1050"/>
          </a:p>
        </p:txBody>
      </p:sp>
      <p:sp>
        <p:nvSpPr>
          <p:cNvPr id="4" name="Rettangolo con angoli arrotondati 3">
            <a:extLst>
              <a:ext uri="{FF2B5EF4-FFF2-40B4-BE49-F238E27FC236}">
                <a16:creationId xmlns:a16="http://schemas.microsoft.com/office/drawing/2014/main" id="{D3E3FFF4-EB13-B7AD-CFDA-F5D48D9A5F77}"/>
              </a:ext>
            </a:extLst>
          </p:cNvPr>
          <p:cNvSpPr/>
          <p:nvPr/>
        </p:nvSpPr>
        <p:spPr>
          <a:xfrm>
            <a:off x="2715730" y="1053296"/>
            <a:ext cx="1200218" cy="46841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66">
              <a:defRPr/>
            </a:pPr>
            <a:r>
              <a:rPr lang="en-US" sz="1050">
                <a:solidFill>
                  <a:prstClr val="white"/>
                </a:solidFill>
                <a:latin typeface="Aptos" panose="02110004020202020204"/>
              </a:rPr>
              <a:t>Data set</a:t>
            </a:r>
          </a:p>
        </p:txBody>
      </p:sp>
      <p:sp>
        <p:nvSpPr>
          <p:cNvPr id="5" name="Rettangolo con angoli arrotondati 4">
            <a:extLst>
              <a:ext uri="{FF2B5EF4-FFF2-40B4-BE49-F238E27FC236}">
                <a16:creationId xmlns:a16="http://schemas.microsoft.com/office/drawing/2014/main" id="{8504F868-EBCA-2293-E73C-0D4E5A558216}"/>
              </a:ext>
            </a:extLst>
          </p:cNvPr>
          <p:cNvSpPr/>
          <p:nvPr/>
        </p:nvSpPr>
        <p:spPr>
          <a:xfrm>
            <a:off x="2713798" y="2005199"/>
            <a:ext cx="1200218" cy="468411"/>
          </a:xfrm>
          <a:prstGeom prst="round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defTabSz="685766">
              <a:defRPr/>
            </a:pPr>
            <a:r>
              <a:rPr lang="en-US" sz="1000">
                <a:solidFill>
                  <a:prstClr val="white"/>
                </a:solidFill>
                <a:latin typeface="Aptos" panose="02110004020202020204"/>
              </a:rPr>
              <a:t>Refined (logical) Model</a:t>
            </a:r>
          </a:p>
        </p:txBody>
      </p:sp>
      <p:sp>
        <p:nvSpPr>
          <p:cNvPr id="7" name="Rettangolo con angoli arrotondati 6">
            <a:extLst>
              <a:ext uri="{FF2B5EF4-FFF2-40B4-BE49-F238E27FC236}">
                <a16:creationId xmlns:a16="http://schemas.microsoft.com/office/drawing/2014/main" id="{E120C241-DDBC-AEAA-03FE-1217CBBD71FD}"/>
              </a:ext>
            </a:extLst>
          </p:cNvPr>
          <p:cNvSpPr/>
          <p:nvPr/>
        </p:nvSpPr>
        <p:spPr>
          <a:xfrm>
            <a:off x="2713798" y="3657395"/>
            <a:ext cx="1200218" cy="468411"/>
          </a:xfrm>
          <a:prstGeom prst="roundRect">
            <a:avLst/>
          </a:prstGeom>
          <a:ln>
            <a:headEnd type="none" w="med" len="med"/>
            <a:tailEnd type="none" w="med" len="med"/>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685766">
              <a:defRPr/>
            </a:pPr>
            <a:r>
              <a:rPr lang="en-US" sz="1050">
                <a:solidFill>
                  <a:prstClr val="white"/>
                </a:solidFill>
                <a:latin typeface="Aptos" panose="02110004020202020204"/>
              </a:rPr>
              <a:t>HL7 FHIR IG</a:t>
            </a:r>
          </a:p>
        </p:txBody>
      </p:sp>
      <p:cxnSp>
        <p:nvCxnSpPr>
          <p:cNvPr id="16" name="Connettore 2 15">
            <a:extLst>
              <a:ext uri="{FF2B5EF4-FFF2-40B4-BE49-F238E27FC236}">
                <a16:creationId xmlns:a16="http://schemas.microsoft.com/office/drawing/2014/main" id="{3E5568A0-199D-21FE-AFC1-313EE0DDEE27}"/>
              </a:ext>
            </a:extLst>
          </p:cNvPr>
          <p:cNvCxnSpPr>
            <a:stCxn id="4" idx="2"/>
            <a:endCxn id="5" idx="0"/>
          </p:cNvCxnSpPr>
          <p:nvPr/>
        </p:nvCxnSpPr>
        <p:spPr>
          <a:xfrm flipH="1">
            <a:off x="3313908" y="1521708"/>
            <a:ext cx="1933" cy="483493"/>
          </a:xfrm>
          <a:prstGeom prst="straightConnector1">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9" name="Connettore 2 18">
            <a:extLst>
              <a:ext uri="{FF2B5EF4-FFF2-40B4-BE49-F238E27FC236}">
                <a16:creationId xmlns:a16="http://schemas.microsoft.com/office/drawing/2014/main" id="{D8A512A2-48EA-FB0D-B374-F8FDA6347584}"/>
              </a:ext>
            </a:extLst>
          </p:cNvPr>
          <p:cNvCxnSpPr>
            <a:stCxn id="5" idx="2"/>
            <a:endCxn id="7" idx="0"/>
          </p:cNvCxnSpPr>
          <p:nvPr/>
        </p:nvCxnSpPr>
        <p:spPr>
          <a:xfrm>
            <a:off x="3313906" y="2473610"/>
            <a:ext cx="0" cy="1183785"/>
          </a:xfrm>
          <a:prstGeom prst="straightConnector1">
            <a:avLst/>
          </a:prstGeom>
          <a:ln w="19050"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8" name="Gruppo 7">
            <a:extLst>
              <a:ext uri="{FF2B5EF4-FFF2-40B4-BE49-F238E27FC236}">
                <a16:creationId xmlns:a16="http://schemas.microsoft.com/office/drawing/2014/main" id="{5BC2ABA1-3338-5E72-9678-3FF311ABE022}"/>
              </a:ext>
            </a:extLst>
          </p:cNvPr>
          <p:cNvGrpSpPr/>
          <p:nvPr/>
        </p:nvGrpSpPr>
        <p:grpSpPr>
          <a:xfrm>
            <a:off x="739659" y="1291040"/>
            <a:ext cx="777205" cy="777205"/>
            <a:chOff x="158011" y="604"/>
            <a:chExt cx="1034461" cy="1034461"/>
          </a:xfrm>
          <a:scene3d>
            <a:camera prst="orthographicFront">
              <a:rot lat="0" lon="0" rev="0"/>
            </a:camera>
            <a:lightRig rig="contrasting" dir="t">
              <a:rot lat="0" lon="0" rev="1200000"/>
            </a:lightRig>
          </a:scene3d>
        </p:grpSpPr>
        <p:sp>
          <p:nvSpPr>
            <p:cNvPr id="9" name="Ovale 8">
              <a:extLst>
                <a:ext uri="{FF2B5EF4-FFF2-40B4-BE49-F238E27FC236}">
                  <a16:creationId xmlns:a16="http://schemas.microsoft.com/office/drawing/2014/main" id="{6B025AA1-A353-E2C3-530C-4C32B9492C7C}"/>
                </a:ext>
              </a:extLst>
            </p:cNvPr>
            <p:cNvSpPr/>
            <p:nvPr/>
          </p:nvSpPr>
          <p:spPr>
            <a:xfrm>
              <a:off x="158011" y="604"/>
              <a:ext cx="1034461" cy="1034461"/>
            </a:xfrm>
            <a:prstGeom prst="ellipse">
              <a:avLst/>
            </a:prstGeom>
            <a:sp3d contourW="19050" prstMaterial="metal">
              <a:bevelT w="88900" h="203200"/>
              <a:bevelB w="165100" h="254000"/>
            </a:sp3d>
          </p:spPr>
          <p:style>
            <a:lnRef idx="0">
              <a:schemeClr val="lt1">
                <a:hueOff val="0"/>
                <a:satOff val="0"/>
                <a:lumOff val="0"/>
                <a:alphaOff val="0"/>
              </a:schemeClr>
            </a:lnRef>
            <a:fillRef idx="1">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lstStyle/>
            <a:p>
              <a:pPr defTabSz="685783"/>
              <a:endParaRPr lang="en-US" sz="1100">
                <a:solidFill>
                  <a:srgbClr val="FFFFFF"/>
                </a:solidFill>
                <a:latin typeface="Arial"/>
              </a:endParaRPr>
            </a:p>
          </p:txBody>
        </p:sp>
        <p:sp>
          <p:nvSpPr>
            <p:cNvPr id="10" name="Ovale 4">
              <a:extLst>
                <a:ext uri="{FF2B5EF4-FFF2-40B4-BE49-F238E27FC236}">
                  <a16:creationId xmlns:a16="http://schemas.microsoft.com/office/drawing/2014/main" id="{9C794D5E-729B-83E8-9968-C9CF4E2A0A82}"/>
                </a:ext>
              </a:extLst>
            </p:cNvPr>
            <p:cNvSpPr txBox="1"/>
            <p:nvPr/>
          </p:nvSpPr>
          <p:spPr>
            <a:xfrm>
              <a:off x="309504" y="152097"/>
              <a:ext cx="731475" cy="73147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algn="ctr" defTabSz="400030">
                <a:lnSpc>
                  <a:spcPct val="90000"/>
                </a:lnSpc>
                <a:spcBef>
                  <a:spcPct val="0"/>
                </a:spcBef>
                <a:spcAft>
                  <a:spcPct val="35000"/>
                </a:spcAft>
              </a:pPr>
              <a:r>
                <a:rPr lang="en-US" sz="700" b="1">
                  <a:solidFill>
                    <a:srgbClr val="FFFFFF"/>
                  </a:solidFill>
                  <a:latin typeface="Arial"/>
                </a:rPr>
                <a:t>Harmonized Dataset</a:t>
              </a:r>
            </a:p>
          </p:txBody>
        </p:sp>
      </p:grpSp>
      <p:grpSp>
        <p:nvGrpSpPr>
          <p:cNvPr id="12" name="Gruppo 11">
            <a:extLst>
              <a:ext uri="{FF2B5EF4-FFF2-40B4-BE49-F238E27FC236}">
                <a16:creationId xmlns:a16="http://schemas.microsoft.com/office/drawing/2014/main" id="{4C3168D4-3496-0CD7-823F-DF24E866B2C2}"/>
              </a:ext>
            </a:extLst>
          </p:cNvPr>
          <p:cNvGrpSpPr/>
          <p:nvPr/>
        </p:nvGrpSpPr>
        <p:grpSpPr>
          <a:xfrm>
            <a:off x="739659" y="2623216"/>
            <a:ext cx="777205" cy="777205"/>
            <a:chOff x="1960457" y="604"/>
            <a:chExt cx="1034461" cy="1034461"/>
          </a:xfrm>
          <a:scene3d>
            <a:camera prst="orthographicFront">
              <a:rot lat="0" lon="0" rev="0"/>
            </a:camera>
            <a:lightRig rig="contrasting" dir="t">
              <a:rot lat="0" lon="0" rev="1200000"/>
            </a:lightRig>
          </a:scene3d>
        </p:grpSpPr>
        <p:sp>
          <p:nvSpPr>
            <p:cNvPr id="22" name="Ovale 21">
              <a:extLst>
                <a:ext uri="{FF2B5EF4-FFF2-40B4-BE49-F238E27FC236}">
                  <a16:creationId xmlns:a16="http://schemas.microsoft.com/office/drawing/2014/main" id="{8B9C9AAC-14EC-EC22-7543-2352A88C2A12}"/>
                </a:ext>
              </a:extLst>
            </p:cNvPr>
            <p:cNvSpPr/>
            <p:nvPr/>
          </p:nvSpPr>
          <p:spPr>
            <a:xfrm>
              <a:off x="1960457" y="604"/>
              <a:ext cx="1034461" cy="1034461"/>
            </a:xfrm>
            <a:prstGeom prst="ellipse">
              <a:avLst/>
            </a:prstGeom>
            <a:sp3d contourW="19050" prstMaterial="metal">
              <a:bevelT w="88900" h="203200"/>
              <a:bevelB w="165100" h="254000"/>
            </a:sp3d>
          </p:spPr>
          <p:style>
            <a:lnRef idx="0">
              <a:schemeClr val="lt1">
                <a:hueOff val="0"/>
                <a:satOff val="0"/>
                <a:lumOff val="0"/>
                <a:alphaOff val="0"/>
              </a:schemeClr>
            </a:lnRef>
            <a:fillRef idx="1">
              <a:schemeClr val="accent2">
                <a:hueOff val="4000023"/>
                <a:satOff val="5128"/>
                <a:lumOff val="13725"/>
                <a:alphaOff val="0"/>
              </a:schemeClr>
            </a:fillRef>
            <a:effectRef idx="2">
              <a:schemeClr val="accent2">
                <a:hueOff val="4000023"/>
                <a:satOff val="5128"/>
                <a:lumOff val="13725"/>
                <a:alphaOff val="0"/>
              </a:schemeClr>
            </a:effectRef>
            <a:fontRef idx="minor">
              <a:schemeClr val="lt1"/>
            </a:fontRef>
          </p:style>
          <p:txBody>
            <a:bodyPr/>
            <a:lstStyle/>
            <a:p>
              <a:pPr defTabSz="685783"/>
              <a:endParaRPr lang="en-US" sz="1100">
                <a:solidFill>
                  <a:srgbClr val="FFFFFF"/>
                </a:solidFill>
                <a:latin typeface="Arial"/>
              </a:endParaRPr>
            </a:p>
          </p:txBody>
        </p:sp>
        <p:sp>
          <p:nvSpPr>
            <p:cNvPr id="26" name="Ovale 4">
              <a:extLst>
                <a:ext uri="{FF2B5EF4-FFF2-40B4-BE49-F238E27FC236}">
                  <a16:creationId xmlns:a16="http://schemas.microsoft.com/office/drawing/2014/main" id="{61381E5F-2149-114B-A97C-57A7BE177776}"/>
                </a:ext>
              </a:extLst>
            </p:cNvPr>
            <p:cNvSpPr txBox="1"/>
            <p:nvPr/>
          </p:nvSpPr>
          <p:spPr>
            <a:xfrm>
              <a:off x="2111950" y="152097"/>
              <a:ext cx="731475" cy="73147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algn="ctr" defTabSz="355582">
                <a:lnSpc>
                  <a:spcPct val="90000"/>
                </a:lnSpc>
                <a:spcBef>
                  <a:spcPct val="0"/>
                </a:spcBef>
                <a:spcAft>
                  <a:spcPct val="35000"/>
                </a:spcAft>
              </a:pPr>
              <a:r>
                <a:rPr lang="en-US" sz="800"/>
                <a:t>Code Systems &amp; Value Sets</a:t>
              </a:r>
            </a:p>
          </p:txBody>
        </p:sp>
      </p:grpSp>
      <p:cxnSp>
        <p:nvCxnSpPr>
          <p:cNvPr id="30" name="Connettore 2 29">
            <a:extLst>
              <a:ext uri="{FF2B5EF4-FFF2-40B4-BE49-F238E27FC236}">
                <a16:creationId xmlns:a16="http://schemas.microsoft.com/office/drawing/2014/main" id="{199E0756-9753-9F49-47A6-746EBFF29F62}"/>
              </a:ext>
            </a:extLst>
          </p:cNvPr>
          <p:cNvCxnSpPr>
            <a:cxnSpLocks/>
            <a:stCxn id="22" idx="6"/>
            <a:endCxn id="11" idx="1"/>
          </p:cNvCxnSpPr>
          <p:nvPr/>
        </p:nvCxnSpPr>
        <p:spPr>
          <a:xfrm flipV="1">
            <a:off x="1516864" y="3011816"/>
            <a:ext cx="486343" cy="3"/>
          </a:xfrm>
          <a:prstGeom prst="straightConnector1">
            <a:avLst/>
          </a:prstGeom>
          <a:ln w="38100">
            <a:solidFill>
              <a:srgbClr val="4C4436"/>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ttore 2 32">
            <a:extLst>
              <a:ext uri="{FF2B5EF4-FFF2-40B4-BE49-F238E27FC236}">
                <a16:creationId xmlns:a16="http://schemas.microsoft.com/office/drawing/2014/main" id="{001AC957-6777-44BE-4871-1DA8A2F490BF}"/>
              </a:ext>
            </a:extLst>
          </p:cNvPr>
          <p:cNvCxnSpPr>
            <a:cxnSpLocks/>
            <a:stCxn id="23" idx="6"/>
            <a:endCxn id="7" idx="1"/>
          </p:cNvCxnSpPr>
          <p:nvPr/>
        </p:nvCxnSpPr>
        <p:spPr>
          <a:xfrm flipV="1">
            <a:off x="1516864" y="3891601"/>
            <a:ext cx="1196934" cy="3"/>
          </a:xfrm>
          <a:prstGeom prst="straightConnector1">
            <a:avLst/>
          </a:prstGeom>
          <a:ln w="38100">
            <a:solidFill>
              <a:srgbClr val="836C3A"/>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onnettore 2 46">
            <a:extLst>
              <a:ext uri="{FF2B5EF4-FFF2-40B4-BE49-F238E27FC236}">
                <a16:creationId xmlns:a16="http://schemas.microsoft.com/office/drawing/2014/main" id="{A7045605-87F6-0F5D-8ACA-9D62AC3BF1CD}"/>
              </a:ext>
            </a:extLst>
          </p:cNvPr>
          <p:cNvCxnSpPr>
            <a:cxnSpLocks/>
            <a:stCxn id="9" idx="6"/>
            <a:endCxn id="5" idx="1"/>
          </p:cNvCxnSpPr>
          <p:nvPr/>
        </p:nvCxnSpPr>
        <p:spPr>
          <a:xfrm>
            <a:off x="1516864" y="1679643"/>
            <a:ext cx="1196934" cy="55976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onnettore 2 49">
            <a:extLst>
              <a:ext uri="{FF2B5EF4-FFF2-40B4-BE49-F238E27FC236}">
                <a16:creationId xmlns:a16="http://schemas.microsoft.com/office/drawing/2014/main" id="{2846CDDB-173E-33EF-7200-E932B65D7222}"/>
              </a:ext>
            </a:extLst>
          </p:cNvPr>
          <p:cNvCxnSpPr>
            <a:cxnSpLocks/>
            <a:stCxn id="9" idx="6"/>
            <a:endCxn id="4" idx="1"/>
          </p:cNvCxnSpPr>
          <p:nvPr/>
        </p:nvCxnSpPr>
        <p:spPr>
          <a:xfrm flipV="1">
            <a:off x="1516864" y="1287502"/>
            <a:ext cx="1198866" cy="3921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Rettangolo con angoli arrotondati 2">
            <a:extLst>
              <a:ext uri="{FF2B5EF4-FFF2-40B4-BE49-F238E27FC236}">
                <a16:creationId xmlns:a16="http://schemas.microsoft.com/office/drawing/2014/main" id="{804D9948-99FC-B493-ABF1-7B060F6F062B}"/>
              </a:ext>
            </a:extLst>
          </p:cNvPr>
          <p:cNvSpPr/>
          <p:nvPr/>
        </p:nvSpPr>
        <p:spPr>
          <a:xfrm>
            <a:off x="2585548" y="929633"/>
            <a:ext cx="1514616" cy="1693583"/>
          </a:xfrm>
          <a:prstGeom prst="roundRect">
            <a:avLst/>
          </a:prstGeom>
          <a:no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endParaRPr lang="en-US">
              <a:solidFill>
                <a:srgbClr val="FFFFFF"/>
              </a:solidFill>
              <a:latin typeface="Arial"/>
            </a:endParaRPr>
          </a:p>
        </p:txBody>
      </p:sp>
      <p:sp>
        <p:nvSpPr>
          <p:cNvPr id="15" name="CasellaDiTesto 14">
            <a:extLst>
              <a:ext uri="{FF2B5EF4-FFF2-40B4-BE49-F238E27FC236}">
                <a16:creationId xmlns:a16="http://schemas.microsoft.com/office/drawing/2014/main" id="{87630B2E-145F-083D-6058-7AED130A2D32}"/>
              </a:ext>
            </a:extLst>
          </p:cNvPr>
          <p:cNvSpPr txBox="1"/>
          <p:nvPr/>
        </p:nvSpPr>
        <p:spPr>
          <a:xfrm>
            <a:off x="4352929" y="1053296"/>
            <a:ext cx="3975578"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defTabSz="685783"/>
            <a:r>
              <a:rPr lang="en-US" err="1">
                <a:solidFill>
                  <a:srgbClr val="FFFFFF"/>
                </a:solidFill>
                <a:latin typeface="Arial"/>
              </a:rPr>
              <a:t>eHN</a:t>
            </a:r>
            <a:r>
              <a:rPr lang="en-US">
                <a:solidFill>
                  <a:srgbClr val="FFFFFF"/>
                </a:solidFill>
                <a:latin typeface="Arial"/>
              </a:rPr>
              <a:t> Guidelines – data sets</a:t>
            </a:r>
          </a:p>
        </p:txBody>
      </p:sp>
      <p:sp>
        <p:nvSpPr>
          <p:cNvPr id="28" name="CasellaDiTesto 27">
            <a:extLst>
              <a:ext uri="{FF2B5EF4-FFF2-40B4-BE49-F238E27FC236}">
                <a16:creationId xmlns:a16="http://schemas.microsoft.com/office/drawing/2014/main" id="{9F190350-D284-1BD8-3FF5-89A50C282A5C}"/>
              </a:ext>
            </a:extLst>
          </p:cNvPr>
          <p:cNvSpPr txBox="1"/>
          <p:nvPr/>
        </p:nvSpPr>
        <p:spPr>
          <a:xfrm>
            <a:off x="4506284" y="1494621"/>
            <a:ext cx="3789008" cy="300082"/>
          </a:xfrm>
          <a:prstGeom prst="rect">
            <a:avLst/>
          </a:prstGeom>
          <a:noFill/>
        </p:spPr>
        <p:txBody>
          <a:bodyPr wrap="square">
            <a:spAutoFit/>
          </a:bodyPr>
          <a:lstStyle/>
          <a:p>
            <a:pPr defTabSz="685783"/>
            <a:r>
              <a:rPr lang="en-US" sz="1350" b="1" dirty="0">
                <a:solidFill>
                  <a:srgbClr val="0C4F9E"/>
                </a:solidFill>
              </a:rPr>
              <a:t>https</a:t>
            </a:r>
            <a:r>
              <a:rPr lang="en-US" sz="1350" b="1" dirty="0">
                <a:solidFill>
                  <a:srgbClr val="003399"/>
                </a:solidFill>
              </a:rPr>
              <a:t>://health.ec.europa.eu/publications_en</a:t>
            </a:r>
          </a:p>
        </p:txBody>
      </p:sp>
      <p:pic>
        <p:nvPicPr>
          <p:cNvPr id="21" name="Immagine 20">
            <a:extLst>
              <a:ext uri="{FF2B5EF4-FFF2-40B4-BE49-F238E27FC236}">
                <a16:creationId xmlns:a16="http://schemas.microsoft.com/office/drawing/2014/main" id="{1C95D1F2-7693-AE6A-163B-7393136EB5B1}"/>
              </a:ext>
            </a:extLst>
          </p:cNvPr>
          <p:cNvPicPr>
            <a:picLocks noChangeAspect="1"/>
          </p:cNvPicPr>
          <p:nvPr/>
        </p:nvPicPr>
        <p:blipFill>
          <a:blip r:embed="rId3"/>
          <a:stretch>
            <a:fillRect/>
          </a:stretch>
        </p:blipFill>
        <p:spPr>
          <a:xfrm>
            <a:off x="4710912" y="1891297"/>
            <a:ext cx="2775215" cy="863971"/>
          </a:xfrm>
          <a:prstGeom prst="rect">
            <a:avLst/>
          </a:prstGeom>
          <a:ln>
            <a:noFill/>
          </a:ln>
          <a:effectLst>
            <a:outerShdw blurRad="292100" dist="139700" dir="2700000" algn="tl" rotWithShape="0">
              <a:srgbClr val="333333">
                <a:alpha val="65000"/>
              </a:srgbClr>
            </a:outerShdw>
          </a:effectLst>
        </p:spPr>
      </p:pic>
      <p:sp>
        <p:nvSpPr>
          <p:cNvPr id="24" name="CasellaDiTesto 23">
            <a:extLst>
              <a:ext uri="{FF2B5EF4-FFF2-40B4-BE49-F238E27FC236}">
                <a16:creationId xmlns:a16="http://schemas.microsoft.com/office/drawing/2014/main" id="{06BD04ED-DFAD-83A8-88B3-DCBB475699B3}"/>
              </a:ext>
            </a:extLst>
          </p:cNvPr>
          <p:cNvSpPr txBox="1">
            <a:spLocks noChangeAspect="1"/>
          </p:cNvSpPr>
          <p:nvPr/>
        </p:nvSpPr>
        <p:spPr>
          <a:xfrm>
            <a:off x="5943600" y="2488061"/>
            <a:ext cx="3085055" cy="30777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914377"/>
            <a:r>
              <a:rPr lang="en-US" sz="1400" b="1" dirty="0">
                <a:solidFill>
                  <a:srgbClr val="000000"/>
                </a:solidFill>
                <a:latin typeface="Arial"/>
              </a:rPr>
              <a:t>https://build.fhir.org/ig/Xt-EHR</a:t>
            </a:r>
          </a:p>
        </p:txBody>
      </p:sp>
      <p:pic>
        <p:nvPicPr>
          <p:cNvPr id="25" name="Immagine 24">
            <a:extLst>
              <a:ext uri="{FF2B5EF4-FFF2-40B4-BE49-F238E27FC236}">
                <a16:creationId xmlns:a16="http://schemas.microsoft.com/office/drawing/2014/main" id="{B979B536-88D4-BAC0-AC4D-0566B3247430}"/>
              </a:ext>
            </a:extLst>
          </p:cNvPr>
          <p:cNvPicPr>
            <a:picLocks noChangeAspect="1"/>
          </p:cNvPicPr>
          <p:nvPr/>
        </p:nvPicPr>
        <p:blipFill rotWithShape="1">
          <a:blip r:embed="rId4"/>
          <a:srcRect b="17234"/>
          <a:stretch/>
        </p:blipFill>
        <p:spPr>
          <a:xfrm>
            <a:off x="4572000" y="2971175"/>
            <a:ext cx="2310086" cy="1228516"/>
          </a:xfrm>
          <a:prstGeom prst="rect">
            <a:avLst/>
          </a:prstGeom>
          <a:ln>
            <a:noFill/>
          </a:ln>
          <a:effectLst>
            <a:outerShdw blurRad="292100" dist="139700" dir="2700000" algn="tl" rotWithShape="0">
              <a:srgbClr val="333333">
                <a:alpha val="65000"/>
              </a:srgbClr>
            </a:outerShdw>
          </a:effectLst>
        </p:spPr>
      </p:pic>
      <p:pic>
        <p:nvPicPr>
          <p:cNvPr id="29" name="Immagine 28">
            <a:extLst>
              <a:ext uri="{FF2B5EF4-FFF2-40B4-BE49-F238E27FC236}">
                <a16:creationId xmlns:a16="http://schemas.microsoft.com/office/drawing/2014/main" id="{A84887DE-FD51-F7C2-B40F-230AF3C45629}"/>
              </a:ext>
            </a:extLst>
          </p:cNvPr>
          <p:cNvPicPr>
            <a:picLocks noChangeAspect="1"/>
          </p:cNvPicPr>
          <p:nvPr/>
        </p:nvPicPr>
        <p:blipFill rotWithShape="1">
          <a:blip r:embed="rId5"/>
          <a:srcRect b="5573"/>
          <a:stretch/>
        </p:blipFill>
        <p:spPr>
          <a:xfrm>
            <a:off x="5771342" y="3352032"/>
            <a:ext cx="2221487" cy="1250250"/>
          </a:xfrm>
          <a:prstGeom prst="rect">
            <a:avLst/>
          </a:prstGeom>
          <a:ln>
            <a:noFill/>
          </a:ln>
          <a:effectLst>
            <a:outerShdw blurRad="292100" dist="139700" dir="2700000" algn="tl" rotWithShape="0">
              <a:srgbClr val="333333">
                <a:alpha val="65000"/>
              </a:srgbClr>
            </a:outerShdw>
          </a:effectLst>
        </p:spPr>
      </p:pic>
      <p:grpSp>
        <p:nvGrpSpPr>
          <p:cNvPr id="18" name="Gruppo 17">
            <a:extLst>
              <a:ext uri="{FF2B5EF4-FFF2-40B4-BE49-F238E27FC236}">
                <a16:creationId xmlns:a16="http://schemas.microsoft.com/office/drawing/2014/main" id="{01DA9D40-9061-8FBE-E5A9-79FF1F8C444D}"/>
              </a:ext>
            </a:extLst>
          </p:cNvPr>
          <p:cNvGrpSpPr/>
          <p:nvPr/>
        </p:nvGrpSpPr>
        <p:grpSpPr>
          <a:xfrm>
            <a:off x="739659" y="3503001"/>
            <a:ext cx="777205" cy="777205"/>
            <a:chOff x="3762904" y="604"/>
            <a:chExt cx="1034461" cy="1034461"/>
          </a:xfrm>
          <a:scene3d>
            <a:camera prst="orthographicFront">
              <a:rot lat="0" lon="0" rev="0"/>
            </a:camera>
            <a:lightRig rig="contrasting" dir="t">
              <a:rot lat="0" lon="0" rev="1200000"/>
            </a:lightRig>
          </a:scene3d>
        </p:grpSpPr>
        <p:sp>
          <p:nvSpPr>
            <p:cNvPr id="23" name="Ovale 22">
              <a:extLst>
                <a:ext uri="{FF2B5EF4-FFF2-40B4-BE49-F238E27FC236}">
                  <a16:creationId xmlns:a16="http://schemas.microsoft.com/office/drawing/2014/main" id="{9BA54027-EF3C-1CBF-E229-374AA49B7923}"/>
                </a:ext>
              </a:extLst>
            </p:cNvPr>
            <p:cNvSpPr/>
            <p:nvPr/>
          </p:nvSpPr>
          <p:spPr>
            <a:xfrm>
              <a:off x="3762904" y="604"/>
              <a:ext cx="1034461" cy="1034461"/>
            </a:xfrm>
            <a:prstGeom prst="ellipse">
              <a:avLst/>
            </a:prstGeom>
            <a:sp3d contourW="19050" prstMaterial="metal">
              <a:bevelT w="88900" h="203200"/>
              <a:bevelB w="165100" h="254000"/>
            </a:sp3d>
          </p:spPr>
          <p:style>
            <a:lnRef idx="0">
              <a:schemeClr val="lt1">
                <a:hueOff val="0"/>
                <a:satOff val="0"/>
                <a:lumOff val="0"/>
                <a:alphaOff val="0"/>
              </a:schemeClr>
            </a:lnRef>
            <a:fillRef idx="1">
              <a:schemeClr val="accent2">
                <a:hueOff val="3121013"/>
                <a:satOff val="-3893"/>
                <a:lumOff val="915"/>
                <a:alphaOff val="0"/>
              </a:schemeClr>
            </a:fillRef>
            <a:effectRef idx="2">
              <a:schemeClr val="accent2">
                <a:hueOff val="3121013"/>
                <a:satOff val="-3893"/>
                <a:lumOff val="915"/>
                <a:alphaOff val="0"/>
              </a:schemeClr>
            </a:effectRef>
            <a:fontRef idx="minor">
              <a:schemeClr val="lt1"/>
            </a:fontRef>
          </p:style>
          <p:txBody>
            <a:bodyPr/>
            <a:lstStyle/>
            <a:p>
              <a:endParaRPr lang="en-US" sz="1100"/>
            </a:p>
          </p:txBody>
        </p:sp>
        <p:sp>
          <p:nvSpPr>
            <p:cNvPr id="27" name="Ovale 4">
              <a:extLst>
                <a:ext uri="{FF2B5EF4-FFF2-40B4-BE49-F238E27FC236}">
                  <a16:creationId xmlns:a16="http://schemas.microsoft.com/office/drawing/2014/main" id="{7AC35C14-CE46-632E-7872-9376FCC983DD}"/>
                </a:ext>
              </a:extLst>
            </p:cNvPr>
            <p:cNvSpPr txBox="1"/>
            <p:nvPr/>
          </p:nvSpPr>
          <p:spPr>
            <a:xfrm>
              <a:off x="3914397" y="152097"/>
              <a:ext cx="731475" cy="73147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800" b="1" kern="1200"/>
                <a:t>Technical Interop. Specs</a:t>
              </a:r>
            </a:p>
          </p:txBody>
        </p:sp>
      </p:grpSp>
      <p:pic>
        <p:nvPicPr>
          <p:cNvPr id="13" name="Picture 2" descr="European Electronic Health Record Exchange Format">
            <a:extLst>
              <a:ext uri="{FF2B5EF4-FFF2-40B4-BE49-F238E27FC236}">
                <a16:creationId xmlns:a16="http://schemas.microsoft.com/office/drawing/2014/main" id="{008DC184-D7E5-60E1-2AC5-7F769FF0D1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23210" y="133986"/>
            <a:ext cx="846420" cy="791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84910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olo 23">
            <a:extLst>
              <a:ext uri="{FF2B5EF4-FFF2-40B4-BE49-F238E27FC236}">
                <a16:creationId xmlns:a16="http://schemas.microsoft.com/office/drawing/2014/main" id="{7B1205A8-4CFD-7DDE-6FDA-C9BFC9FB9ECC}"/>
              </a:ext>
            </a:extLst>
          </p:cNvPr>
          <p:cNvSpPr>
            <a:spLocks noGrp="1"/>
          </p:cNvSpPr>
          <p:nvPr>
            <p:ph type="title"/>
          </p:nvPr>
        </p:nvSpPr>
        <p:spPr/>
        <p:txBody>
          <a:bodyPr>
            <a:normAutofit/>
          </a:bodyPr>
          <a:lstStyle/>
          <a:p>
            <a:r>
              <a:rPr lang="en-US" dirty="0"/>
              <a:t>HL7 FHIR IGs overview</a:t>
            </a:r>
          </a:p>
        </p:txBody>
      </p:sp>
      <p:sp>
        <p:nvSpPr>
          <p:cNvPr id="4" name="Segnaposto numero diapositiva 3">
            <a:extLst>
              <a:ext uri="{FF2B5EF4-FFF2-40B4-BE49-F238E27FC236}">
                <a16:creationId xmlns:a16="http://schemas.microsoft.com/office/drawing/2014/main" id="{029C4575-076E-5550-D5EE-26782E12C5CB}"/>
              </a:ext>
            </a:extLst>
          </p:cNvPr>
          <p:cNvSpPr>
            <a:spLocks noGrp="1"/>
          </p:cNvSpPr>
          <p:nvPr>
            <p:ph type="sldNum" sz="quarter" idx="15"/>
          </p:nvPr>
        </p:nvSpPr>
        <p:spPr>
          <a:prstGeom prst="rect">
            <a:avLst/>
          </a:prstGeo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3B22ABC-0FED-4D64-8F5D-7D0F97264170}" type="slidenum">
              <a:rPr kumimoji="0" lang="en-US" altLang="en-US" sz="1000" b="0" i="0" u="none" strike="noStrike" kern="0" cap="none" spc="0" normalizeH="0" baseline="0" noProof="0" smtClean="0">
                <a:ln>
                  <a:noFill/>
                </a:ln>
                <a:solidFill>
                  <a:srgbClr val="160447"/>
                </a:solidFill>
                <a:effectLst/>
                <a:uLnTx/>
                <a:uFillTx/>
                <a:latin typeface="DM Sans"/>
                <a:sym typeface="DM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US" altLang="en-US" sz="1000" b="0" i="0" u="none" strike="noStrike" kern="0" cap="none" spc="0" normalizeH="0" baseline="0" noProof="0">
              <a:ln>
                <a:noFill/>
              </a:ln>
              <a:solidFill>
                <a:srgbClr val="160447"/>
              </a:solidFill>
              <a:effectLst/>
              <a:uLnTx/>
              <a:uFillTx/>
              <a:latin typeface="DM Sans"/>
              <a:sym typeface="DM Sans"/>
            </a:endParaRPr>
          </a:p>
        </p:txBody>
      </p:sp>
      <p:pic>
        <p:nvPicPr>
          <p:cNvPr id="7" name="Immagine 6">
            <a:extLst>
              <a:ext uri="{FF2B5EF4-FFF2-40B4-BE49-F238E27FC236}">
                <a16:creationId xmlns:a16="http://schemas.microsoft.com/office/drawing/2014/main" id="{C168E174-DBA9-F9A9-C268-98656035C6C7}"/>
              </a:ext>
            </a:extLst>
          </p:cNvPr>
          <p:cNvPicPr>
            <a:picLocks noChangeAspect="1"/>
          </p:cNvPicPr>
          <p:nvPr/>
        </p:nvPicPr>
        <p:blipFill>
          <a:blip r:embed="rId2"/>
          <a:stretch>
            <a:fillRect/>
          </a:stretch>
        </p:blipFill>
        <p:spPr>
          <a:xfrm>
            <a:off x="6482584" y="1236823"/>
            <a:ext cx="479795" cy="555898"/>
          </a:xfrm>
          <a:prstGeom prst="rect">
            <a:avLst/>
          </a:prstGeom>
        </p:spPr>
      </p:pic>
      <p:pic>
        <p:nvPicPr>
          <p:cNvPr id="8" name="Immagine 7">
            <a:extLst>
              <a:ext uri="{FF2B5EF4-FFF2-40B4-BE49-F238E27FC236}">
                <a16:creationId xmlns:a16="http://schemas.microsoft.com/office/drawing/2014/main" id="{9010FDD3-A41A-46CA-2BC5-6C96BF894E1E}"/>
              </a:ext>
            </a:extLst>
          </p:cNvPr>
          <p:cNvPicPr>
            <a:picLocks noChangeAspect="1"/>
          </p:cNvPicPr>
          <p:nvPr/>
        </p:nvPicPr>
        <p:blipFill>
          <a:blip r:embed="rId3"/>
          <a:stretch>
            <a:fillRect/>
          </a:stretch>
        </p:blipFill>
        <p:spPr>
          <a:xfrm>
            <a:off x="3703658" y="1288770"/>
            <a:ext cx="455059" cy="452005"/>
          </a:xfrm>
          <a:prstGeom prst="rect">
            <a:avLst/>
          </a:prstGeom>
          <a:ln w="28575">
            <a:noFill/>
          </a:ln>
        </p:spPr>
      </p:pic>
      <p:pic>
        <p:nvPicPr>
          <p:cNvPr id="9" name="Immagine 8">
            <a:extLst>
              <a:ext uri="{FF2B5EF4-FFF2-40B4-BE49-F238E27FC236}">
                <a16:creationId xmlns:a16="http://schemas.microsoft.com/office/drawing/2014/main" id="{83F5DC82-964D-82CF-EFB8-66DECB546235}"/>
              </a:ext>
            </a:extLst>
          </p:cNvPr>
          <p:cNvPicPr>
            <a:picLocks noChangeAspect="1"/>
          </p:cNvPicPr>
          <p:nvPr/>
        </p:nvPicPr>
        <p:blipFill>
          <a:blip r:embed="rId4"/>
          <a:stretch>
            <a:fillRect/>
          </a:stretch>
        </p:blipFill>
        <p:spPr>
          <a:xfrm>
            <a:off x="4621806" y="1241309"/>
            <a:ext cx="496465" cy="546926"/>
          </a:xfrm>
          <a:prstGeom prst="rect">
            <a:avLst/>
          </a:prstGeom>
        </p:spPr>
      </p:pic>
      <p:pic>
        <p:nvPicPr>
          <p:cNvPr id="31" name="Immagine 30">
            <a:extLst>
              <a:ext uri="{FF2B5EF4-FFF2-40B4-BE49-F238E27FC236}">
                <a16:creationId xmlns:a16="http://schemas.microsoft.com/office/drawing/2014/main" id="{6B0C16A3-63FB-AAA7-A61A-87C5CE73893B}"/>
              </a:ext>
            </a:extLst>
          </p:cNvPr>
          <p:cNvPicPr>
            <a:picLocks noChangeAspect="1"/>
          </p:cNvPicPr>
          <p:nvPr/>
        </p:nvPicPr>
        <p:blipFill>
          <a:blip r:embed="rId5"/>
          <a:stretch>
            <a:fillRect/>
          </a:stretch>
        </p:blipFill>
        <p:spPr>
          <a:xfrm>
            <a:off x="3787689" y="2541469"/>
            <a:ext cx="286995" cy="286995"/>
          </a:xfrm>
          <a:prstGeom prst="rect">
            <a:avLst/>
          </a:prstGeom>
        </p:spPr>
      </p:pic>
      <p:pic>
        <p:nvPicPr>
          <p:cNvPr id="33" name="Immagine 32">
            <a:extLst>
              <a:ext uri="{FF2B5EF4-FFF2-40B4-BE49-F238E27FC236}">
                <a16:creationId xmlns:a16="http://schemas.microsoft.com/office/drawing/2014/main" id="{D957E4DF-8C38-7FFF-AC1B-73FEBA41D1BF}"/>
              </a:ext>
            </a:extLst>
          </p:cNvPr>
          <p:cNvPicPr>
            <a:picLocks noChangeAspect="1"/>
          </p:cNvPicPr>
          <p:nvPr/>
        </p:nvPicPr>
        <p:blipFill>
          <a:blip r:embed="rId6"/>
          <a:stretch>
            <a:fillRect/>
          </a:stretch>
        </p:blipFill>
        <p:spPr>
          <a:xfrm>
            <a:off x="3782325" y="1963050"/>
            <a:ext cx="297723" cy="297723"/>
          </a:xfrm>
          <a:prstGeom prst="rect">
            <a:avLst/>
          </a:prstGeom>
        </p:spPr>
      </p:pic>
      <p:pic>
        <p:nvPicPr>
          <p:cNvPr id="42" name="Immagine 41">
            <a:extLst>
              <a:ext uri="{FF2B5EF4-FFF2-40B4-BE49-F238E27FC236}">
                <a16:creationId xmlns:a16="http://schemas.microsoft.com/office/drawing/2014/main" id="{7EF87E30-F892-7435-72F2-8FEBE6F67C95}"/>
              </a:ext>
            </a:extLst>
          </p:cNvPr>
          <p:cNvPicPr>
            <a:picLocks noChangeAspect="1"/>
          </p:cNvPicPr>
          <p:nvPr/>
        </p:nvPicPr>
        <p:blipFill>
          <a:blip r:embed="rId5"/>
          <a:stretch>
            <a:fillRect/>
          </a:stretch>
        </p:blipFill>
        <p:spPr>
          <a:xfrm>
            <a:off x="3787689" y="3664884"/>
            <a:ext cx="286995" cy="286995"/>
          </a:xfrm>
          <a:prstGeom prst="rect">
            <a:avLst/>
          </a:prstGeom>
        </p:spPr>
      </p:pic>
      <p:pic>
        <p:nvPicPr>
          <p:cNvPr id="49" name="Immagine 48">
            <a:extLst>
              <a:ext uri="{FF2B5EF4-FFF2-40B4-BE49-F238E27FC236}">
                <a16:creationId xmlns:a16="http://schemas.microsoft.com/office/drawing/2014/main" id="{0D12A2D4-B7AA-9061-11FE-955321BE5D6A}"/>
              </a:ext>
            </a:extLst>
          </p:cNvPr>
          <p:cNvPicPr>
            <a:picLocks noChangeAspect="1"/>
          </p:cNvPicPr>
          <p:nvPr/>
        </p:nvPicPr>
        <p:blipFill>
          <a:blip r:embed="rId7"/>
          <a:stretch>
            <a:fillRect/>
          </a:stretch>
        </p:blipFill>
        <p:spPr>
          <a:xfrm>
            <a:off x="4684043" y="1925916"/>
            <a:ext cx="371991" cy="371991"/>
          </a:xfrm>
          <a:prstGeom prst="rect">
            <a:avLst/>
          </a:prstGeom>
        </p:spPr>
      </p:pic>
      <p:grpSp>
        <p:nvGrpSpPr>
          <p:cNvPr id="10" name="Gruppo 9">
            <a:extLst>
              <a:ext uri="{FF2B5EF4-FFF2-40B4-BE49-F238E27FC236}">
                <a16:creationId xmlns:a16="http://schemas.microsoft.com/office/drawing/2014/main" id="{4B88EF96-7537-7EE1-188B-D6E2DB4B0A8C}"/>
              </a:ext>
            </a:extLst>
          </p:cNvPr>
          <p:cNvGrpSpPr/>
          <p:nvPr/>
        </p:nvGrpSpPr>
        <p:grpSpPr>
          <a:xfrm>
            <a:off x="6445350" y="1988884"/>
            <a:ext cx="554263" cy="246052"/>
            <a:chOff x="6349323" y="2085794"/>
            <a:chExt cx="554263" cy="246052"/>
          </a:xfrm>
        </p:grpSpPr>
        <p:pic>
          <p:nvPicPr>
            <p:cNvPr id="52" name="Immagine 51">
              <a:extLst>
                <a:ext uri="{FF2B5EF4-FFF2-40B4-BE49-F238E27FC236}">
                  <a16:creationId xmlns:a16="http://schemas.microsoft.com/office/drawing/2014/main" id="{8876A694-2AE6-2711-CBC4-8DBD2A14AD78}"/>
                </a:ext>
              </a:extLst>
            </p:cNvPr>
            <p:cNvPicPr>
              <a:picLocks noChangeAspect="1"/>
            </p:cNvPicPr>
            <p:nvPr/>
          </p:nvPicPr>
          <p:blipFill>
            <a:blip r:embed="rId6"/>
            <a:stretch>
              <a:fillRect/>
            </a:stretch>
          </p:blipFill>
          <p:spPr>
            <a:xfrm>
              <a:off x="6349323" y="2085794"/>
              <a:ext cx="246052" cy="246052"/>
            </a:xfrm>
            <a:prstGeom prst="rect">
              <a:avLst/>
            </a:prstGeom>
          </p:spPr>
        </p:pic>
        <p:pic>
          <p:nvPicPr>
            <p:cNvPr id="53" name="Immagine 52">
              <a:extLst>
                <a:ext uri="{FF2B5EF4-FFF2-40B4-BE49-F238E27FC236}">
                  <a16:creationId xmlns:a16="http://schemas.microsoft.com/office/drawing/2014/main" id="{748FE477-2771-7088-9B6A-21C192D74036}"/>
                </a:ext>
              </a:extLst>
            </p:cNvPr>
            <p:cNvPicPr>
              <a:picLocks noChangeAspect="1"/>
            </p:cNvPicPr>
            <p:nvPr/>
          </p:nvPicPr>
          <p:blipFill>
            <a:blip r:embed="rId7"/>
            <a:stretch>
              <a:fillRect/>
            </a:stretch>
          </p:blipFill>
          <p:spPr>
            <a:xfrm>
              <a:off x="6672609" y="2093332"/>
              <a:ext cx="230977" cy="230977"/>
            </a:xfrm>
            <a:prstGeom prst="rect">
              <a:avLst/>
            </a:prstGeom>
          </p:spPr>
        </p:pic>
      </p:grpSp>
      <p:pic>
        <p:nvPicPr>
          <p:cNvPr id="5" name="Immagine 4">
            <a:extLst>
              <a:ext uri="{FF2B5EF4-FFF2-40B4-BE49-F238E27FC236}">
                <a16:creationId xmlns:a16="http://schemas.microsoft.com/office/drawing/2014/main" id="{2CA79DBB-F55A-8D12-360B-3996C67C7320}"/>
              </a:ext>
            </a:extLst>
          </p:cNvPr>
          <p:cNvPicPr>
            <a:picLocks noChangeAspect="1"/>
          </p:cNvPicPr>
          <p:nvPr/>
        </p:nvPicPr>
        <p:blipFill>
          <a:blip r:embed="rId8"/>
          <a:stretch>
            <a:fillRect/>
          </a:stretch>
        </p:blipFill>
        <p:spPr>
          <a:xfrm>
            <a:off x="2682779" y="1293815"/>
            <a:ext cx="616575" cy="441914"/>
          </a:xfrm>
          <a:prstGeom prst="rect">
            <a:avLst/>
          </a:prstGeom>
        </p:spPr>
      </p:pic>
      <p:pic>
        <p:nvPicPr>
          <p:cNvPr id="30" name="Immagine 29">
            <a:extLst>
              <a:ext uri="{FF2B5EF4-FFF2-40B4-BE49-F238E27FC236}">
                <a16:creationId xmlns:a16="http://schemas.microsoft.com/office/drawing/2014/main" id="{E6E90B5A-A28E-3AA6-30E7-7A6B017601A9}"/>
              </a:ext>
            </a:extLst>
          </p:cNvPr>
          <p:cNvPicPr>
            <a:picLocks noChangeAspect="1"/>
          </p:cNvPicPr>
          <p:nvPr/>
        </p:nvPicPr>
        <p:blipFill>
          <a:blip r:embed="rId5"/>
          <a:stretch>
            <a:fillRect/>
          </a:stretch>
        </p:blipFill>
        <p:spPr>
          <a:xfrm>
            <a:off x="2847569" y="1968414"/>
            <a:ext cx="286995" cy="286995"/>
          </a:xfrm>
          <a:prstGeom prst="rect">
            <a:avLst/>
          </a:prstGeom>
        </p:spPr>
      </p:pic>
      <p:pic>
        <p:nvPicPr>
          <p:cNvPr id="40" name="Immagine 39">
            <a:extLst>
              <a:ext uri="{FF2B5EF4-FFF2-40B4-BE49-F238E27FC236}">
                <a16:creationId xmlns:a16="http://schemas.microsoft.com/office/drawing/2014/main" id="{E72D65C8-3B93-AEE9-8F95-A0EFED900319}"/>
              </a:ext>
            </a:extLst>
          </p:cNvPr>
          <p:cNvPicPr>
            <a:picLocks noChangeAspect="1"/>
          </p:cNvPicPr>
          <p:nvPr/>
        </p:nvPicPr>
        <p:blipFill>
          <a:blip r:embed="rId7"/>
          <a:stretch>
            <a:fillRect/>
          </a:stretch>
        </p:blipFill>
        <p:spPr>
          <a:xfrm>
            <a:off x="2805071" y="3622387"/>
            <a:ext cx="371991" cy="371991"/>
          </a:xfrm>
          <a:prstGeom prst="rect">
            <a:avLst/>
          </a:prstGeom>
        </p:spPr>
      </p:pic>
      <p:pic>
        <p:nvPicPr>
          <p:cNvPr id="65" name="Immagine 64">
            <a:extLst>
              <a:ext uri="{FF2B5EF4-FFF2-40B4-BE49-F238E27FC236}">
                <a16:creationId xmlns:a16="http://schemas.microsoft.com/office/drawing/2014/main" id="{3F9AC83E-E078-1AAF-757E-F993642AC6F2}"/>
              </a:ext>
            </a:extLst>
          </p:cNvPr>
          <p:cNvPicPr>
            <a:picLocks noChangeAspect="1"/>
          </p:cNvPicPr>
          <p:nvPr/>
        </p:nvPicPr>
        <p:blipFill>
          <a:blip r:embed="rId9"/>
          <a:stretch>
            <a:fillRect/>
          </a:stretch>
        </p:blipFill>
        <p:spPr>
          <a:xfrm>
            <a:off x="2870891" y="3132830"/>
            <a:ext cx="240348" cy="240348"/>
          </a:xfrm>
          <a:prstGeom prst="rect">
            <a:avLst/>
          </a:prstGeom>
        </p:spPr>
      </p:pic>
      <p:pic>
        <p:nvPicPr>
          <p:cNvPr id="66" name="Immagine 65">
            <a:extLst>
              <a:ext uri="{FF2B5EF4-FFF2-40B4-BE49-F238E27FC236}">
                <a16:creationId xmlns:a16="http://schemas.microsoft.com/office/drawing/2014/main" id="{5070A655-6885-C77E-3B46-7808C7FE4D88}"/>
              </a:ext>
            </a:extLst>
          </p:cNvPr>
          <p:cNvPicPr>
            <a:picLocks noChangeAspect="1"/>
          </p:cNvPicPr>
          <p:nvPr/>
        </p:nvPicPr>
        <p:blipFill>
          <a:blip r:embed="rId9"/>
          <a:stretch>
            <a:fillRect/>
          </a:stretch>
        </p:blipFill>
        <p:spPr>
          <a:xfrm>
            <a:off x="3811010" y="3132828"/>
            <a:ext cx="240348" cy="240348"/>
          </a:xfrm>
          <a:prstGeom prst="rect">
            <a:avLst/>
          </a:prstGeom>
        </p:spPr>
      </p:pic>
      <p:pic>
        <p:nvPicPr>
          <p:cNvPr id="67" name="Immagine 66">
            <a:extLst>
              <a:ext uri="{FF2B5EF4-FFF2-40B4-BE49-F238E27FC236}">
                <a16:creationId xmlns:a16="http://schemas.microsoft.com/office/drawing/2014/main" id="{43AF44CD-B03D-58EE-E9DD-FED5A0E9D457}"/>
              </a:ext>
            </a:extLst>
          </p:cNvPr>
          <p:cNvPicPr>
            <a:picLocks noChangeAspect="1"/>
          </p:cNvPicPr>
          <p:nvPr/>
        </p:nvPicPr>
        <p:blipFill>
          <a:blip r:embed="rId9"/>
          <a:stretch>
            <a:fillRect/>
          </a:stretch>
        </p:blipFill>
        <p:spPr>
          <a:xfrm>
            <a:off x="4749863" y="3132828"/>
            <a:ext cx="240348" cy="240348"/>
          </a:xfrm>
          <a:prstGeom prst="rect">
            <a:avLst/>
          </a:prstGeom>
        </p:spPr>
      </p:pic>
      <p:grpSp>
        <p:nvGrpSpPr>
          <p:cNvPr id="20" name="Gruppo 19">
            <a:extLst>
              <a:ext uri="{FF2B5EF4-FFF2-40B4-BE49-F238E27FC236}">
                <a16:creationId xmlns:a16="http://schemas.microsoft.com/office/drawing/2014/main" id="{A7F26FDA-D97E-889E-F67C-E64F483744B6}"/>
              </a:ext>
            </a:extLst>
          </p:cNvPr>
          <p:cNvGrpSpPr/>
          <p:nvPr/>
        </p:nvGrpSpPr>
        <p:grpSpPr>
          <a:xfrm>
            <a:off x="5581361" y="1293815"/>
            <a:ext cx="438021" cy="2700563"/>
            <a:chOff x="5491866" y="1390724"/>
            <a:chExt cx="438021" cy="2700563"/>
          </a:xfrm>
        </p:grpSpPr>
        <p:pic>
          <p:nvPicPr>
            <p:cNvPr id="6" name="Immagine 5">
              <a:extLst>
                <a:ext uri="{FF2B5EF4-FFF2-40B4-BE49-F238E27FC236}">
                  <a16:creationId xmlns:a16="http://schemas.microsoft.com/office/drawing/2014/main" id="{5C099A4D-ECCE-51A5-4B71-C6D9B9CE8499}"/>
                </a:ext>
              </a:extLst>
            </p:cNvPr>
            <p:cNvPicPr>
              <a:picLocks noChangeAspect="1"/>
            </p:cNvPicPr>
            <p:nvPr/>
          </p:nvPicPr>
          <p:blipFill>
            <a:blip r:embed="rId10"/>
            <a:stretch>
              <a:fillRect/>
            </a:stretch>
          </p:blipFill>
          <p:spPr>
            <a:xfrm>
              <a:off x="5491866" y="1390724"/>
              <a:ext cx="438021" cy="441914"/>
            </a:xfrm>
            <a:prstGeom prst="rect">
              <a:avLst/>
            </a:prstGeom>
          </p:spPr>
        </p:pic>
        <p:pic>
          <p:nvPicPr>
            <p:cNvPr id="36" name="Immagine 35">
              <a:extLst>
                <a:ext uri="{FF2B5EF4-FFF2-40B4-BE49-F238E27FC236}">
                  <a16:creationId xmlns:a16="http://schemas.microsoft.com/office/drawing/2014/main" id="{C32964DB-F5EA-89A9-CAE8-13C652F042B3}"/>
                </a:ext>
              </a:extLst>
            </p:cNvPr>
            <p:cNvPicPr>
              <a:picLocks noChangeAspect="1"/>
            </p:cNvPicPr>
            <p:nvPr/>
          </p:nvPicPr>
          <p:blipFill>
            <a:blip r:embed="rId6"/>
            <a:stretch>
              <a:fillRect/>
            </a:stretch>
          </p:blipFill>
          <p:spPr>
            <a:xfrm>
              <a:off x="5562015" y="2059959"/>
              <a:ext cx="297723" cy="297723"/>
            </a:xfrm>
            <a:prstGeom prst="rect">
              <a:avLst/>
            </a:prstGeom>
          </p:spPr>
        </p:pic>
        <p:pic>
          <p:nvPicPr>
            <p:cNvPr id="38" name="Immagine 37">
              <a:extLst>
                <a:ext uri="{FF2B5EF4-FFF2-40B4-BE49-F238E27FC236}">
                  <a16:creationId xmlns:a16="http://schemas.microsoft.com/office/drawing/2014/main" id="{8A15E754-9F7E-2E83-D5B2-B504BC55BC20}"/>
                </a:ext>
              </a:extLst>
            </p:cNvPr>
            <p:cNvPicPr>
              <a:picLocks noChangeAspect="1"/>
            </p:cNvPicPr>
            <p:nvPr/>
          </p:nvPicPr>
          <p:blipFill>
            <a:blip r:embed="rId6"/>
            <a:stretch>
              <a:fillRect/>
            </a:stretch>
          </p:blipFill>
          <p:spPr>
            <a:xfrm>
              <a:off x="5562015" y="2633015"/>
              <a:ext cx="297723" cy="297723"/>
            </a:xfrm>
            <a:prstGeom prst="rect">
              <a:avLst/>
            </a:prstGeom>
          </p:spPr>
        </p:pic>
        <p:pic>
          <p:nvPicPr>
            <p:cNvPr id="41" name="Immagine 40">
              <a:extLst>
                <a:ext uri="{FF2B5EF4-FFF2-40B4-BE49-F238E27FC236}">
                  <a16:creationId xmlns:a16="http://schemas.microsoft.com/office/drawing/2014/main" id="{226FAE20-351B-290A-912E-7F501C76A52D}"/>
                </a:ext>
              </a:extLst>
            </p:cNvPr>
            <p:cNvPicPr>
              <a:picLocks noChangeAspect="1"/>
            </p:cNvPicPr>
            <p:nvPr/>
          </p:nvPicPr>
          <p:blipFill>
            <a:blip r:embed="rId7"/>
            <a:stretch>
              <a:fillRect/>
            </a:stretch>
          </p:blipFill>
          <p:spPr>
            <a:xfrm>
              <a:off x="5524881" y="3719296"/>
              <a:ext cx="371991" cy="371991"/>
            </a:xfrm>
            <a:prstGeom prst="rect">
              <a:avLst/>
            </a:prstGeom>
          </p:spPr>
        </p:pic>
        <p:pic>
          <p:nvPicPr>
            <p:cNvPr id="68" name="Immagine 67">
              <a:extLst>
                <a:ext uri="{FF2B5EF4-FFF2-40B4-BE49-F238E27FC236}">
                  <a16:creationId xmlns:a16="http://schemas.microsoft.com/office/drawing/2014/main" id="{98BDC17B-E523-D0A2-60DF-7FB94FE0B726}"/>
                </a:ext>
              </a:extLst>
            </p:cNvPr>
            <p:cNvPicPr>
              <a:picLocks noChangeAspect="1"/>
            </p:cNvPicPr>
            <p:nvPr/>
          </p:nvPicPr>
          <p:blipFill>
            <a:blip r:embed="rId9"/>
            <a:stretch>
              <a:fillRect/>
            </a:stretch>
          </p:blipFill>
          <p:spPr>
            <a:xfrm>
              <a:off x="5590702" y="3229739"/>
              <a:ext cx="240348" cy="240348"/>
            </a:xfrm>
            <a:prstGeom prst="rect">
              <a:avLst/>
            </a:prstGeom>
          </p:spPr>
        </p:pic>
      </p:grpSp>
      <p:pic>
        <p:nvPicPr>
          <p:cNvPr id="69" name="Immagine 68">
            <a:extLst>
              <a:ext uri="{FF2B5EF4-FFF2-40B4-BE49-F238E27FC236}">
                <a16:creationId xmlns:a16="http://schemas.microsoft.com/office/drawing/2014/main" id="{F2E3DDA6-0843-9B72-19B4-924078137850}"/>
              </a:ext>
            </a:extLst>
          </p:cNvPr>
          <p:cNvPicPr>
            <a:picLocks noChangeAspect="1"/>
          </p:cNvPicPr>
          <p:nvPr/>
        </p:nvPicPr>
        <p:blipFill>
          <a:blip r:embed="rId9"/>
          <a:stretch>
            <a:fillRect/>
          </a:stretch>
        </p:blipFill>
        <p:spPr>
          <a:xfrm>
            <a:off x="6602306" y="3132828"/>
            <a:ext cx="240348" cy="240348"/>
          </a:xfrm>
          <a:prstGeom prst="rect">
            <a:avLst/>
          </a:prstGeom>
        </p:spPr>
      </p:pic>
      <p:grpSp>
        <p:nvGrpSpPr>
          <p:cNvPr id="15" name="Gruppo 14">
            <a:extLst>
              <a:ext uri="{FF2B5EF4-FFF2-40B4-BE49-F238E27FC236}">
                <a16:creationId xmlns:a16="http://schemas.microsoft.com/office/drawing/2014/main" id="{64A2E427-36B9-F2FC-E348-91C351C6B47B}"/>
              </a:ext>
            </a:extLst>
          </p:cNvPr>
          <p:cNvGrpSpPr/>
          <p:nvPr/>
        </p:nvGrpSpPr>
        <p:grpSpPr>
          <a:xfrm>
            <a:off x="1143180" y="1092656"/>
            <a:ext cx="6649597" cy="3286800"/>
            <a:chOff x="1086344" y="1189567"/>
            <a:chExt cx="6649597" cy="3286800"/>
          </a:xfrm>
        </p:grpSpPr>
        <p:grpSp>
          <p:nvGrpSpPr>
            <p:cNvPr id="12" name="Gruppo 11">
              <a:extLst>
                <a:ext uri="{FF2B5EF4-FFF2-40B4-BE49-F238E27FC236}">
                  <a16:creationId xmlns:a16="http://schemas.microsoft.com/office/drawing/2014/main" id="{B9EEE0AC-E37C-5D7D-5DAF-DEE2B83EC986}"/>
                </a:ext>
              </a:extLst>
            </p:cNvPr>
            <p:cNvGrpSpPr/>
            <p:nvPr/>
          </p:nvGrpSpPr>
          <p:grpSpPr>
            <a:xfrm>
              <a:off x="2472084" y="1189567"/>
              <a:ext cx="4675242" cy="3286800"/>
              <a:chOff x="2472084" y="1189567"/>
              <a:chExt cx="4675242" cy="3286800"/>
            </a:xfrm>
          </p:grpSpPr>
          <p:cxnSp>
            <p:nvCxnSpPr>
              <p:cNvPr id="19" name="Connettore diritto 18">
                <a:extLst>
                  <a:ext uri="{FF2B5EF4-FFF2-40B4-BE49-F238E27FC236}">
                    <a16:creationId xmlns:a16="http://schemas.microsoft.com/office/drawing/2014/main" id="{0ACB92EC-3EF6-C7A3-8CCF-E690FB15A547}"/>
                  </a:ext>
                </a:extLst>
              </p:cNvPr>
              <p:cNvCxnSpPr>
                <a:cxnSpLocks/>
              </p:cNvCxnSpPr>
              <p:nvPr/>
            </p:nvCxnSpPr>
            <p:spPr>
              <a:xfrm flipH="1">
                <a:off x="2472084" y="1189567"/>
                <a:ext cx="39188" cy="3286800"/>
              </a:xfrm>
              <a:prstGeom prst="line">
                <a:avLst/>
              </a:prstGeom>
              <a:ln w="12700"/>
            </p:spPr>
            <p:style>
              <a:lnRef idx="2">
                <a:schemeClr val="dk1"/>
              </a:lnRef>
              <a:fillRef idx="0">
                <a:schemeClr val="dk1"/>
              </a:fillRef>
              <a:effectRef idx="1">
                <a:schemeClr val="dk1"/>
              </a:effectRef>
              <a:fontRef idx="minor">
                <a:schemeClr val="tx1"/>
              </a:fontRef>
            </p:style>
          </p:cxnSp>
          <p:cxnSp>
            <p:nvCxnSpPr>
              <p:cNvPr id="22" name="Connettore diritto 21">
                <a:extLst>
                  <a:ext uri="{FF2B5EF4-FFF2-40B4-BE49-F238E27FC236}">
                    <a16:creationId xmlns:a16="http://schemas.microsoft.com/office/drawing/2014/main" id="{C2E124CC-3E7E-F3BD-D793-88EA89374626}"/>
                  </a:ext>
                </a:extLst>
              </p:cNvPr>
              <p:cNvCxnSpPr>
                <a:cxnSpLocks/>
              </p:cNvCxnSpPr>
              <p:nvPr/>
            </p:nvCxnSpPr>
            <p:spPr>
              <a:xfrm flipH="1">
                <a:off x="3399295" y="1189567"/>
                <a:ext cx="39188" cy="3286800"/>
              </a:xfrm>
              <a:prstGeom prst="line">
                <a:avLst/>
              </a:prstGeom>
              <a:ln w="12700"/>
            </p:spPr>
            <p:style>
              <a:lnRef idx="2">
                <a:schemeClr val="dk1"/>
              </a:lnRef>
              <a:fillRef idx="0">
                <a:schemeClr val="dk1"/>
              </a:fillRef>
              <a:effectRef idx="1">
                <a:schemeClr val="dk1"/>
              </a:effectRef>
              <a:fontRef idx="minor">
                <a:schemeClr val="tx1"/>
              </a:fontRef>
            </p:style>
          </p:cxnSp>
          <p:cxnSp>
            <p:nvCxnSpPr>
              <p:cNvPr id="23" name="Connettore diritto 22">
                <a:extLst>
                  <a:ext uri="{FF2B5EF4-FFF2-40B4-BE49-F238E27FC236}">
                    <a16:creationId xmlns:a16="http://schemas.microsoft.com/office/drawing/2014/main" id="{249FA692-34B8-B6EE-33CE-84A16C4204EE}"/>
                  </a:ext>
                </a:extLst>
              </p:cNvPr>
              <p:cNvCxnSpPr>
                <a:cxnSpLocks/>
              </p:cNvCxnSpPr>
              <p:nvPr/>
            </p:nvCxnSpPr>
            <p:spPr>
              <a:xfrm flipH="1">
                <a:off x="4326506" y="1189567"/>
                <a:ext cx="39188" cy="3286800"/>
              </a:xfrm>
              <a:prstGeom prst="line">
                <a:avLst/>
              </a:prstGeom>
              <a:ln w="12700"/>
            </p:spPr>
            <p:style>
              <a:lnRef idx="2">
                <a:schemeClr val="dk1"/>
              </a:lnRef>
              <a:fillRef idx="0">
                <a:schemeClr val="dk1"/>
              </a:fillRef>
              <a:effectRef idx="1">
                <a:schemeClr val="dk1"/>
              </a:effectRef>
              <a:fontRef idx="minor">
                <a:schemeClr val="tx1"/>
              </a:fontRef>
            </p:style>
          </p:cxnSp>
          <p:cxnSp>
            <p:nvCxnSpPr>
              <p:cNvPr id="34" name="Connettore diritto 33">
                <a:extLst>
                  <a:ext uri="{FF2B5EF4-FFF2-40B4-BE49-F238E27FC236}">
                    <a16:creationId xmlns:a16="http://schemas.microsoft.com/office/drawing/2014/main" id="{8F3DACA6-25C6-577E-4AF9-72F44959E338}"/>
                  </a:ext>
                </a:extLst>
              </p:cNvPr>
              <p:cNvCxnSpPr>
                <a:cxnSpLocks/>
              </p:cNvCxnSpPr>
              <p:nvPr/>
            </p:nvCxnSpPr>
            <p:spPr>
              <a:xfrm flipH="1">
                <a:off x="5253717" y="1189567"/>
                <a:ext cx="39188" cy="3286800"/>
              </a:xfrm>
              <a:prstGeom prst="line">
                <a:avLst/>
              </a:prstGeom>
              <a:ln w="12700"/>
            </p:spPr>
            <p:style>
              <a:lnRef idx="2">
                <a:schemeClr val="dk1"/>
              </a:lnRef>
              <a:fillRef idx="0">
                <a:schemeClr val="dk1"/>
              </a:fillRef>
              <a:effectRef idx="1">
                <a:schemeClr val="dk1"/>
              </a:effectRef>
              <a:fontRef idx="minor">
                <a:schemeClr val="tx1"/>
              </a:fontRef>
            </p:style>
          </p:cxnSp>
          <p:cxnSp>
            <p:nvCxnSpPr>
              <p:cNvPr id="35" name="Connettore diritto 34">
                <a:extLst>
                  <a:ext uri="{FF2B5EF4-FFF2-40B4-BE49-F238E27FC236}">
                    <a16:creationId xmlns:a16="http://schemas.microsoft.com/office/drawing/2014/main" id="{D3D30803-A5C1-033C-049B-501713381479}"/>
                  </a:ext>
                </a:extLst>
              </p:cNvPr>
              <p:cNvCxnSpPr>
                <a:cxnSpLocks/>
              </p:cNvCxnSpPr>
              <p:nvPr/>
            </p:nvCxnSpPr>
            <p:spPr>
              <a:xfrm flipH="1">
                <a:off x="6180928" y="1189567"/>
                <a:ext cx="39188" cy="3286800"/>
              </a:xfrm>
              <a:prstGeom prst="line">
                <a:avLst/>
              </a:prstGeom>
              <a:ln w="12700"/>
            </p:spPr>
            <p:style>
              <a:lnRef idx="2">
                <a:schemeClr val="dk1"/>
              </a:lnRef>
              <a:fillRef idx="0">
                <a:schemeClr val="dk1"/>
              </a:fillRef>
              <a:effectRef idx="1">
                <a:schemeClr val="dk1"/>
              </a:effectRef>
              <a:fontRef idx="minor">
                <a:schemeClr val="tx1"/>
              </a:fontRef>
            </p:style>
          </p:cxnSp>
          <p:cxnSp>
            <p:nvCxnSpPr>
              <p:cNvPr id="37" name="Connettore diritto 36">
                <a:extLst>
                  <a:ext uri="{FF2B5EF4-FFF2-40B4-BE49-F238E27FC236}">
                    <a16:creationId xmlns:a16="http://schemas.microsoft.com/office/drawing/2014/main" id="{4914EEFC-FFF9-F3FA-4338-601C4121617F}"/>
                  </a:ext>
                </a:extLst>
              </p:cNvPr>
              <p:cNvCxnSpPr>
                <a:cxnSpLocks/>
              </p:cNvCxnSpPr>
              <p:nvPr/>
            </p:nvCxnSpPr>
            <p:spPr>
              <a:xfrm flipH="1">
                <a:off x="7108138" y="1189567"/>
                <a:ext cx="39188" cy="3286800"/>
              </a:xfrm>
              <a:prstGeom prst="line">
                <a:avLst/>
              </a:prstGeom>
              <a:ln w="12700"/>
            </p:spPr>
            <p:style>
              <a:lnRef idx="2">
                <a:schemeClr val="dk1"/>
              </a:lnRef>
              <a:fillRef idx="0">
                <a:schemeClr val="dk1"/>
              </a:fillRef>
              <a:effectRef idx="1">
                <a:schemeClr val="dk1"/>
              </a:effectRef>
              <a:fontRef idx="minor">
                <a:schemeClr val="tx1"/>
              </a:fontRef>
            </p:style>
          </p:cxnSp>
        </p:grpSp>
        <p:grpSp>
          <p:nvGrpSpPr>
            <p:cNvPr id="11" name="Gruppo 10">
              <a:extLst>
                <a:ext uri="{FF2B5EF4-FFF2-40B4-BE49-F238E27FC236}">
                  <a16:creationId xmlns:a16="http://schemas.microsoft.com/office/drawing/2014/main" id="{9449C350-7EF8-A579-5146-48A1E34110AA}"/>
                </a:ext>
              </a:extLst>
            </p:cNvPr>
            <p:cNvGrpSpPr/>
            <p:nvPr/>
          </p:nvGrpSpPr>
          <p:grpSpPr>
            <a:xfrm>
              <a:off x="1086344" y="1902566"/>
              <a:ext cx="6649597" cy="2305821"/>
              <a:chOff x="1030825" y="1902566"/>
              <a:chExt cx="6649597" cy="2305821"/>
            </a:xfrm>
          </p:grpSpPr>
          <p:cxnSp>
            <p:nvCxnSpPr>
              <p:cNvPr id="13" name="Connettore diritto 12">
                <a:extLst>
                  <a:ext uri="{FF2B5EF4-FFF2-40B4-BE49-F238E27FC236}">
                    <a16:creationId xmlns:a16="http://schemas.microsoft.com/office/drawing/2014/main" id="{BC02B7D5-39DA-A0A3-5F24-C9B7FFEB93C1}"/>
                  </a:ext>
                </a:extLst>
              </p:cNvPr>
              <p:cNvCxnSpPr>
                <a:cxnSpLocks/>
              </p:cNvCxnSpPr>
              <p:nvPr/>
            </p:nvCxnSpPr>
            <p:spPr>
              <a:xfrm>
                <a:off x="1030825" y="1902566"/>
                <a:ext cx="6649597" cy="0"/>
              </a:xfrm>
              <a:prstGeom prst="line">
                <a:avLst/>
              </a:prstGeom>
              <a:ln w="12700"/>
            </p:spPr>
            <p:style>
              <a:lnRef idx="2">
                <a:schemeClr val="dk1"/>
              </a:lnRef>
              <a:fillRef idx="0">
                <a:schemeClr val="dk1"/>
              </a:fillRef>
              <a:effectRef idx="1">
                <a:schemeClr val="dk1"/>
              </a:effectRef>
              <a:fontRef idx="minor">
                <a:schemeClr val="tx1"/>
              </a:fontRef>
            </p:style>
          </p:cxnSp>
          <p:cxnSp>
            <p:nvCxnSpPr>
              <p:cNvPr id="14" name="Connettore diritto 13">
                <a:extLst>
                  <a:ext uri="{FF2B5EF4-FFF2-40B4-BE49-F238E27FC236}">
                    <a16:creationId xmlns:a16="http://schemas.microsoft.com/office/drawing/2014/main" id="{0FCDF7A2-78DF-91A6-913B-7B4207710809}"/>
                  </a:ext>
                </a:extLst>
              </p:cNvPr>
              <p:cNvCxnSpPr>
                <a:cxnSpLocks/>
              </p:cNvCxnSpPr>
              <p:nvPr/>
            </p:nvCxnSpPr>
            <p:spPr>
              <a:xfrm>
                <a:off x="1030825" y="2470150"/>
                <a:ext cx="6649597" cy="0"/>
              </a:xfrm>
              <a:prstGeom prst="line">
                <a:avLst/>
              </a:prstGeom>
              <a:ln w="12700"/>
            </p:spPr>
            <p:style>
              <a:lnRef idx="2">
                <a:schemeClr val="dk1"/>
              </a:lnRef>
              <a:fillRef idx="0">
                <a:schemeClr val="dk1"/>
              </a:fillRef>
              <a:effectRef idx="1">
                <a:schemeClr val="dk1"/>
              </a:effectRef>
              <a:fontRef idx="minor">
                <a:schemeClr val="tx1"/>
              </a:fontRef>
            </p:style>
          </p:cxnSp>
          <p:cxnSp>
            <p:nvCxnSpPr>
              <p:cNvPr id="16" name="Connettore diritto 15">
                <a:extLst>
                  <a:ext uri="{FF2B5EF4-FFF2-40B4-BE49-F238E27FC236}">
                    <a16:creationId xmlns:a16="http://schemas.microsoft.com/office/drawing/2014/main" id="{65981873-BE78-E12A-A9AF-11DF198A38F8}"/>
                  </a:ext>
                </a:extLst>
              </p:cNvPr>
              <p:cNvCxnSpPr>
                <a:cxnSpLocks/>
              </p:cNvCxnSpPr>
              <p:nvPr/>
            </p:nvCxnSpPr>
            <p:spPr>
              <a:xfrm>
                <a:off x="1030825" y="3037734"/>
                <a:ext cx="6649597" cy="0"/>
              </a:xfrm>
              <a:prstGeom prst="line">
                <a:avLst/>
              </a:prstGeom>
              <a:ln w="12700"/>
            </p:spPr>
            <p:style>
              <a:lnRef idx="2">
                <a:schemeClr val="dk1"/>
              </a:lnRef>
              <a:fillRef idx="0">
                <a:schemeClr val="dk1"/>
              </a:fillRef>
              <a:effectRef idx="1">
                <a:schemeClr val="dk1"/>
              </a:effectRef>
              <a:fontRef idx="minor">
                <a:schemeClr val="tx1"/>
              </a:fontRef>
            </p:style>
          </p:cxnSp>
          <p:cxnSp>
            <p:nvCxnSpPr>
              <p:cNvPr id="17" name="Connettore diritto 16">
                <a:extLst>
                  <a:ext uri="{FF2B5EF4-FFF2-40B4-BE49-F238E27FC236}">
                    <a16:creationId xmlns:a16="http://schemas.microsoft.com/office/drawing/2014/main" id="{6B169685-B352-C980-7B7A-DC9B27A5EB84}"/>
                  </a:ext>
                </a:extLst>
              </p:cNvPr>
              <p:cNvCxnSpPr>
                <a:cxnSpLocks/>
              </p:cNvCxnSpPr>
              <p:nvPr/>
            </p:nvCxnSpPr>
            <p:spPr>
              <a:xfrm>
                <a:off x="1030825" y="3605318"/>
                <a:ext cx="6649597" cy="0"/>
              </a:xfrm>
              <a:prstGeom prst="line">
                <a:avLst/>
              </a:prstGeom>
              <a:ln w="12700"/>
            </p:spPr>
            <p:style>
              <a:lnRef idx="2">
                <a:schemeClr val="dk1"/>
              </a:lnRef>
              <a:fillRef idx="0">
                <a:schemeClr val="dk1"/>
              </a:fillRef>
              <a:effectRef idx="1">
                <a:schemeClr val="dk1"/>
              </a:effectRef>
              <a:fontRef idx="minor">
                <a:schemeClr val="tx1"/>
              </a:fontRef>
            </p:style>
          </p:cxnSp>
          <p:cxnSp>
            <p:nvCxnSpPr>
              <p:cNvPr id="70" name="Connettore diritto 69">
                <a:extLst>
                  <a:ext uri="{FF2B5EF4-FFF2-40B4-BE49-F238E27FC236}">
                    <a16:creationId xmlns:a16="http://schemas.microsoft.com/office/drawing/2014/main" id="{6A067D8B-EA3B-07A8-8085-636356F65F8A}"/>
                  </a:ext>
                </a:extLst>
              </p:cNvPr>
              <p:cNvCxnSpPr>
                <a:cxnSpLocks/>
              </p:cNvCxnSpPr>
              <p:nvPr/>
            </p:nvCxnSpPr>
            <p:spPr>
              <a:xfrm>
                <a:off x="1030825" y="4208387"/>
                <a:ext cx="6649597" cy="0"/>
              </a:xfrm>
              <a:prstGeom prst="line">
                <a:avLst/>
              </a:prstGeom>
              <a:ln w="12700"/>
            </p:spPr>
            <p:style>
              <a:lnRef idx="2">
                <a:schemeClr val="dk1"/>
              </a:lnRef>
              <a:fillRef idx="0">
                <a:schemeClr val="dk1"/>
              </a:fillRef>
              <a:effectRef idx="1">
                <a:schemeClr val="dk1"/>
              </a:effectRef>
              <a:fontRef idx="minor">
                <a:schemeClr val="tx1"/>
              </a:fontRef>
            </p:style>
          </p:cxnSp>
        </p:grpSp>
      </p:grpSp>
      <p:pic>
        <p:nvPicPr>
          <p:cNvPr id="78" name="Immagine 77">
            <a:extLst>
              <a:ext uri="{FF2B5EF4-FFF2-40B4-BE49-F238E27FC236}">
                <a16:creationId xmlns:a16="http://schemas.microsoft.com/office/drawing/2014/main" id="{2D17910F-A71C-58A3-D46C-7FF26DD1B54F}"/>
              </a:ext>
            </a:extLst>
          </p:cNvPr>
          <p:cNvPicPr>
            <a:picLocks noChangeAspect="1"/>
          </p:cNvPicPr>
          <p:nvPr/>
        </p:nvPicPr>
        <p:blipFill>
          <a:blip r:embed="rId11"/>
          <a:stretch>
            <a:fillRect/>
          </a:stretch>
        </p:blipFill>
        <p:spPr>
          <a:xfrm>
            <a:off x="7369512" y="1348480"/>
            <a:ext cx="332583" cy="332583"/>
          </a:xfrm>
          <a:prstGeom prst="rect">
            <a:avLst/>
          </a:prstGeom>
        </p:spPr>
      </p:pic>
      <p:pic>
        <p:nvPicPr>
          <p:cNvPr id="7170" name="Picture 2" descr="Digital Square on FHIR® — Digital Square">
            <a:extLst>
              <a:ext uri="{FF2B5EF4-FFF2-40B4-BE49-F238E27FC236}">
                <a16:creationId xmlns:a16="http://schemas.microsoft.com/office/drawing/2014/main" id="{787E79F1-693D-2FD3-2EF3-306D16DD493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88408" y="1964516"/>
            <a:ext cx="294786" cy="294786"/>
          </a:xfrm>
          <a:prstGeom prst="rect">
            <a:avLst/>
          </a:prstGeom>
          <a:noFill/>
          <a:extLst>
            <a:ext uri="{909E8E84-426E-40DD-AFC4-6F175D3DCCD1}">
              <a14:hiddenFill xmlns:a14="http://schemas.microsoft.com/office/drawing/2010/main">
                <a:solidFill>
                  <a:srgbClr val="FFFFFF"/>
                </a:solidFill>
              </a14:hiddenFill>
            </a:ext>
          </a:extLst>
        </p:spPr>
      </p:pic>
      <p:pic>
        <p:nvPicPr>
          <p:cNvPr id="32" name="Immagine 31">
            <a:extLst>
              <a:ext uri="{FF2B5EF4-FFF2-40B4-BE49-F238E27FC236}">
                <a16:creationId xmlns:a16="http://schemas.microsoft.com/office/drawing/2014/main" id="{CB0E51BF-DEB7-B312-DB37-1833997C1A1F}"/>
              </a:ext>
            </a:extLst>
          </p:cNvPr>
          <p:cNvPicPr>
            <a:picLocks noChangeAspect="1"/>
          </p:cNvPicPr>
          <p:nvPr/>
        </p:nvPicPr>
        <p:blipFill>
          <a:blip r:embed="rId9"/>
          <a:stretch>
            <a:fillRect/>
          </a:stretch>
        </p:blipFill>
        <p:spPr>
          <a:xfrm>
            <a:off x="7415627" y="3131102"/>
            <a:ext cx="240348" cy="240348"/>
          </a:xfrm>
          <a:prstGeom prst="rect">
            <a:avLst/>
          </a:prstGeom>
        </p:spPr>
      </p:pic>
      <p:pic>
        <p:nvPicPr>
          <p:cNvPr id="3" name="Immagine 2">
            <a:extLst>
              <a:ext uri="{FF2B5EF4-FFF2-40B4-BE49-F238E27FC236}">
                <a16:creationId xmlns:a16="http://schemas.microsoft.com/office/drawing/2014/main" id="{80B33747-E0AE-95DA-5A24-C2A9BA6F8DD8}"/>
              </a:ext>
            </a:extLst>
          </p:cNvPr>
          <p:cNvPicPr>
            <a:picLocks noChangeAspect="1"/>
          </p:cNvPicPr>
          <p:nvPr/>
        </p:nvPicPr>
        <p:blipFill>
          <a:blip r:embed="rId6"/>
          <a:stretch>
            <a:fillRect/>
          </a:stretch>
        </p:blipFill>
        <p:spPr>
          <a:xfrm>
            <a:off x="2836691" y="2529121"/>
            <a:ext cx="297723" cy="297723"/>
          </a:xfrm>
          <a:prstGeom prst="rect">
            <a:avLst/>
          </a:prstGeom>
        </p:spPr>
      </p:pic>
      <p:pic>
        <p:nvPicPr>
          <p:cNvPr id="28" name="Immagine 27">
            <a:extLst>
              <a:ext uri="{FF2B5EF4-FFF2-40B4-BE49-F238E27FC236}">
                <a16:creationId xmlns:a16="http://schemas.microsoft.com/office/drawing/2014/main" id="{7A4A3100-D913-5417-59AD-D973355B7333}"/>
              </a:ext>
            </a:extLst>
          </p:cNvPr>
          <p:cNvPicPr>
            <a:picLocks noChangeAspect="1"/>
          </p:cNvPicPr>
          <p:nvPr/>
        </p:nvPicPr>
        <p:blipFill>
          <a:blip r:embed="rId6"/>
          <a:stretch>
            <a:fillRect/>
          </a:stretch>
        </p:blipFill>
        <p:spPr>
          <a:xfrm>
            <a:off x="4705113" y="2536106"/>
            <a:ext cx="297723" cy="297723"/>
          </a:xfrm>
          <a:prstGeom prst="rect">
            <a:avLst/>
          </a:prstGeom>
        </p:spPr>
      </p:pic>
      <p:pic>
        <p:nvPicPr>
          <p:cNvPr id="39" name="Immagine 38">
            <a:extLst>
              <a:ext uri="{FF2B5EF4-FFF2-40B4-BE49-F238E27FC236}">
                <a16:creationId xmlns:a16="http://schemas.microsoft.com/office/drawing/2014/main" id="{220F1013-BC74-EE5C-158B-171CD726AE6B}"/>
              </a:ext>
            </a:extLst>
          </p:cNvPr>
          <p:cNvPicPr>
            <a:picLocks noChangeAspect="1"/>
          </p:cNvPicPr>
          <p:nvPr/>
        </p:nvPicPr>
        <p:blipFill>
          <a:blip r:embed="rId6"/>
          <a:stretch>
            <a:fillRect/>
          </a:stretch>
        </p:blipFill>
        <p:spPr>
          <a:xfrm>
            <a:off x="7396578" y="2535884"/>
            <a:ext cx="297723" cy="297723"/>
          </a:xfrm>
          <a:prstGeom prst="rect">
            <a:avLst/>
          </a:prstGeom>
        </p:spPr>
      </p:pic>
      <p:pic>
        <p:nvPicPr>
          <p:cNvPr id="43" name="Immagine 42">
            <a:extLst>
              <a:ext uri="{FF2B5EF4-FFF2-40B4-BE49-F238E27FC236}">
                <a16:creationId xmlns:a16="http://schemas.microsoft.com/office/drawing/2014/main" id="{A7B925C9-DF38-8373-CCD3-7B07A891D0A2}"/>
              </a:ext>
            </a:extLst>
          </p:cNvPr>
          <p:cNvPicPr>
            <a:picLocks noChangeAspect="1"/>
          </p:cNvPicPr>
          <p:nvPr/>
        </p:nvPicPr>
        <p:blipFill>
          <a:blip r:embed="rId6"/>
          <a:stretch>
            <a:fillRect/>
          </a:stretch>
        </p:blipFill>
        <p:spPr>
          <a:xfrm>
            <a:off x="4692488" y="3689612"/>
            <a:ext cx="297723" cy="297723"/>
          </a:xfrm>
          <a:prstGeom prst="rect">
            <a:avLst/>
          </a:prstGeom>
        </p:spPr>
      </p:pic>
      <p:pic>
        <p:nvPicPr>
          <p:cNvPr id="2" name="Immagine 1">
            <a:extLst>
              <a:ext uri="{FF2B5EF4-FFF2-40B4-BE49-F238E27FC236}">
                <a16:creationId xmlns:a16="http://schemas.microsoft.com/office/drawing/2014/main" id="{854645B1-A783-A038-1A38-7B3365D14986}"/>
              </a:ext>
            </a:extLst>
          </p:cNvPr>
          <p:cNvPicPr>
            <a:picLocks noChangeAspect="1"/>
          </p:cNvPicPr>
          <p:nvPr/>
        </p:nvPicPr>
        <p:blipFill>
          <a:blip r:embed="rId13">
            <a:duotone>
              <a:schemeClr val="accent1">
                <a:shade val="45000"/>
                <a:satMod val="135000"/>
              </a:schemeClr>
              <a:prstClr val="white"/>
            </a:duotone>
          </a:blip>
          <a:stretch>
            <a:fillRect/>
          </a:stretch>
        </p:blipFill>
        <p:spPr>
          <a:xfrm>
            <a:off x="1180511" y="3617664"/>
            <a:ext cx="360000" cy="360000"/>
          </a:xfrm>
          <a:prstGeom prst="rect">
            <a:avLst/>
          </a:prstGeom>
        </p:spPr>
      </p:pic>
      <p:pic>
        <p:nvPicPr>
          <p:cNvPr id="21" name="Immagine 20">
            <a:extLst>
              <a:ext uri="{FF2B5EF4-FFF2-40B4-BE49-F238E27FC236}">
                <a16:creationId xmlns:a16="http://schemas.microsoft.com/office/drawing/2014/main" id="{34964EDA-5C36-1447-B6F7-2CFE025A110C}"/>
              </a:ext>
            </a:extLst>
          </p:cNvPr>
          <p:cNvPicPr>
            <a:picLocks noChangeAspect="1"/>
          </p:cNvPicPr>
          <p:nvPr/>
        </p:nvPicPr>
        <p:blipFill>
          <a:blip r:embed="rId13">
            <a:duotone>
              <a:prstClr val="black"/>
              <a:schemeClr val="accent6">
                <a:lumMod val="50000"/>
                <a:tint val="45000"/>
                <a:satMod val="400000"/>
              </a:schemeClr>
            </a:duotone>
          </a:blip>
          <a:stretch>
            <a:fillRect/>
          </a:stretch>
        </p:blipFill>
        <p:spPr>
          <a:xfrm>
            <a:off x="1180511" y="3062286"/>
            <a:ext cx="360000" cy="360000"/>
          </a:xfrm>
          <a:prstGeom prst="rect">
            <a:avLst/>
          </a:prstGeom>
        </p:spPr>
      </p:pic>
      <p:pic>
        <p:nvPicPr>
          <p:cNvPr id="44" name="Immagine 43">
            <a:extLst>
              <a:ext uri="{FF2B5EF4-FFF2-40B4-BE49-F238E27FC236}">
                <a16:creationId xmlns:a16="http://schemas.microsoft.com/office/drawing/2014/main" id="{7F1AEB65-F3BA-834A-02A3-5AA7DEDEAA30}"/>
              </a:ext>
            </a:extLst>
          </p:cNvPr>
          <p:cNvPicPr>
            <a:picLocks noChangeAspect="1"/>
          </p:cNvPicPr>
          <p:nvPr/>
        </p:nvPicPr>
        <p:blipFill>
          <a:blip r:embed="rId13">
            <a:grayscl/>
          </a:blip>
          <a:stretch>
            <a:fillRect/>
          </a:stretch>
        </p:blipFill>
        <p:spPr>
          <a:xfrm>
            <a:off x="1180511" y="1921193"/>
            <a:ext cx="360000" cy="360000"/>
          </a:xfrm>
          <a:prstGeom prst="rect">
            <a:avLst/>
          </a:prstGeom>
        </p:spPr>
      </p:pic>
      <p:pic>
        <p:nvPicPr>
          <p:cNvPr id="45" name="Immagine 44">
            <a:extLst>
              <a:ext uri="{FF2B5EF4-FFF2-40B4-BE49-F238E27FC236}">
                <a16:creationId xmlns:a16="http://schemas.microsoft.com/office/drawing/2014/main" id="{39940325-F85B-6DD8-A483-7D7183A6C063}"/>
              </a:ext>
            </a:extLst>
          </p:cNvPr>
          <p:cNvPicPr>
            <a:picLocks noChangeAspect="1"/>
          </p:cNvPicPr>
          <p:nvPr/>
        </p:nvPicPr>
        <p:blipFill>
          <a:blip r:embed="rId13">
            <a:grayscl/>
          </a:blip>
          <a:stretch>
            <a:fillRect/>
          </a:stretch>
        </p:blipFill>
        <p:spPr>
          <a:xfrm>
            <a:off x="1180511" y="2494250"/>
            <a:ext cx="360000" cy="360000"/>
          </a:xfrm>
          <a:prstGeom prst="rect">
            <a:avLst/>
          </a:prstGeom>
        </p:spPr>
      </p:pic>
      <p:sp>
        <p:nvSpPr>
          <p:cNvPr id="46" name="CasellaDiTesto 45">
            <a:extLst>
              <a:ext uri="{FF2B5EF4-FFF2-40B4-BE49-F238E27FC236}">
                <a16:creationId xmlns:a16="http://schemas.microsoft.com/office/drawing/2014/main" id="{3F99340A-A2CE-522A-0753-92A6BFEA5417}"/>
              </a:ext>
            </a:extLst>
          </p:cNvPr>
          <p:cNvSpPr txBox="1"/>
          <p:nvPr/>
        </p:nvSpPr>
        <p:spPr>
          <a:xfrm>
            <a:off x="1566937" y="1885750"/>
            <a:ext cx="768159"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000000"/>
                </a:solidFill>
                <a:effectLst/>
                <a:uLnTx/>
                <a:uFillTx/>
                <a:latin typeface="Arial"/>
                <a:cs typeface="Arial"/>
                <a:sym typeface="Arial"/>
              </a:rPr>
              <a:t>Global</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000000"/>
                </a:solidFill>
                <a:effectLst/>
                <a:uLnTx/>
                <a:uFillTx/>
                <a:latin typeface="Arial"/>
                <a:cs typeface="Arial"/>
                <a:sym typeface="Arial"/>
              </a:rPr>
              <a:t>Standard</a:t>
            </a:r>
          </a:p>
        </p:txBody>
      </p:sp>
      <p:sp>
        <p:nvSpPr>
          <p:cNvPr id="47" name="CasellaDiTesto 46">
            <a:extLst>
              <a:ext uri="{FF2B5EF4-FFF2-40B4-BE49-F238E27FC236}">
                <a16:creationId xmlns:a16="http://schemas.microsoft.com/office/drawing/2014/main" id="{A23A9E8A-7DA1-E2FE-33FA-A87C285A7865}"/>
              </a:ext>
            </a:extLst>
          </p:cNvPr>
          <p:cNvSpPr txBox="1"/>
          <p:nvPr/>
        </p:nvSpPr>
        <p:spPr>
          <a:xfrm>
            <a:off x="1566937" y="2466499"/>
            <a:ext cx="805029"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000000"/>
                </a:solidFill>
                <a:effectLst/>
                <a:uLnTx/>
                <a:uFillTx/>
                <a:latin typeface="Arial"/>
                <a:cs typeface="Arial"/>
                <a:sym typeface="Arial"/>
              </a:rPr>
              <a:t>European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000000"/>
                </a:solidFill>
                <a:effectLst/>
                <a:uLnTx/>
                <a:uFillTx/>
                <a:latin typeface="Arial"/>
                <a:cs typeface="Arial"/>
                <a:sym typeface="Arial"/>
              </a:rPr>
              <a:t>Standard</a:t>
            </a:r>
          </a:p>
        </p:txBody>
      </p:sp>
      <p:sp>
        <p:nvSpPr>
          <p:cNvPr id="48" name="CasellaDiTesto 47">
            <a:extLst>
              <a:ext uri="{FF2B5EF4-FFF2-40B4-BE49-F238E27FC236}">
                <a16:creationId xmlns:a16="http://schemas.microsoft.com/office/drawing/2014/main" id="{464A99FD-566D-86B8-4453-40EF6ED23356}"/>
              </a:ext>
            </a:extLst>
          </p:cNvPr>
          <p:cNvSpPr txBox="1"/>
          <p:nvPr/>
        </p:nvSpPr>
        <p:spPr>
          <a:xfrm>
            <a:off x="1566937" y="3034537"/>
            <a:ext cx="805029"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000000"/>
                </a:solidFill>
                <a:effectLst/>
                <a:uLnTx/>
                <a:uFillTx/>
                <a:latin typeface="Arial"/>
                <a:cs typeface="Arial"/>
                <a:sym typeface="Arial"/>
              </a:rPr>
              <a:t>European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1" u="none" strike="noStrike" kern="0" cap="none" spc="0" normalizeH="0" baseline="0" noProof="0" dirty="0">
                <a:ln>
                  <a:noFill/>
                </a:ln>
                <a:solidFill>
                  <a:srgbClr val="000000"/>
                </a:solidFill>
                <a:effectLst/>
                <a:uLnTx/>
                <a:uFillTx/>
                <a:latin typeface="Arial"/>
                <a:cs typeface="Arial"/>
                <a:sym typeface="Arial"/>
              </a:rPr>
              <a:t>Official</a:t>
            </a:r>
          </a:p>
        </p:txBody>
      </p:sp>
      <p:sp>
        <p:nvSpPr>
          <p:cNvPr id="50" name="CasellaDiTesto 49">
            <a:extLst>
              <a:ext uri="{FF2B5EF4-FFF2-40B4-BE49-F238E27FC236}">
                <a16:creationId xmlns:a16="http://schemas.microsoft.com/office/drawing/2014/main" id="{409AA96C-C058-0E14-2594-588A4D77192D}"/>
              </a:ext>
            </a:extLst>
          </p:cNvPr>
          <p:cNvSpPr txBox="1"/>
          <p:nvPr/>
        </p:nvSpPr>
        <p:spPr>
          <a:xfrm>
            <a:off x="1566937" y="3589915"/>
            <a:ext cx="805029"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000000"/>
                </a:solidFill>
                <a:effectLst/>
                <a:uLnTx/>
                <a:uFillTx/>
                <a:latin typeface="Arial"/>
                <a:cs typeface="Arial"/>
                <a:sym typeface="Arial"/>
              </a:rPr>
              <a:t>European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000000"/>
                </a:solidFill>
                <a:effectLst/>
                <a:uLnTx/>
                <a:uFillTx/>
                <a:latin typeface="Arial"/>
                <a:cs typeface="Arial"/>
                <a:sym typeface="Arial"/>
              </a:rPr>
              <a:t>X-border</a:t>
            </a:r>
          </a:p>
        </p:txBody>
      </p:sp>
      <p:pic>
        <p:nvPicPr>
          <p:cNvPr id="51" name="Immagine 50">
            <a:extLst>
              <a:ext uri="{FF2B5EF4-FFF2-40B4-BE49-F238E27FC236}">
                <a16:creationId xmlns:a16="http://schemas.microsoft.com/office/drawing/2014/main" id="{0471E1D0-8617-CBDA-A203-45220095137D}"/>
              </a:ext>
            </a:extLst>
          </p:cNvPr>
          <p:cNvPicPr>
            <a:picLocks noChangeAspect="1"/>
          </p:cNvPicPr>
          <p:nvPr/>
        </p:nvPicPr>
        <p:blipFill>
          <a:blip r:embed="rId6"/>
          <a:stretch>
            <a:fillRect/>
          </a:stretch>
        </p:blipFill>
        <p:spPr>
          <a:xfrm>
            <a:off x="3283501" y="2182332"/>
            <a:ext cx="138890" cy="138890"/>
          </a:xfrm>
          <a:prstGeom prst="rect">
            <a:avLst/>
          </a:prstGeom>
        </p:spPr>
      </p:pic>
      <p:pic>
        <p:nvPicPr>
          <p:cNvPr id="18" name="Immagine 17" descr="Immagine che contiene Elementi grafici, grafica, Carattere, schermata&#10;&#10;Descrizione generata automaticamente">
            <a:extLst>
              <a:ext uri="{FF2B5EF4-FFF2-40B4-BE49-F238E27FC236}">
                <a16:creationId xmlns:a16="http://schemas.microsoft.com/office/drawing/2014/main" id="{A1E9AD5E-7831-491B-8B96-7B8637401584}"/>
              </a:ext>
            </a:extLst>
          </p:cNvPr>
          <p:cNvPicPr>
            <a:picLocks noChangeAspect="1"/>
          </p:cNvPicPr>
          <p:nvPr/>
        </p:nvPicPr>
        <p:blipFill>
          <a:blip r:embed="rId14"/>
          <a:stretch>
            <a:fillRect/>
          </a:stretch>
        </p:blipFill>
        <p:spPr>
          <a:xfrm>
            <a:off x="5189953" y="275763"/>
            <a:ext cx="1840563" cy="443347"/>
          </a:xfrm>
          <a:prstGeom prst="rect">
            <a:avLst/>
          </a:prstGeom>
          <a:ln>
            <a:noFill/>
          </a:ln>
          <a:effectLst>
            <a:outerShdw blurRad="292100" dist="139700" dir="2700000" algn="tl" rotWithShape="0">
              <a:srgbClr val="333333">
                <a:alpha val="65000"/>
              </a:srgbClr>
            </a:outerShdw>
          </a:effectLst>
        </p:spPr>
      </p:pic>
      <p:pic>
        <p:nvPicPr>
          <p:cNvPr id="25" name="Immagine 24">
            <a:extLst>
              <a:ext uri="{FF2B5EF4-FFF2-40B4-BE49-F238E27FC236}">
                <a16:creationId xmlns:a16="http://schemas.microsoft.com/office/drawing/2014/main" id="{39A61E6B-E109-368F-27D0-F5E69F7CD44C}"/>
              </a:ext>
            </a:extLst>
          </p:cNvPr>
          <p:cNvPicPr>
            <a:picLocks noChangeAspect="1"/>
          </p:cNvPicPr>
          <p:nvPr/>
        </p:nvPicPr>
        <p:blipFill>
          <a:blip r:embed="rId6"/>
          <a:stretch>
            <a:fillRect/>
          </a:stretch>
        </p:blipFill>
        <p:spPr>
          <a:xfrm>
            <a:off x="6569486" y="2521638"/>
            <a:ext cx="297723" cy="297723"/>
          </a:xfrm>
          <a:prstGeom prst="rect">
            <a:avLst/>
          </a:prstGeom>
        </p:spPr>
      </p:pic>
      <p:pic>
        <p:nvPicPr>
          <p:cNvPr id="27" name="Immagine 26">
            <a:extLst>
              <a:ext uri="{FF2B5EF4-FFF2-40B4-BE49-F238E27FC236}">
                <a16:creationId xmlns:a16="http://schemas.microsoft.com/office/drawing/2014/main" id="{8808752E-F837-3CEF-3645-AE8AD6688E50}"/>
              </a:ext>
            </a:extLst>
          </p:cNvPr>
          <p:cNvPicPr>
            <a:picLocks noChangeAspect="1"/>
          </p:cNvPicPr>
          <p:nvPr/>
        </p:nvPicPr>
        <p:blipFill>
          <a:blip r:embed="rId6"/>
          <a:stretch>
            <a:fillRect/>
          </a:stretch>
        </p:blipFill>
        <p:spPr>
          <a:xfrm>
            <a:off x="6564301" y="3661080"/>
            <a:ext cx="297723" cy="297723"/>
          </a:xfrm>
          <a:prstGeom prst="rect">
            <a:avLst/>
          </a:prstGeom>
        </p:spPr>
      </p:pic>
      <p:pic>
        <p:nvPicPr>
          <p:cNvPr id="26" name="Immagine 25">
            <a:extLst>
              <a:ext uri="{FF2B5EF4-FFF2-40B4-BE49-F238E27FC236}">
                <a16:creationId xmlns:a16="http://schemas.microsoft.com/office/drawing/2014/main" id="{EF8BB7DD-D377-004F-4A09-66F679C7B51E}"/>
              </a:ext>
            </a:extLst>
          </p:cNvPr>
          <p:cNvPicPr>
            <a:picLocks noChangeAspect="1"/>
          </p:cNvPicPr>
          <p:nvPr/>
        </p:nvPicPr>
        <p:blipFill>
          <a:blip r:embed="rId9"/>
          <a:stretch>
            <a:fillRect/>
          </a:stretch>
        </p:blipFill>
        <p:spPr>
          <a:xfrm>
            <a:off x="7425265" y="3711531"/>
            <a:ext cx="240348" cy="240348"/>
          </a:xfrm>
          <a:prstGeom prst="rect">
            <a:avLst/>
          </a:prstGeom>
        </p:spPr>
      </p:pic>
      <p:pic>
        <p:nvPicPr>
          <p:cNvPr id="29" name="Picture 2" descr="European Electronic Health Record Exchange Format">
            <a:extLst>
              <a:ext uri="{FF2B5EF4-FFF2-40B4-BE49-F238E27FC236}">
                <a16:creationId xmlns:a16="http://schemas.microsoft.com/office/drawing/2014/main" id="{B61FD910-E880-917B-0484-01BEDE76616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49156" y="154375"/>
            <a:ext cx="1024168" cy="957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096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magine 23">
            <a:extLst>
              <a:ext uri="{FF2B5EF4-FFF2-40B4-BE49-F238E27FC236}">
                <a16:creationId xmlns:a16="http://schemas.microsoft.com/office/drawing/2014/main" id="{1E6CE403-7B8E-2084-808B-8D1599EF95E7}"/>
              </a:ext>
            </a:extLst>
          </p:cNvPr>
          <p:cNvPicPr>
            <a:picLocks noChangeAspect="1"/>
          </p:cNvPicPr>
          <p:nvPr/>
        </p:nvPicPr>
        <p:blipFill>
          <a:blip r:embed="rId3"/>
          <a:stretch>
            <a:fillRect/>
          </a:stretch>
        </p:blipFill>
        <p:spPr>
          <a:xfrm>
            <a:off x="1435332" y="1164545"/>
            <a:ext cx="2065286" cy="1012114"/>
          </a:xfrm>
          <a:prstGeom prst="rect">
            <a:avLst/>
          </a:prstGeom>
          <a:ln>
            <a:noFill/>
          </a:ln>
          <a:effectLst>
            <a:outerShdw blurRad="292100" dist="139700" dir="2700000" algn="tl" rotWithShape="0">
              <a:srgbClr val="333333">
                <a:alpha val="65000"/>
              </a:srgbClr>
            </a:outerShdw>
          </a:effectLst>
        </p:spPr>
      </p:pic>
      <p:pic>
        <p:nvPicPr>
          <p:cNvPr id="17" name="Immagine 16">
            <a:extLst>
              <a:ext uri="{FF2B5EF4-FFF2-40B4-BE49-F238E27FC236}">
                <a16:creationId xmlns:a16="http://schemas.microsoft.com/office/drawing/2014/main" id="{690725F6-43C1-6B8F-83C4-765D884B5769}"/>
              </a:ext>
            </a:extLst>
          </p:cNvPr>
          <p:cNvPicPr>
            <a:picLocks noChangeAspect="1"/>
          </p:cNvPicPr>
          <p:nvPr/>
        </p:nvPicPr>
        <p:blipFill rotWithShape="1">
          <a:blip r:embed="rId4"/>
          <a:srcRect b="17234"/>
          <a:stretch/>
        </p:blipFill>
        <p:spPr>
          <a:xfrm>
            <a:off x="1618460" y="1361268"/>
            <a:ext cx="2096403" cy="1114879"/>
          </a:xfrm>
          <a:prstGeom prst="rect">
            <a:avLst/>
          </a:prstGeom>
          <a:ln>
            <a:noFill/>
          </a:ln>
          <a:effectLst>
            <a:outerShdw blurRad="292100" dist="139700" dir="2700000" algn="tl" rotWithShape="0">
              <a:srgbClr val="333333">
                <a:alpha val="65000"/>
              </a:srgbClr>
            </a:outerShdw>
          </a:effectLst>
        </p:spPr>
      </p:pic>
      <p:pic>
        <p:nvPicPr>
          <p:cNvPr id="12" name="Immagine 11">
            <a:extLst>
              <a:ext uri="{FF2B5EF4-FFF2-40B4-BE49-F238E27FC236}">
                <a16:creationId xmlns:a16="http://schemas.microsoft.com/office/drawing/2014/main" id="{1BD27C70-3826-9E91-9CB5-14B5CF43D6DA}"/>
              </a:ext>
            </a:extLst>
          </p:cNvPr>
          <p:cNvPicPr>
            <a:picLocks noChangeAspect="1"/>
          </p:cNvPicPr>
          <p:nvPr/>
        </p:nvPicPr>
        <p:blipFill>
          <a:blip r:embed="rId5"/>
          <a:stretch>
            <a:fillRect/>
          </a:stretch>
        </p:blipFill>
        <p:spPr>
          <a:xfrm>
            <a:off x="5768753" y="2290830"/>
            <a:ext cx="2050829" cy="1093775"/>
          </a:xfrm>
          <a:prstGeom prst="rect">
            <a:avLst/>
          </a:prstGeom>
          <a:ln>
            <a:noFill/>
          </a:ln>
          <a:effectLst>
            <a:outerShdw blurRad="292100" dist="139700" dir="2700000" algn="tl" rotWithShape="0">
              <a:srgbClr val="333333">
                <a:alpha val="65000"/>
              </a:srgbClr>
            </a:outerShdw>
          </a:effectLst>
        </p:spPr>
      </p:pic>
      <p:sp>
        <p:nvSpPr>
          <p:cNvPr id="2" name="Titolo 1">
            <a:extLst>
              <a:ext uri="{FF2B5EF4-FFF2-40B4-BE49-F238E27FC236}">
                <a16:creationId xmlns:a16="http://schemas.microsoft.com/office/drawing/2014/main" id="{A058A1CA-414B-91F1-5D79-C7DEE54471AB}"/>
              </a:ext>
            </a:extLst>
          </p:cNvPr>
          <p:cNvSpPr>
            <a:spLocks noGrp="1"/>
          </p:cNvSpPr>
          <p:nvPr>
            <p:ph type="title"/>
          </p:nvPr>
        </p:nvSpPr>
        <p:spPr/>
        <p:txBody>
          <a:bodyPr>
            <a:normAutofit/>
          </a:bodyPr>
          <a:lstStyle/>
          <a:p>
            <a:r>
              <a:rPr lang="en-US" dirty="0"/>
              <a:t>Laboratory Report</a:t>
            </a:r>
          </a:p>
        </p:txBody>
      </p:sp>
      <p:sp>
        <p:nvSpPr>
          <p:cNvPr id="23" name="Segnaposto numero diapositiva 22">
            <a:extLst>
              <a:ext uri="{FF2B5EF4-FFF2-40B4-BE49-F238E27FC236}">
                <a16:creationId xmlns:a16="http://schemas.microsoft.com/office/drawing/2014/main" id="{72F3BAD0-34C5-0811-B59D-8BAF5B831FED}"/>
              </a:ext>
            </a:extLst>
          </p:cNvPr>
          <p:cNvSpPr>
            <a:spLocks noGrp="1"/>
          </p:cNvSpPr>
          <p:nvPr>
            <p:ph type="sldNum" sz="quarter" idx="15"/>
          </p:nvPr>
        </p:nvSpPr>
        <p:spPr>
          <a:prstGeom prst="rect">
            <a:avLst/>
          </a:prstGeo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12E78D80-F69E-4978-8666-591D98E66358}" type="slidenum">
              <a:rPr kumimoji="0" lang="en-US" sz="1000" b="0" i="0" u="none" strike="noStrike" kern="0" cap="none" spc="0" normalizeH="0" baseline="0" noProof="0" smtClean="0">
                <a:ln>
                  <a:noFill/>
                </a:ln>
                <a:solidFill>
                  <a:srgbClr val="160447"/>
                </a:solidFill>
                <a:effectLst/>
                <a:uLnTx/>
                <a:uFillTx/>
                <a:latin typeface="DM Sans"/>
                <a:sym typeface="DM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lang="en-US" sz="1000" b="0" i="0" u="none" strike="noStrike" kern="0" cap="none" spc="0" normalizeH="0" baseline="0" noProof="0">
              <a:ln>
                <a:noFill/>
              </a:ln>
              <a:solidFill>
                <a:srgbClr val="160447"/>
              </a:solidFill>
              <a:effectLst/>
              <a:uLnTx/>
              <a:uFillTx/>
              <a:latin typeface="DM Sans"/>
              <a:sym typeface="DM Sans"/>
            </a:endParaRPr>
          </a:p>
        </p:txBody>
      </p:sp>
      <p:pic>
        <p:nvPicPr>
          <p:cNvPr id="7" name="Immagine 6">
            <a:extLst>
              <a:ext uri="{FF2B5EF4-FFF2-40B4-BE49-F238E27FC236}">
                <a16:creationId xmlns:a16="http://schemas.microsoft.com/office/drawing/2014/main" id="{AF784620-56D0-463D-2900-4098CAA7CBE9}"/>
              </a:ext>
            </a:extLst>
          </p:cNvPr>
          <p:cNvPicPr>
            <a:picLocks noChangeAspect="1"/>
          </p:cNvPicPr>
          <p:nvPr/>
        </p:nvPicPr>
        <p:blipFill rotWithShape="1">
          <a:blip r:embed="rId6"/>
          <a:srcRect b="5573"/>
          <a:stretch/>
        </p:blipFill>
        <p:spPr>
          <a:xfrm>
            <a:off x="2972915" y="2888087"/>
            <a:ext cx="1832727" cy="1031456"/>
          </a:xfrm>
          <a:prstGeom prst="rect">
            <a:avLst/>
          </a:prstGeom>
          <a:ln>
            <a:noFill/>
          </a:ln>
          <a:effectLst>
            <a:outerShdw blurRad="292100" dist="139700" dir="2700000" algn="tl" rotWithShape="0">
              <a:srgbClr val="333333">
                <a:alpha val="65000"/>
              </a:srgbClr>
            </a:outerShdw>
          </a:effectLst>
        </p:spPr>
      </p:pic>
      <p:pic>
        <p:nvPicPr>
          <p:cNvPr id="13" name="Immagine 12">
            <a:extLst>
              <a:ext uri="{FF2B5EF4-FFF2-40B4-BE49-F238E27FC236}">
                <a16:creationId xmlns:a16="http://schemas.microsoft.com/office/drawing/2014/main" id="{104CCA09-D142-5872-2809-6344E2607AF2}"/>
              </a:ext>
            </a:extLst>
          </p:cNvPr>
          <p:cNvPicPr>
            <a:picLocks noChangeAspect="1"/>
          </p:cNvPicPr>
          <p:nvPr/>
        </p:nvPicPr>
        <p:blipFill rotWithShape="1">
          <a:blip r:embed="rId7"/>
          <a:srcRect t="1" b="-2293"/>
          <a:stretch/>
        </p:blipFill>
        <p:spPr>
          <a:xfrm>
            <a:off x="6026198" y="2582291"/>
            <a:ext cx="2016000" cy="1154393"/>
          </a:xfrm>
          <a:prstGeom prst="rect">
            <a:avLst/>
          </a:prstGeom>
          <a:ln>
            <a:noFill/>
          </a:ln>
          <a:effectLst>
            <a:outerShdw blurRad="292100" dist="139700" dir="2700000" algn="tl" rotWithShape="0">
              <a:srgbClr val="333333">
                <a:alpha val="65000"/>
              </a:srgbClr>
            </a:outerShdw>
          </a:effectLst>
        </p:spPr>
      </p:pic>
      <p:cxnSp>
        <p:nvCxnSpPr>
          <p:cNvPr id="6" name="Connettore a gomito 5">
            <a:extLst>
              <a:ext uri="{FF2B5EF4-FFF2-40B4-BE49-F238E27FC236}">
                <a16:creationId xmlns:a16="http://schemas.microsoft.com/office/drawing/2014/main" id="{023DC105-B0D2-9D56-CFE0-ECBEC2383D4E}"/>
              </a:ext>
            </a:extLst>
          </p:cNvPr>
          <p:cNvCxnSpPr>
            <a:cxnSpLocks/>
            <a:stCxn id="17" idx="2"/>
            <a:endCxn id="7" idx="1"/>
          </p:cNvCxnSpPr>
          <p:nvPr/>
        </p:nvCxnSpPr>
        <p:spPr>
          <a:xfrm rot="16200000" flipH="1">
            <a:off x="2355953" y="2786854"/>
            <a:ext cx="927669" cy="306254"/>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Connettore a gomito 20">
            <a:extLst>
              <a:ext uri="{FF2B5EF4-FFF2-40B4-BE49-F238E27FC236}">
                <a16:creationId xmlns:a16="http://schemas.microsoft.com/office/drawing/2014/main" id="{4D6C0861-0692-612A-A686-15EB93AB3131}"/>
              </a:ext>
            </a:extLst>
          </p:cNvPr>
          <p:cNvCxnSpPr>
            <a:cxnSpLocks/>
            <a:stCxn id="17" idx="3"/>
            <a:endCxn id="12" idx="0"/>
          </p:cNvCxnSpPr>
          <p:nvPr/>
        </p:nvCxnSpPr>
        <p:spPr>
          <a:xfrm>
            <a:off x="3714863" y="1918708"/>
            <a:ext cx="3079305" cy="372122"/>
          </a:xfrm>
          <a:prstGeom prst="bentConnector2">
            <a:avLst/>
          </a:prstGeom>
          <a:ln>
            <a:prstDash val="sysDot"/>
            <a:tailEnd type="triangle"/>
          </a:ln>
        </p:spPr>
        <p:style>
          <a:lnRef idx="2">
            <a:schemeClr val="accent1"/>
          </a:lnRef>
          <a:fillRef idx="0">
            <a:schemeClr val="accent1"/>
          </a:fillRef>
          <a:effectRef idx="1">
            <a:schemeClr val="accent1"/>
          </a:effectRef>
          <a:fontRef idx="minor">
            <a:schemeClr val="tx1"/>
          </a:fontRef>
        </p:style>
      </p:cxnSp>
      <p:sp>
        <p:nvSpPr>
          <p:cNvPr id="20" name="Freccia a sinistra 19">
            <a:extLst>
              <a:ext uri="{FF2B5EF4-FFF2-40B4-BE49-F238E27FC236}">
                <a16:creationId xmlns:a16="http://schemas.microsoft.com/office/drawing/2014/main" id="{76D55F74-AFEC-143E-8A03-BF0527A6061B}"/>
              </a:ext>
            </a:extLst>
          </p:cNvPr>
          <p:cNvSpPr/>
          <p:nvPr/>
        </p:nvSpPr>
        <p:spPr>
          <a:xfrm>
            <a:off x="4965920" y="2820619"/>
            <a:ext cx="665018" cy="425846"/>
          </a:xfrm>
          <a:prstGeom prst="left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35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9" name="Immagine 18">
            <a:extLst>
              <a:ext uri="{FF2B5EF4-FFF2-40B4-BE49-F238E27FC236}">
                <a16:creationId xmlns:a16="http://schemas.microsoft.com/office/drawing/2014/main" id="{89BF6F42-7114-F730-4CED-745588DCE21B}"/>
              </a:ext>
            </a:extLst>
          </p:cNvPr>
          <p:cNvPicPr>
            <a:picLocks noChangeAspect="1"/>
          </p:cNvPicPr>
          <p:nvPr/>
        </p:nvPicPr>
        <p:blipFill rotWithShape="1">
          <a:blip r:embed="rId8"/>
          <a:srcRect l="5558" r="5997"/>
          <a:stretch/>
        </p:blipFill>
        <p:spPr>
          <a:xfrm>
            <a:off x="659429" y="3083577"/>
            <a:ext cx="892551" cy="1292806"/>
          </a:xfrm>
          <a:prstGeom prst="rect">
            <a:avLst/>
          </a:prstGeom>
          <a:ln>
            <a:noFill/>
          </a:ln>
          <a:effectLst>
            <a:outerShdw blurRad="292100" dist="139700" dir="2700000" algn="tl" rotWithShape="0">
              <a:srgbClr val="333333">
                <a:alpha val="65000"/>
              </a:srgbClr>
            </a:outerShdw>
          </a:effectLst>
        </p:spPr>
      </p:pic>
      <p:pic>
        <p:nvPicPr>
          <p:cNvPr id="9" name="Immagine 8">
            <a:extLst>
              <a:ext uri="{FF2B5EF4-FFF2-40B4-BE49-F238E27FC236}">
                <a16:creationId xmlns:a16="http://schemas.microsoft.com/office/drawing/2014/main" id="{240A0B8E-5AD2-5A7A-3BD2-0F2ED1871E82}"/>
              </a:ext>
            </a:extLst>
          </p:cNvPr>
          <p:cNvPicPr>
            <a:picLocks noChangeAspect="1"/>
          </p:cNvPicPr>
          <p:nvPr/>
        </p:nvPicPr>
        <p:blipFill>
          <a:blip r:embed="rId9"/>
          <a:stretch>
            <a:fillRect/>
          </a:stretch>
        </p:blipFill>
        <p:spPr>
          <a:xfrm>
            <a:off x="7034199" y="1021239"/>
            <a:ext cx="731773" cy="726862"/>
          </a:xfrm>
          <a:prstGeom prst="rect">
            <a:avLst/>
          </a:prstGeom>
        </p:spPr>
      </p:pic>
      <p:pic>
        <p:nvPicPr>
          <p:cNvPr id="10" name="Immagine 9">
            <a:extLst>
              <a:ext uri="{FF2B5EF4-FFF2-40B4-BE49-F238E27FC236}">
                <a16:creationId xmlns:a16="http://schemas.microsoft.com/office/drawing/2014/main" id="{EDE6C158-9D13-EBED-63E4-F7EF8A9E6B4A}"/>
              </a:ext>
            </a:extLst>
          </p:cNvPr>
          <p:cNvPicPr>
            <a:picLocks noChangeAspect="1"/>
          </p:cNvPicPr>
          <p:nvPr/>
        </p:nvPicPr>
        <p:blipFill rotWithShape="1">
          <a:blip r:embed="rId10"/>
          <a:srcRect t="1" b="13260"/>
          <a:stretch/>
        </p:blipFill>
        <p:spPr>
          <a:xfrm>
            <a:off x="6366598" y="2904885"/>
            <a:ext cx="2038844" cy="1133829"/>
          </a:xfrm>
          <a:prstGeom prst="rect">
            <a:avLst/>
          </a:prstGeom>
          <a:ln>
            <a:noFill/>
          </a:ln>
          <a:effectLst>
            <a:outerShdw blurRad="292100" dist="139700" dir="2700000" algn="tl" rotWithShape="0">
              <a:srgbClr val="333333">
                <a:alpha val="65000"/>
              </a:srgbClr>
            </a:outerShdw>
          </a:effectLst>
        </p:spPr>
      </p:pic>
      <p:pic>
        <p:nvPicPr>
          <p:cNvPr id="3" name="Immagine 2">
            <a:extLst>
              <a:ext uri="{FF2B5EF4-FFF2-40B4-BE49-F238E27FC236}">
                <a16:creationId xmlns:a16="http://schemas.microsoft.com/office/drawing/2014/main" id="{4D008A29-0AE8-6833-9113-49B7CE2B8B25}"/>
              </a:ext>
            </a:extLst>
          </p:cNvPr>
          <p:cNvPicPr>
            <a:picLocks noChangeAspect="1"/>
          </p:cNvPicPr>
          <p:nvPr/>
        </p:nvPicPr>
        <p:blipFill>
          <a:blip r:embed="rId11">
            <a:grayscl/>
          </a:blip>
          <a:stretch>
            <a:fillRect/>
          </a:stretch>
        </p:blipFill>
        <p:spPr>
          <a:xfrm>
            <a:off x="1324419" y="2111257"/>
            <a:ext cx="418004" cy="418004"/>
          </a:xfrm>
          <a:prstGeom prst="rect">
            <a:avLst/>
          </a:prstGeom>
        </p:spPr>
      </p:pic>
      <p:sp>
        <p:nvSpPr>
          <p:cNvPr id="8" name="CasellaDiTesto 7">
            <a:extLst>
              <a:ext uri="{FF2B5EF4-FFF2-40B4-BE49-F238E27FC236}">
                <a16:creationId xmlns:a16="http://schemas.microsoft.com/office/drawing/2014/main" id="{CD7DB68C-87DB-B44B-FBD6-FA306B9D657F}"/>
              </a:ext>
            </a:extLst>
          </p:cNvPr>
          <p:cNvSpPr txBox="1"/>
          <p:nvPr/>
        </p:nvSpPr>
        <p:spPr>
          <a:xfrm>
            <a:off x="1144201" y="2634831"/>
            <a:ext cx="1473623" cy="4154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000000"/>
                </a:solidFill>
                <a:effectLst/>
                <a:uLnTx/>
                <a:uFillTx/>
                <a:latin typeface="Arial"/>
                <a:cs typeface="Arial"/>
                <a:sym typeface="Arial"/>
              </a:rPr>
              <a:t>Standard</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000000"/>
                </a:solidFill>
                <a:effectLst/>
                <a:uLnTx/>
                <a:uFillTx/>
                <a:latin typeface="Arial"/>
                <a:cs typeface="Arial"/>
                <a:sym typeface="Arial"/>
              </a:rPr>
              <a:t>(EU/UV scope)</a:t>
            </a:r>
          </a:p>
        </p:txBody>
      </p:sp>
      <p:sp>
        <p:nvSpPr>
          <p:cNvPr id="11" name="CasellaDiTesto 10">
            <a:extLst>
              <a:ext uri="{FF2B5EF4-FFF2-40B4-BE49-F238E27FC236}">
                <a16:creationId xmlns:a16="http://schemas.microsoft.com/office/drawing/2014/main" id="{C0C9BFB6-0370-6375-EF88-E2F934F2C2D8}"/>
              </a:ext>
            </a:extLst>
          </p:cNvPr>
          <p:cNvSpPr txBox="1"/>
          <p:nvPr/>
        </p:nvSpPr>
        <p:spPr>
          <a:xfrm>
            <a:off x="1839349" y="3584816"/>
            <a:ext cx="1061509"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015085">
                    <a:lumMod val="75000"/>
                  </a:srgbClr>
                </a:solidFill>
                <a:effectLst/>
                <a:uLnTx/>
                <a:uFillTx/>
                <a:latin typeface="Arial"/>
                <a:cs typeface="Arial"/>
                <a:sym typeface="Arial"/>
              </a:rPr>
              <a:t>EU X-Borders</a:t>
            </a:r>
          </a:p>
        </p:txBody>
      </p:sp>
      <p:pic>
        <p:nvPicPr>
          <p:cNvPr id="14" name="Immagine 13">
            <a:extLst>
              <a:ext uri="{FF2B5EF4-FFF2-40B4-BE49-F238E27FC236}">
                <a16:creationId xmlns:a16="http://schemas.microsoft.com/office/drawing/2014/main" id="{6BBC4F7E-E31E-9C77-D3D8-DEF5BAD53BE0}"/>
              </a:ext>
            </a:extLst>
          </p:cNvPr>
          <p:cNvPicPr>
            <a:picLocks noChangeAspect="1"/>
          </p:cNvPicPr>
          <p:nvPr/>
        </p:nvPicPr>
        <p:blipFill>
          <a:blip r:embed="rId11">
            <a:duotone>
              <a:schemeClr val="accent1">
                <a:shade val="45000"/>
                <a:satMod val="135000"/>
              </a:schemeClr>
              <a:prstClr val="white"/>
            </a:duotone>
          </a:blip>
          <a:stretch>
            <a:fillRect/>
          </a:stretch>
        </p:blipFill>
        <p:spPr>
          <a:xfrm>
            <a:off x="2343679" y="3877528"/>
            <a:ext cx="418004" cy="418004"/>
          </a:xfrm>
          <a:prstGeom prst="rect">
            <a:avLst/>
          </a:prstGeom>
        </p:spPr>
      </p:pic>
      <p:pic>
        <p:nvPicPr>
          <p:cNvPr id="15" name="Immagine 14">
            <a:extLst>
              <a:ext uri="{FF2B5EF4-FFF2-40B4-BE49-F238E27FC236}">
                <a16:creationId xmlns:a16="http://schemas.microsoft.com/office/drawing/2014/main" id="{872B4ECB-98D6-9DB2-0FE0-D29A75F5BBAA}"/>
              </a:ext>
            </a:extLst>
          </p:cNvPr>
          <p:cNvPicPr>
            <a:picLocks noChangeAspect="1"/>
          </p:cNvPicPr>
          <p:nvPr/>
        </p:nvPicPr>
        <p:blipFill>
          <a:blip r:embed="rId11">
            <a:duotone>
              <a:prstClr val="black"/>
              <a:srgbClr val="7030A0">
                <a:tint val="45000"/>
                <a:satMod val="400000"/>
              </a:srgbClr>
            </a:duotone>
          </a:blip>
          <a:stretch>
            <a:fillRect/>
          </a:stretch>
        </p:blipFill>
        <p:spPr>
          <a:xfrm>
            <a:off x="5269112" y="3808901"/>
            <a:ext cx="327273" cy="327273"/>
          </a:xfrm>
          <a:prstGeom prst="rect">
            <a:avLst/>
          </a:prstGeom>
        </p:spPr>
      </p:pic>
      <p:sp>
        <p:nvSpPr>
          <p:cNvPr id="16" name="CasellaDiTesto 15">
            <a:extLst>
              <a:ext uri="{FF2B5EF4-FFF2-40B4-BE49-F238E27FC236}">
                <a16:creationId xmlns:a16="http://schemas.microsoft.com/office/drawing/2014/main" id="{8D8168C5-ABF0-6191-5152-A39D4EB90C3E}"/>
              </a:ext>
            </a:extLst>
          </p:cNvPr>
          <p:cNvSpPr txBox="1"/>
          <p:nvPr/>
        </p:nvSpPr>
        <p:spPr>
          <a:xfrm>
            <a:off x="4868090" y="3499148"/>
            <a:ext cx="1207382"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7030A0"/>
                </a:solidFill>
                <a:effectLst/>
                <a:uLnTx/>
                <a:uFillTx/>
                <a:latin typeface="Arial"/>
                <a:cs typeface="Arial"/>
                <a:sym typeface="Arial"/>
              </a:rPr>
              <a:t>National Guides</a:t>
            </a:r>
          </a:p>
        </p:txBody>
      </p:sp>
      <p:grpSp>
        <p:nvGrpSpPr>
          <p:cNvPr id="5" name="Gruppo 4">
            <a:extLst>
              <a:ext uri="{FF2B5EF4-FFF2-40B4-BE49-F238E27FC236}">
                <a16:creationId xmlns:a16="http://schemas.microsoft.com/office/drawing/2014/main" id="{B1858150-8184-7669-8364-81867BF6C4C8}"/>
              </a:ext>
            </a:extLst>
          </p:cNvPr>
          <p:cNvGrpSpPr/>
          <p:nvPr/>
        </p:nvGrpSpPr>
        <p:grpSpPr>
          <a:xfrm>
            <a:off x="4186910" y="2232255"/>
            <a:ext cx="1284033" cy="379864"/>
            <a:chOff x="7633711" y="5375561"/>
            <a:chExt cx="1712043" cy="506484"/>
          </a:xfrm>
        </p:grpSpPr>
        <p:pic>
          <p:nvPicPr>
            <p:cNvPr id="18" name="Picture 2" descr="Pubblicata la versione 4 di FHIR - Salute Digitale">
              <a:extLst>
                <a:ext uri="{FF2B5EF4-FFF2-40B4-BE49-F238E27FC236}">
                  <a16:creationId xmlns:a16="http://schemas.microsoft.com/office/drawing/2014/main" id="{FD388D74-9C48-B672-DF3E-8A1288141CBA}"/>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33711" y="5375561"/>
              <a:ext cx="1278675" cy="443006"/>
            </a:xfrm>
            <a:prstGeom prst="rect">
              <a:avLst/>
            </a:prstGeom>
            <a:noFill/>
            <a:extLst>
              <a:ext uri="{909E8E84-426E-40DD-AFC4-6F175D3DCCD1}">
                <a14:hiddenFill xmlns:a14="http://schemas.microsoft.com/office/drawing/2010/main">
                  <a:solidFill>
                    <a:srgbClr val="FFFFFF"/>
                  </a:solidFill>
                </a14:hiddenFill>
              </a:ext>
            </a:extLst>
          </p:spPr>
        </p:pic>
        <p:sp>
          <p:nvSpPr>
            <p:cNvPr id="25" name="CasellaDiTesto 24">
              <a:extLst>
                <a:ext uri="{FF2B5EF4-FFF2-40B4-BE49-F238E27FC236}">
                  <a16:creationId xmlns:a16="http://schemas.microsoft.com/office/drawing/2014/main" id="{7B5BFB8A-E1F9-9FA8-C58F-69FA3C93A016}"/>
                </a:ext>
              </a:extLst>
            </p:cNvPr>
            <p:cNvSpPr txBox="1"/>
            <p:nvPr/>
          </p:nvSpPr>
          <p:spPr>
            <a:xfrm>
              <a:off x="8866562" y="5492195"/>
              <a:ext cx="479192" cy="3898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00" b="1" i="0" u="none" strike="noStrike" kern="0" cap="none" spc="0" normalizeH="0" baseline="0" noProof="0" dirty="0">
                  <a:ln>
                    <a:noFill/>
                  </a:ln>
                  <a:solidFill>
                    <a:srgbClr val="ED1D25"/>
                  </a:solidFill>
                  <a:effectLst/>
                  <a:uLnTx/>
                  <a:uFillTx/>
                  <a:latin typeface="Arial Narrow" panose="020B0606020202030204" pitchFamily="34" charset="0"/>
                  <a:cs typeface="Arial"/>
                  <a:sym typeface="Arial"/>
                </a:rPr>
                <a:t>R4</a:t>
              </a:r>
            </a:p>
          </p:txBody>
        </p:sp>
      </p:grpSp>
      <p:pic>
        <p:nvPicPr>
          <p:cNvPr id="37" name="Immagine 36">
            <a:extLst>
              <a:ext uri="{FF2B5EF4-FFF2-40B4-BE49-F238E27FC236}">
                <a16:creationId xmlns:a16="http://schemas.microsoft.com/office/drawing/2014/main" id="{91B0A04C-60F4-3552-E8F7-65B1E06AEE5B}"/>
              </a:ext>
            </a:extLst>
          </p:cNvPr>
          <p:cNvPicPr>
            <a:picLocks noChangeAspect="1"/>
          </p:cNvPicPr>
          <p:nvPr/>
        </p:nvPicPr>
        <p:blipFill>
          <a:blip r:embed="rId13"/>
          <a:stretch>
            <a:fillRect/>
          </a:stretch>
        </p:blipFill>
        <p:spPr>
          <a:xfrm>
            <a:off x="3520393" y="2310548"/>
            <a:ext cx="286995" cy="286995"/>
          </a:xfrm>
          <a:prstGeom prst="rect">
            <a:avLst/>
          </a:prstGeom>
        </p:spPr>
      </p:pic>
      <p:pic>
        <p:nvPicPr>
          <p:cNvPr id="38" name="Immagine 37">
            <a:extLst>
              <a:ext uri="{FF2B5EF4-FFF2-40B4-BE49-F238E27FC236}">
                <a16:creationId xmlns:a16="http://schemas.microsoft.com/office/drawing/2014/main" id="{C9CDA2FA-95FF-3676-53B9-FCC237ADB7A6}"/>
              </a:ext>
            </a:extLst>
          </p:cNvPr>
          <p:cNvPicPr>
            <a:picLocks noChangeAspect="1"/>
          </p:cNvPicPr>
          <p:nvPr/>
        </p:nvPicPr>
        <p:blipFill>
          <a:blip r:embed="rId14"/>
          <a:stretch>
            <a:fillRect/>
          </a:stretch>
        </p:blipFill>
        <p:spPr>
          <a:xfrm>
            <a:off x="1021505" y="1212406"/>
            <a:ext cx="297723" cy="297723"/>
          </a:xfrm>
          <a:prstGeom prst="rect">
            <a:avLst/>
          </a:prstGeom>
        </p:spPr>
      </p:pic>
      <p:pic>
        <p:nvPicPr>
          <p:cNvPr id="39" name="Immagine 38">
            <a:extLst>
              <a:ext uri="{FF2B5EF4-FFF2-40B4-BE49-F238E27FC236}">
                <a16:creationId xmlns:a16="http://schemas.microsoft.com/office/drawing/2014/main" id="{EC120946-7F52-217B-8038-3EA8D07332D1}"/>
              </a:ext>
            </a:extLst>
          </p:cNvPr>
          <p:cNvPicPr>
            <a:picLocks noChangeAspect="1"/>
          </p:cNvPicPr>
          <p:nvPr/>
        </p:nvPicPr>
        <p:blipFill>
          <a:blip r:embed="rId13"/>
          <a:stretch>
            <a:fillRect/>
          </a:stretch>
        </p:blipFill>
        <p:spPr>
          <a:xfrm>
            <a:off x="4618874" y="3738772"/>
            <a:ext cx="286995" cy="286995"/>
          </a:xfrm>
          <a:prstGeom prst="rect">
            <a:avLst/>
          </a:prstGeom>
        </p:spPr>
      </p:pic>
      <p:pic>
        <p:nvPicPr>
          <p:cNvPr id="4" name="Picture 2" descr="European Electronic Health Record Exchange Format">
            <a:extLst>
              <a:ext uri="{FF2B5EF4-FFF2-40B4-BE49-F238E27FC236}">
                <a16:creationId xmlns:a16="http://schemas.microsoft.com/office/drawing/2014/main" id="{1264C414-59D8-D99F-B084-A58B9E1B4EF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49156" y="154375"/>
            <a:ext cx="1024168" cy="957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1556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8">
            <a:extLst>
              <a:ext uri="{FF2B5EF4-FFF2-40B4-BE49-F238E27FC236}">
                <a16:creationId xmlns:a16="http://schemas.microsoft.com/office/drawing/2014/main" id="{D25FDE64-0280-9F3E-FE15-F57A31B78338}"/>
              </a:ext>
            </a:extLst>
          </p:cNvPr>
          <p:cNvSpPr>
            <a:spLocks noGrp="1"/>
          </p:cNvSpPr>
          <p:nvPr>
            <p:ph type="title"/>
          </p:nvPr>
        </p:nvSpPr>
        <p:spPr/>
        <p:txBody>
          <a:bodyPr>
            <a:normAutofit/>
          </a:bodyPr>
          <a:lstStyle/>
          <a:p>
            <a:r>
              <a:rPr lang="en-US" dirty="0"/>
              <a:t>Medication Prescription &amp; Dispense</a:t>
            </a:r>
          </a:p>
        </p:txBody>
      </p:sp>
      <p:sp>
        <p:nvSpPr>
          <p:cNvPr id="4" name="Segnaposto numero diapositiva 3">
            <a:extLst>
              <a:ext uri="{FF2B5EF4-FFF2-40B4-BE49-F238E27FC236}">
                <a16:creationId xmlns:a16="http://schemas.microsoft.com/office/drawing/2014/main" id="{1A9203C5-1DAF-2AC9-3481-91EF04212AF1}"/>
              </a:ext>
            </a:extLst>
          </p:cNvPr>
          <p:cNvSpPr>
            <a:spLocks noGrp="1"/>
          </p:cNvSpPr>
          <p:nvPr>
            <p:ph type="sldNum" sz="quarter" idx="15"/>
          </p:nvPr>
        </p:nvSpPr>
        <p:spPr>
          <a:prstGeom prst="rect">
            <a:avLst/>
          </a:prstGeo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3B22ABC-0FED-4D64-8F5D-7D0F97264170}" type="slidenum">
              <a:rPr kumimoji="0" lang="en-US" altLang="en-US" sz="1000" b="0" i="0" u="none" strike="noStrike" kern="0" cap="none" spc="0" normalizeH="0" baseline="0" noProof="0" smtClean="0">
                <a:ln>
                  <a:noFill/>
                </a:ln>
                <a:solidFill>
                  <a:srgbClr val="160447"/>
                </a:solidFill>
                <a:effectLst/>
                <a:uLnTx/>
                <a:uFillTx/>
                <a:latin typeface="DM Sans"/>
                <a:sym typeface="DM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US" altLang="en-US" sz="1000" b="0" i="0" u="none" strike="noStrike" kern="0" cap="none" spc="0" normalizeH="0" baseline="0" noProof="0">
              <a:ln>
                <a:noFill/>
              </a:ln>
              <a:solidFill>
                <a:srgbClr val="160447"/>
              </a:solidFill>
              <a:effectLst/>
              <a:uLnTx/>
              <a:uFillTx/>
              <a:latin typeface="DM Sans"/>
              <a:sym typeface="DM Sans"/>
            </a:endParaRPr>
          </a:p>
        </p:txBody>
      </p:sp>
      <p:pic>
        <p:nvPicPr>
          <p:cNvPr id="7" name="Google Shape;58;p13">
            <a:extLst>
              <a:ext uri="{FF2B5EF4-FFF2-40B4-BE49-F238E27FC236}">
                <a16:creationId xmlns:a16="http://schemas.microsoft.com/office/drawing/2014/main" id="{6BCC495D-0194-F12D-A491-603F7C396888}"/>
              </a:ext>
            </a:extLst>
          </p:cNvPr>
          <p:cNvPicPr preferRelativeResize="0"/>
          <p:nvPr/>
        </p:nvPicPr>
        <p:blipFill>
          <a:blip r:embed="rId3">
            <a:alphaModFix/>
          </a:blip>
          <a:stretch>
            <a:fillRect/>
          </a:stretch>
        </p:blipFill>
        <p:spPr>
          <a:xfrm>
            <a:off x="944844" y="3072377"/>
            <a:ext cx="980586" cy="541646"/>
          </a:xfrm>
          <a:prstGeom prst="rect">
            <a:avLst/>
          </a:prstGeom>
          <a:noFill/>
          <a:ln>
            <a:noFill/>
          </a:ln>
        </p:spPr>
      </p:pic>
      <p:grpSp>
        <p:nvGrpSpPr>
          <p:cNvPr id="12" name="Gruppo 11">
            <a:extLst>
              <a:ext uri="{FF2B5EF4-FFF2-40B4-BE49-F238E27FC236}">
                <a16:creationId xmlns:a16="http://schemas.microsoft.com/office/drawing/2014/main" id="{9215DB7B-C360-80BC-BAE5-D3EC8716F2FF}"/>
              </a:ext>
            </a:extLst>
          </p:cNvPr>
          <p:cNvGrpSpPr/>
          <p:nvPr/>
        </p:nvGrpSpPr>
        <p:grpSpPr>
          <a:xfrm>
            <a:off x="1041495" y="1433274"/>
            <a:ext cx="1953778" cy="809021"/>
            <a:chOff x="224141" y="2172642"/>
            <a:chExt cx="2149156" cy="978916"/>
          </a:xfrm>
        </p:grpSpPr>
        <p:pic>
          <p:nvPicPr>
            <p:cNvPr id="5" name="Google Shape;56;p13">
              <a:extLst>
                <a:ext uri="{FF2B5EF4-FFF2-40B4-BE49-F238E27FC236}">
                  <a16:creationId xmlns:a16="http://schemas.microsoft.com/office/drawing/2014/main" id="{0819F96F-E39F-1375-4AB7-25B359B68473}"/>
                </a:ext>
              </a:extLst>
            </p:cNvPr>
            <p:cNvPicPr preferRelativeResize="0"/>
            <p:nvPr/>
          </p:nvPicPr>
          <p:blipFill>
            <a:blip r:embed="rId4">
              <a:alphaModFix/>
            </a:blip>
            <a:stretch>
              <a:fillRect/>
            </a:stretch>
          </p:blipFill>
          <p:spPr>
            <a:xfrm>
              <a:off x="241499" y="2643583"/>
              <a:ext cx="2131798" cy="507975"/>
            </a:xfrm>
            <a:prstGeom prst="rect">
              <a:avLst/>
            </a:prstGeom>
            <a:noFill/>
            <a:ln>
              <a:noFill/>
            </a:ln>
          </p:spPr>
        </p:pic>
        <p:pic>
          <p:nvPicPr>
            <p:cNvPr id="6" name="Google Shape;57;p13">
              <a:extLst>
                <a:ext uri="{FF2B5EF4-FFF2-40B4-BE49-F238E27FC236}">
                  <a16:creationId xmlns:a16="http://schemas.microsoft.com/office/drawing/2014/main" id="{4024E4CF-F8DF-1847-2CA6-E82EA0E1C5ED}"/>
                </a:ext>
              </a:extLst>
            </p:cNvPr>
            <p:cNvPicPr preferRelativeResize="0"/>
            <p:nvPr/>
          </p:nvPicPr>
          <p:blipFill>
            <a:blip r:embed="rId5">
              <a:alphaModFix/>
            </a:blip>
            <a:stretch>
              <a:fillRect/>
            </a:stretch>
          </p:blipFill>
          <p:spPr>
            <a:xfrm>
              <a:off x="224141" y="2172642"/>
              <a:ext cx="1078645" cy="390285"/>
            </a:xfrm>
            <a:prstGeom prst="rect">
              <a:avLst/>
            </a:prstGeom>
            <a:noFill/>
            <a:ln>
              <a:noFill/>
            </a:ln>
          </p:spPr>
        </p:pic>
        <p:pic>
          <p:nvPicPr>
            <p:cNvPr id="8" name="Google Shape;59;p13">
              <a:extLst>
                <a:ext uri="{FF2B5EF4-FFF2-40B4-BE49-F238E27FC236}">
                  <a16:creationId xmlns:a16="http://schemas.microsoft.com/office/drawing/2014/main" id="{AC827172-A17B-B072-563C-54E0A73688EF}"/>
                </a:ext>
              </a:extLst>
            </p:cNvPr>
            <p:cNvPicPr preferRelativeResize="0"/>
            <p:nvPr/>
          </p:nvPicPr>
          <p:blipFill>
            <a:blip r:embed="rId6">
              <a:alphaModFix/>
            </a:blip>
            <a:stretch>
              <a:fillRect/>
            </a:stretch>
          </p:blipFill>
          <p:spPr>
            <a:xfrm>
              <a:off x="1490767" y="2172642"/>
              <a:ext cx="868367" cy="374064"/>
            </a:xfrm>
            <a:prstGeom prst="rect">
              <a:avLst/>
            </a:prstGeom>
            <a:noFill/>
            <a:ln>
              <a:noFill/>
            </a:ln>
          </p:spPr>
        </p:pic>
      </p:grpSp>
      <p:pic>
        <p:nvPicPr>
          <p:cNvPr id="13" name="Immagine 12">
            <a:extLst>
              <a:ext uri="{FF2B5EF4-FFF2-40B4-BE49-F238E27FC236}">
                <a16:creationId xmlns:a16="http://schemas.microsoft.com/office/drawing/2014/main" id="{A1A9F05D-3A8A-13DB-1700-B906E0270288}"/>
              </a:ext>
            </a:extLst>
          </p:cNvPr>
          <p:cNvPicPr>
            <a:picLocks noChangeAspect="1"/>
          </p:cNvPicPr>
          <p:nvPr/>
        </p:nvPicPr>
        <p:blipFill>
          <a:blip r:embed="rId7"/>
          <a:stretch>
            <a:fillRect/>
          </a:stretch>
        </p:blipFill>
        <p:spPr>
          <a:xfrm>
            <a:off x="3414847" y="1395812"/>
            <a:ext cx="1694485" cy="965836"/>
          </a:xfrm>
          <a:prstGeom prst="rect">
            <a:avLst/>
          </a:prstGeom>
          <a:ln>
            <a:noFill/>
          </a:ln>
          <a:effectLst>
            <a:outerShdw blurRad="292100" dist="139700" dir="2700000" algn="tl" rotWithShape="0">
              <a:srgbClr val="333333">
                <a:alpha val="65000"/>
              </a:srgbClr>
            </a:outerShdw>
          </a:effectLst>
        </p:spPr>
      </p:pic>
      <p:pic>
        <p:nvPicPr>
          <p:cNvPr id="14" name="Immagine 13">
            <a:extLst>
              <a:ext uri="{FF2B5EF4-FFF2-40B4-BE49-F238E27FC236}">
                <a16:creationId xmlns:a16="http://schemas.microsoft.com/office/drawing/2014/main" id="{051EF7E1-6A51-38FF-AE44-8D11F66AE1EB}"/>
              </a:ext>
            </a:extLst>
          </p:cNvPr>
          <p:cNvPicPr>
            <a:picLocks noChangeAspect="1"/>
          </p:cNvPicPr>
          <p:nvPr/>
        </p:nvPicPr>
        <p:blipFill rotWithShape="1">
          <a:blip r:embed="rId8"/>
          <a:srcRect b="15491"/>
          <a:stretch/>
        </p:blipFill>
        <p:spPr>
          <a:xfrm>
            <a:off x="3414846" y="2886112"/>
            <a:ext cx="1694484" cy="965836"/>
          </a:xfrm>
          <a:prstGeom prst="rect">
            <a:avLst/>
          </a:prstGeom>
          <a:ln>
            <a:noFill/>
          </a:ln>
          <a:effectLst>
            <a:outerShdw blurRad="292100" dist="139700" dir="2700000" algn="tl" rotWithShape="0">
              <a:srgbClr val="333333">
                <a:alpha val="65000"/>
              </a:srgbClr>
            </a:outerShdw>
          </a:effectLst>
        </p:spPr>
      </p:pic>
      <p:pic>
        <p:nvPicPr>
          <p:cNvPr id="15" name="Immagine 14">
            <a:extLst>
              <a:ext uri="{FF2B5EF4-FFF2-40B4-BE49-F238E27FC236}">
                <a16:creationId xmlns:a16="http://schemas.microsoft.com/office/drawing/2014/main" id="{7F044F83-8160-0B74-B0BA-A6C6B996E947}"/>
              </a:ext>
            </a:extLst>
          </p:cNvPr>
          <p:cNvPicPr>
            <a:picLocks noChangeAspect="1"/>
          </p:cNvPicPr>
          <p:nvPr/>
        </p:nvPicPr>
        <p:blipFill rotWithShape="1">
          <a:blip r:embed="rId8"/>
          <a:srcRect b="15491"/>
          <a:stretch/>
        </p:blipFill>
        <p:spPr>
          <a:xfrm>
            <a:off x="5357561" y="2886111"/>
            <a:ext cx="1694484" cy="965836"/>
          </a:xfrm>
          <a:prstGeom prst="rect">
            <a:avLst/>
          </a:prstGeom>
          <a:ln>
            <a:noFill/>
          </a:ln>
          <a:effectLst>
            <a:outerShdw blurRad="292100" dist="139700" dir="2700000" algn="tl" rotWithShape="0">
              <a:srgbClr val="333333">
                <a:alpha val="65000"/>
              </a:srgbClr>
            </a:outerShdw>
          </a:effectLst>
        </p:spPr>
      </p:pic>
      <p:pic>
        <p:nvPicPr>
          <p:cNvPr id="16" name="Immagine 15">
            <a:extLst>
              <a:ext uri="{FF2B5EF4-FFF2-40B4-BE49-F238E27FC236}">
                <a16:creationId xmlns:a16="http://schemas.microsoft.com/office/drawing/2014/main" id="{FF5B213E-5D95-BD2C-6D0C-10FC0B6BD43A}"/>
              </a:ext>
            </a:extLst>
          </p:cNvPr>
          <p:cNvPicPr>
            <a:picLocks noChangeAspect="1"/>
          </p:cNvPicPr>
          <p:nvPr/>
        </p:nvPicPr>
        <p:blipFill>
          <a:blip r:embed="rId9"/>
          <a:stretch>
            <a:fillRect/>
          </a:stretch>
        </p:blipFill>
        <p:spPr>
          <a:xfrm>
            <a:off x="5657067" y="938393"/>
            <a:ext cx="583006" cy="588188"/>
          </a:xfrm>
          <a:prstGeom prst="rect">
            <a:avLst/>
          </a:prstGeom>
        </p:spPr>
      </p:pic>
      <p:pic>
        <p:nvPicPr>
          <p:cNvPr id="17" name="Immagine 16">
            <a:extLst>
              <a:ext uri="{FF2B5EF4-FFF2-40B4-BE49-F238E27FC236}">
                <a16:creationId xmlns:a16="http://schemas.microsoft.com/office/drawing/2014/main" id="{EA803AF0-D50E-FBA2-3F8B-EDA70F786A03}"/>
              </a:ext>
            </a:extLst>
          </p:cNvPr>
          <p:cNvPicPr>
            <a:picLocks noChangeAspect="1"/>
          </p:cNvPicPr>
          <p:nvPr/>
        </p:nvPicPr>
        <p:blipFill>
          <a:blip r:embed="rId10"/>
          <a:stretch>
            <a:fillRect/>
          </a:stretch>
        </p:blipFill>
        <p:spPr>
          <a:xfrm>
            <a:off x="2247898" y="2723927"/>
            <a:ext cx="937110" cy="1320006"/>
          </a:xfrm>
          <a:prstGeom prst="rect">
            <a:avLst/>
          </a:prstGeom>
          <a:ln>
            <a:noFill/>
          </a:ln>
          <a:effectLst>
            <a:outerShdw blurRad="292100" dist="139700" dir="2700000" algn="tl" rotWithShape="0">
              <a:srgbClr val="333333">
                <a:alpha val="65000"/>
              </a:srgbClr>
            </a:outerShdw>
          </a:effectLst>
        </p:spPr>
      </p:pic>
      <p:grpSp>
        <p:nvGrpSpPr>
          <p:cNvPr id="22" name="Gruppo 21">
            <a:extLst>
              <a:ext uri="{FF2B5EF4-FFF2-40B4-BE49-F238E27FC236}">
                <a16:creationId xmlns:a16="http://schemas.microsoft.com/office/drawing/2014/main" id="{A3A17FD7-AC63-7D34-B77E-5BF7216A234B}"/>
              </a:ext>
            </a:extLst>
          </p:cNvPr>
          <p:cNvGrpSpPr/>
          <p:nvPr/>
        </p:nvGrpSpPr>
        <p:grpSpPr>
          <a:xfrm>
            <a:off x="3477675" y="4000550"/>
            <a:ext cx="1301217" cy="379864"/>
            <a:chOff x="4636899" y="5334060"/>
            <a:chExt cx="1734955" cy="506484"/>
          </a:xfrm>
        </p:grpSpPr>
        <p:pic>
          <p:nvPicPr>
            <p:cNvPr id="18" name="Picture 2" descr="Pubblicata la versione 4 di FHIR - Salute Digitale">
              <a:extLst>
                <a:ext uri="{FF2B5EF4-FFF2-40B4-BE49-F238E27FC236}">
                  <a16:creationId xmlns:a16="http://schemas.microsoft.com/office/drawing/2014/main" id="{2A4E1733-4B4E-C4A6-E80E-ED436BDFD5D7}"/>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36899" y="5334060"/>
              <a:ext cx="1278675" cy="443006"/>
            </a:xfrm>
            <a:prstGeom prst="rect">
              <a:avLst/>
            </a:prstGeom>
            <a:noFill/>
            <a:extLst>
              <a:ext uri="{909E8E84-426E-40DD-AFC4-6F175D3DCCD1}">
                <a14:hiddenFill xmlns:a14="http://schemas.microsoft.com/office/drawing/2010/main">
                  <a:solidFill>
                    <a:srgbClr val="FFFFFF"/>
                  </a:solidFill>
                </a14:hiddenFill>
              </a:ext>
            </a:extLst>
          </p:spPr>
        </p:pic>
        <p:sp>
          <p:nvSpPr>
            <p:cNvPr id="19" name="CasellaDiTesto 18">
              <a:extLst>
                <a:ext uri="{FF2B5EF4-FFF2-40B4-BE49-F238E27FC236}">
                  <a16:creationId xmlns:a16="http://schemas.microsoft.com/office/drawing/2014/main" id="{4970BAF1-A81D-11A5-9F2A-3BE7E9F809CA}"/>
                </a:ext>
              </a:extLst>
            </p:cNvPr>
            <p:cNvSpPr txBox="1"/>
            <p:nvPr/>
          </p:nvSpPr>
          <p:spPr>
            <a:xfrm>
              <a:off x="5892662" y="5450694"/>
              <a:ext cx="479192" cy="3898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00" b="1" i="0" u="none" strike="noStrike" kern="0" cap="none" spc="0" normalizeH="0" baseline="0" noProof="0" dirty="0">
                  <a:ln>
                    <a:noFill/>
                  </a:ln>
                  <a:solidFill>
                    <a:srgbClr val="ED1D25"/>
                  </a:solidFill>
                  <a:effectLst/>
                  <a:uLnTx/>
                  <a:uFillTx/>
                  <a:latin typeface="Arial Narrow" panose="020B0606020202030204" pitchFamily="34" charset="0"/>
                  <a:cs typeface="Arial"/>
                  <a:sym typeface="Arial"/>
                </a:rPr>
                <a:t>R5</a:t>
              </a:r>
            </a:p>
          </p:txBody>
        </p:sp>
      </p:grpSp>
      <p:grpSp>
        <p:nvGrpSpPr>
          <p:cNvPr id="11" name="Gruppo 10">
            <a:extLst>
              <a:ext uri="{FF2B5EF4-FFF2-40B4-BE49-F238E27FC236}">
                <a16:creationId xmlns:a16="http://schemas.microsoft.com/office/drawing/2014/main" id="{C5D0851B-B9DB-85DB-AC0C-F370D0BB4291}"/>
              </a:ext>
            </a:extLst>
          </p:cNvPr>
          <p:cNvGrpSpPr/>
          <p:nvPr/>
        </p:nvGrpSpPr>
        <p:grpSpPr>
          <a:xfrm>
            <a:off x="5725284" y="4031676"/>
            <a:ext cx="1284033" cy="379864"/>
            <a:chOff x="7633711" y="5375561"/>
            <a:chExt cx="1712043" cy="506484"/>
          </a:xfrm>
        </p:grpSpPr>
        <p:pic>
          <p:nvPicPr>
            <p:cNvPr id="20" name="Picture 2" descr="Pubblicata la versione 4 di FHIR - Salute Digitale">
              <a:extLst>
                <a:ext uri="{FF2B5EF4-FFF2-40B4-BE49-F238E27FC236}">
                  <a16:creationId xmlns:a16="http://schemas.microsoft.com/office/drawing/2014/main" id="{409ED9D1-F5DE-50DE-CE20-16614DBE93DB}"/>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33711" y="5375561"/>
              <a:ext cx="1278675" cy="443006"/>
            </a:xfrm>
            <a:prstGeom prst="rect">
              <a:avLst/>
            </a:prstGeom>
            <a:noFill/>
            <a:extLst>
              <a:ext uri="{909E8E84-426E-40DD-AFC4-6F175D3DCCD1}">
                <a14:hiddenFill xmlns:a14="http://schemas.microsoft.com/office/drawing/2010/main">
                  <a:solidFill>
                    <a:srgbClr val="FFFFFF"/>
                  </a:solidFill>
                </a14:hiddenFill>
              </a:ext>
            </a:extLst>
          </p:spPr>
        </p:pic>
        <p:sp>
          <p:nvSpPr>
            <p:cNvPr id="21" name="CasellaDiTesto 20">
              <a:extLst>
                <a:ext uri="{FF2B5EF4-FFF2-40B4-BE49-F238E27FC236}">
                  <a16:creationId xmlns:a16="http://schemas.microsoft.com/office/drawing/2014/main" id="{3AEADDE6-5AF9-509F-562F-4CBA61F9F6E7}"/>
                </a:ext>
              </a:extLst>
            </p:cNvPr>
            <p:cNvSpPr txBox="1"/>
            <p:nvPr/>
          </p:nvSpPr>
          <p:spPr>
            <a:xfrm>
              <a:off x="8866562" y="5492195"/>
              <a:ext cx="479192" cy="3898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00" b="1" i="0" u="none" strike="noStrike" kern="0" cap="none" spc="0" normalizeH="0" baseline="0" noProof="0" dirty="0">
                  <a:ln>
                    <a:noFill/>
                  </a:ln>
                  <a:solidFill>
                    <a:srgbClr val="ED1D25"/>
                  </a:solidFill>
                  <a:effectLst/>
                  <a:uLnTx/>
                  <a:uFillTx/>
                  <a:latin typeface="Arial Narrow" panose="020B0606020202030204" pitchFamily="34" charset="0"/>
                  <a:cs typeface="Arial"/>
                  <a:sym typeface="Arial"/>
                </a:rPr>
                <a:t>R4</a:t>
              </a:r>
            </a:p>
          </p:txBody>
        </p:sp>
      </p:grpSp>
      <p:cxnSp>
        <p:nvCxnSpPr>
          <p:cNvPr id="10" name="Connettore 2 9">
            <a:extLst>
              <a:ext uri="{FF2B5EF4-FFF2-40B4-BE49-F238E27FC236}">
                <a16:creationId xmlns:a16="http://schemas.microsoft.com/office/drawing/2014/main" id="{F708316D-5534-5CC7-2F31-E35E9CA39845}"/>
              </a:ext>
            </a:extLst>
          </p:cNvPr>
          <p:cNvCxnSpPr>
            <a:stCxn id="13" idx="2"/>
            <a:endCxn id="14" idx="0"/>
          </p:cNvCxnSpPr>
          <p:nvPr/>
        </p:nvCxnSpPr>
        <p:spPr>
          <a:xfrm flipH="1">
            <a:off x="4262088" y="2361647"/>
            <a:ext cx="2" cy="524465"/>
          </a:xfrm>
          <a:prstGeom prst="straightConnector1">
            <a:avLst/>
          </a:prstGeom>
          <a:ln w="38100">
            <a:solidFill>
              <a:srgbClr val="50398B"/>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ttore a gomito 25">
            <a:extLst>
              <a:ext uri="{FF2B5EF4-FFF2-40B4-BE49-F238E27FC236}">
                <a16:creationId xmlns:a16="http://schemas.microsoft.com/office/drawing/2014/main" id="{084C9CF4-BFEE-C5B9-555D-919EA3DD5238}"/>
              </a:ext>
            </a:extLst>
          </p:cNvPr>
          <p:cNvCxnSpPr>
            <a:stCxn id="13" idx="3"/>
            <a:endCxn id="15" idx="0"/>
          </p:cNvCxnSpPr>
          <p:nvPr/>
        </p:nvCxnSpPr>
        <p:spPr>
          <a:xfrm>
            <a:off x="5109332" y="1878730"/>
            <a:ext cx="1095472" cy="1007381"/>
          </a:xfrm>
          <a:prstGeom prst="bentConnector2">
            <a:avLst/>
          </a:prstGeom>
          <a:ln w="38100">
            <a:solidFill>
              <a:srgbClr val="50398B"/>
            </a:solidFill>
            <a:tailEnd type="triangle"/>
          </a:ln>
        </p:spPr>
        <p:style>
          <a:lnRef idx="1">
            <a:schemeClr val="accent1"/>
          </a:lnRef>
          <a:fillRef idx="0">
            <a:schemeClr val="accent1"/>
          </a:fillRef>
          <a:effectRef idx="0">
            <a:schemeClr val="accent1"/>
          </a:effectRef>
          <a:fontRef idx="minor">
            <a:schemeClr val="tx1"/>
          </a:fontRef>
        </p:style>
      </p:cxnSp>
      <p:sp>
        <p:nvSpPr>
          <p:cNvPr id="27" name="CasellaDiTesto 26">
            <a:extLst>
              <a:ext uri="{FF2B5EF4-FFF2-40B4-BE49-F238E27FC236}">
                <a16:creationId xmlns:a16="http://schemas.microsoft.com/office/drawing/2014/main" id="{437EFDE9-1BCF-BC93-C1F1-2A1B3D03A317}"/>
              </a:ext>
            </a:extLst>
          </p:cNvPr>
          <p:cNvSpPr txBox="1"/>
          <p:nvPr/>
        </p:nvSpPr>
        <p:spPr>
          <a:xfrm>
            <a:off x="3330122" y="2499040"/>
            <a:ext cx="68640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50398B"/>
                </a:solidFill>
                <a:effectLst/>
                <a:uLnTx/>
                <a:uFillTx/>
                <a:latin typeface="Arial"/>
                <a:cs typeface="Arial"/>
                <a:sym typeface="Arial"/>
              </a:rPr>
              <a:t>derived</a:t>
            </a:r>
          </a:p>
        </p:txBody>
      </p:sp>
      <p:sp>
        <p:nvSpPr>
          <p:cNvPr id="28" name="CasellaDiTesto 27">
            <a:extLst>
              <a:ext uri="{FF2B5EF4-FFF2-40B4-BE49-F238E27FC236}">
                <a16:creationId xmlns:a16="http://schemas.microsoft.com/office/drawing/2014/main" id="{9A959BB7-B433-B149-F6C4-82416AFEC620}"/>
              </a:ext>
            </a:extLst>
          </p:cNvPr>
          <p:cNvSpPr txBox="1"/>
          <p:nvPr/>
        </p:nvSpPr>
        <p:spPr>
          <a:xfrm>
            <a:off x="5381853" y="1964926"/>
            <a:ext cx="67839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50398B"/>
                </a:solidFill>
                <a:effectLst/>
                <a:uLnTx/>
                <a:uFillTx/>
                <a:latin typeface="Arial"/>
                <a:cs typeface="Arial"/>
                <a:sym typeface="Arial"/>
              </a:rPr>
              <a:t>aligned</a:t>
            </a:r>
          </a:p>
        </p:txBody>
      </p:sp>
      <p:pic>
        <p:nvPicPr>
          <p:cNvPr id="29" name="Picture 2" descr="main product photo">
            <a:extLst>
              <a:ext uri="{FF2B5EF4-FFF2-40B4-BE49-F238E27FC236}">
                <a16:creationId xmlns:a16="http://schemas.microsoft.com/office/drawing/2014/main" id="{B01C3542-FC07-6D1F-17F3-BD57E04645D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08141" y="1462566"/>
            <a:ext cx="1489136" cy="8376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 name="Picture 2" descr="Blank coloured political map of europe Royalty Free Vector">
            <a:extLst>
              <a:ext uri="{FF2B5EF4-FFF2-40B4-BE49-F238E27FC236}">
                <a16:creationId xmlns:a16="http://schemas.microsoft.com/office/drawing/2014/main" id="{92A35C19-54E1-13DC-F640-7457659467A3}"/>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b="9863"/>
          <a:stretch/>
        </p:blipFill>
        <p:spPr bwMode="auto">
          <a:xfrm>
            <a:off x="7345795" y="2922295"/>
            <a:ext cx="914576" cy="8679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Immagine 1">
            <a:extLst>
              <a:ext uri="{FF2B5EF4-FFF2-40B4-BE49-F238E27FC236}">
                <a16:creationId xmlns:a16="http://schemas.microsoft.com/office/drawing/2014/main" id="{33096E78-1180-7DF9-4CD5-695B25815B9C}"/>
              </a:ext>
            </a:extLst>
          </p:cNvPr>
          <p:cNvPicPr>
            <a:picLocks noChangeAspect="1"/>
          </p:cNvPicPr>
          <p:nvPr/>
        </p:nvPicPr>
        <p:blipFill>
          <a:blip r:embed="rId14"/>
          <a:stretch>
            <a:fillRect/>
          </a:stretch>
        </p:blipFill>
        <p:spPr>
          <a:xfrm>
            <a:off x="5255664" y="2398791"/>
            <a:ext cx="360245" cy="360245"/>
          </a:xfrm>
          <a:prstGeom prst="rect">
            <a:avLst/>
          </a:prstGeom>
        </p:spPr>
      </p:pic>
      <p:pic>
        <p:nvPicPr>
          <p:cNvPr id="3" name="Picture 2" descr="European Electronic Health Record Exchange Format">
            <a:extLst>
              <a:ext uri="{FF2B5EF4-FFF2-40B4-BE49-F238E27FC236}">
                <a16:creationId xmlns:a16="http://schemas.microsoft.com/office/drawing/2014/main" id="{D32FCD12-0054-FF8D-883A-E1A413F873C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49156" y="154375"/>
            <a:ext cx="1024168" cy="957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618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CF4AA6-A634-8351-1FAF-46CA43592501}"/>
              </a:ext>
            </a:extLst>
          </p:cNvPr>
          <p:cNvSpPr>
            <a:spLocks noGrp="1"/>
          </p:cNvSpPr>
          <p:nvPr>
            <p:ph type="title"/>
          </p:nvPr>
        </p:nvSpPr>
        <p:spPr/>
        <p:txBody>
          <a:bodyPr>
            <a:normAutofit/>
          </a:bodyPr>
          <a:lstStyle/>
          <a:p>
            <a:r>
              <a:rPr lang="en-US" dirty="0"/>
              <a:t>Patient Summary</a:t>
            </a:r>
          </a:p>
        </p:txBody>
      </p:sp>
      <p:sp>
        <p:nvSpPr>
          <p:cNvPr id="4" name="Segnaposto numero diapositiva 3">
            <a:extLst>
              <a:ext uri="{FF2B5EF4-FFF2-40B4-BE49-F238E27FC236}">
                <a16:creationId xmlns:a16="http://schemas.microsoft.com/office/drawing/2014/main" id="{1A9203C5-1DAF-2AC9-3481-91EF04212AF1}"/>
              </a:ext>
            </a:extLst>
          </p:cNvPr>
          <p:cNvSpPr>
            <a:spLocks noGrp="1"/>
          </p:cNvSpPr>
          <p:nvPr>
            <p:ph type="sldNum" sz="quarter" idx="15"/>
          </p:nvPr>
        </p:nvSpPr>
        <p:spPr>
          <a:prstGeom prst="rect">
            <a:avLst/>
          </a:prstGeo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3B22ABC-0FED-4D64-8F5D-7D0F97264170}" type="slidenum">
              <a:rPr kumimoji="0" lang="en-US" altLang="en-US" sz="1000" b="0" i="0" u="none" strike="noStrike" kern="0" cap="none" spc="0" normalizeH="0" baseline="0" noProof="0" smtClean="0">
                <a:ln>
                  <a:noFill/>
                </a:ln>
                <a:solidFill>
                  <a:srgbClr val="160447"/>
                </a:solidFill>
                <a:effectLst/>
                <a:uLnTx/>
                <a:uFillTx/>
                <a:latin typeface="DM Sans"/>
                <a:sym typeface="DM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lang="en-US" altLang="en-US" sz="1000" b="0" i="0" u="none" strike="noStrike" kern="0" cap="none" spc="0" normalizeH="0" baseline="0" noProof="0">
              <a:ln>
                <a:noFill/>
              </a:ln>
              <a:solidFill>
                <a:srgbClr val="160447"/>
              </a:solidFill>
              <a:effectLst/>
              <a:uLnTx/>
              <a:uFillTx/>
              <a:latin typeface="DM Sans"/>
              <a:sym typeface="DM Sans"/>
            </a:endParaRPr>
          </a:p>
        </p:txBody>
      </p:sp>
      <p:pic>
        <p:nvPicPr>
          <p:cNvPr id="7" name="Google Shape;58;p13">
            <a:extLst>
              <a:ext uri="{FF2B5EF4-FFF2-40B4-BE49-F238E27FC236}">
                <a16:creationId xmlns:a16="http://schemas.microsoft.com/office/drawing/2014/main" id="{6BCC495D-0194-F12D-A491-603F7C396888}"/>
              </a:ext>
            </a:extLst>
          </p:cNvPr>
          <p:cNvPicPr preferRelativeResize="0">
            <a:picLocks noChangeAspect="1"/>
          </p:cNvPicPr>
          <p:nvPr/>
        </p:nvPicPr>
        <p:blipFill>
          <a:blip r:embed="rId3">
            <a:alphaModFix/>
          </a:blip>
          <a:stretch>
            <a:fillRect/>
          </a:stretch>
        </p:blipFill>
        <p:spPr>
          <a:xfrm>
            <a:off x="821581" y="3317074"/>
            <a:ext cx="736729" cy="447641"/>
          </a:xfrm>
          <a:prstGeom prst="rect">
            <a:avLst/>
          </a:prstGeom>
          <a:noFill/>
          <a:ln>
            <a:noFill/>
          </a:ln>
        </p:spPr>
      </p:pic>
      <p:cxnSp>
        <p:nvCxnSpPr>
          <p:cNvPr id="10" name="Connettore 2 9">
            <a:extLst>
              <a:ext uri="{FF2B5EF4-FFF2-40B4-BE49-F238E27FC236}">
                <a16:creationId xmlns:a16="http://schemas.microsoft.com/office/drawing/2014/main" id="{F708316D-5534-5CC7-2F31-E35E9CA39845}"/>
              </a:ext>
            </a:extLst>
          </p:cNvPr>
          <p:cNvCxnSpPr>
            <a:cxnSpLocks/>
          </p:cNvCxnSpPr>
          <p:nvPr/>
        </p:nvCxnSpPr>
        <p:spPr>
          <a:xfrm flipH="1">
            <a:off x="4364368" y="2111903"/>
            <a:ext cx="1" cy="427881"/>
          </a:xfrm>
          <a:prstGeom prst="straightConnector1">
            <a:avLst/>
          </a:prstGeom>
          <a:ln w="38100">
            <a:solidFill>
              <a:srgbClr val="50398B"/>
            </a:solidFill>
            <a:tailEnd type="triangle"/>
          </a:ln>
        </p:spPr>
        <p:style>
          <a:lnRef idx="1">
            <a:schemeClr val="accent1"/>
          </a:lnRef>
          <a:fillRef idx="0">
            <a:schemeClr val="accent1"/>
          </a:fillRef>
          <a:effectRef idx="0">
            <a:schemeClr val="accent1"/>
          </a:effectRef>
          <a:fontRef idx="minor">
            <a:schemeClr val="tx1"/>
          </a:fontRef>
        </p:style>
      </p:cxnSp>
      <p:pic>
        <p:nvPicPr>
          <p:cNvPr id="29" name="Picture 2" descr="main product photo">
            <a:extLst>
              <a:ext uri="{FF2B5EF4-FFF2-40B4-BE49-F238E27FC236}">
                <a16:creationId xmlns:a16="http://schemas.microsoft.com/office/drawing/2014/main" id="{B01C3542-FC07-6D1F-17F3-BD57E04645D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23563" y="1605059"/>
            <a:ext cx="1353759" cy="7614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 name="Picture 2" descr="Blank coloured political map of europe Royalty Free Vector">
            <a:extLst>
              <a:ext uri="{FF2B5EF4-FFF2-40B4-BE49-F238E27FC236}">
                <a16:creationId xmlns:a16="http://schemas.microsoft.com/office/drawing/2014/main" id="{92A35C19-54E1-13DC-F640-7457659467A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9863"/>
          <a:stretch/>
        </p:blipFill>
        <p:spPr bwMode="auto">
          <a:xfrm>
            <a:off x="6871290" y="2809948"/>
            <a:ext cx="1006033" cy="9547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Immagine 2">
            <a:extLst>
              <a:ext uri="{FF2B5EF4-FFF2-40B4-BE49-F238E27FC236}">
                <a16:creationId xmlns:a16="http://schemas.microsoft.com/office/drawing/2014/main" id="{294DC811-5F68-E103-C7CF-F3F34E708559}"/>
              </a:ext>
            </a:extLst>
          </p:cNvPr>
          <p:cNvPicPr>
            <a:picLocks noChangeAspect="1"/>
          </p:cNvPicPr>
          <p:nvPr/>
        </p:nvPicPr>
        <p:blipFill>
          <a:blip r:embed="rId6"/>
          <a:stretch>
            <a:fillRect/>
          </a:stretch>
        </p:blipFill>
        <p:spPr>
          <a:xfrm>
            <a:off x="3049868" y="985112"/>
            <a:ext cx="2679650" cy="1239894"/>
          </a:xfrm>
          <a:prstGeom prst="rect">
            <a:avLst/>
          </a:prstGeom>
          <a:ln>
            <a:noFill/>
          </a:ln>
          <a:effectLst>
            <a:outerShdw blurRad="292100" dist="139700" dir="2700000" algn="tl" rotWithShape="0">
              <a:srgbClr val="333333">
                <a:alpha val="65000"/>
              </a:srgbClr>
            </a:outerShdw>
          </a:effectLst>
        </p:spPr>
      </p:pic>
      <p:pic>
        <p:nvPicPr>
          <p:cNvPr id="1026" name="Picture 2" descr="The International Patient Summary – key health data, worldwide">
            <a:extLst>
              <a:ext uri="{FF2B5EF4-FFF2-40B4-BE49-F238E27FC236}">
                <a16:creationId xmlns:a16="http://schemas.microsoft.com/office/drawing/2014/main" id="{94982365-EE23-D8D6-1674-0DDE83FEC1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7750" y="1547009"/>
            <a:ext cx="672032" cy="734459"/>
          </a:xfrm>
          <a:prstGeom prst="rect">
            <a:avLst/>
          </a:prstGeom>
          <a:noFill/>
          <a:extLst>
            <a:ext uri="{909E8E84-426E-40DD-AFC4-6F175D3DCCD1}">
              <a14:hiddenFill xmlns:a14="http://schemas.microsoft.com/office/drawing/2010/main">
                <a:solidFill>
                  <a:srgbClr val="FFFFFF"/>
                </a:solidFill>
              </a14:hiddenFill>
            </a:ext>
          </a:extLst>
        </p:spPr>
      </p:pic>
      <p:pic>
        <p:nvPicPr>
          <p:cNvPr id="11" name="Immagine 10">
            <a:extLst>
              <a:ext uri="{FF2B5EF4-FFF2-40B4-BE49-F238E27FC236}">
                <a16:creationId xmlns:a16="http://schemas.microsoft.com/office/drawing/2014/main" id="{ED15560B-DB92-8BCE-259A-7BB62FF65766}"/>
              </a:ext>
            </a:extLst>
          </p:cNvPr>
          <p:cNvPicPr>
            <a:picLocks noChangeAspect="1"/>
          </p:cNvPicPr>
          <p:nvPr/>
        </p:nvPicPr>
        <p:blipFill>
          <a:blip r:embed="rId8"/>
          <a:stretch>
            <a:fillRect/>
          </a:stretch>
        </p:blipFill>
        <p:spPr>
          <a:xfrm>
            <a:off x="3080827" y="2557913"/>
            <a:ext cx="2648691" cy="1254006"/>
          </a:xfrm>
          <a:prstGeom prst="rect">
            <a:avLst/>
          </a:prstGeom>
          <a:ln>
            <a:noFill/>
          </a:ln>
          <a:effectLst>
            <a:outerShdw blurRad="292100" dist="139700" dir="2700000" algn="tl" rotWithShape="0">
              <a:srgbClr val="333333">
                <a:alpha val="65000"/>
              </a:srgbClr>
            </a:outerShdw>
          </a:effectLst>
        </p:spPr>
      </p:pic>
      <p:pic>
        <p:nvPicPr>
          <p:cNvPr id="22" name="Immagine 21">
            <a:extLst>
              <a:ext uri="{FF2B5EF4-FFF2-40B4-BE49-F238E27FC236}">
                <a16:creationId xmlns:a16="http://schemas.microsoft.com/office/drawing/2014/main" id="{6E439865-14AE-86C8-31B1-DD0DB835423B}"/>
              </a:ext>
            </a:extLst>
          </p:cNvPr>
          <p:cNvPicPr>
            <a:picLocks noChangeAspect="1"/>
          </p:cNvPicPr>
          <p:nvPr/>
        </p:nvPicPr>
        <p:blipFill rotWithShape="1">
          <a:blip r:embed="rId9"/>
          <a:srcRect r="16682"/>
          <a:stretch/>
        </p:blipFill>
        <p:spPr>
          <a:xfrm>
            <a:off x="4389693" y="3426154"/>
            <a:ext cx="2214586" cy="902593"/>
          </a:xfrm>
          <a:prstGeom prst="rect">
            <a:avLst/>
          </a:prstGeom>
          <a:ln>
            <a:noFill/>
          </a:ln>
          <a:effectLst>
            <a:outerShdw blurRad="292100" dist="139700" dir="2700000" algn="tl" rotWithShape="0">
              <a:srgbClr val="333333">
                <a:alpha val="65000"/>
              </a:srgbClr>
            </a:outerShdw>
          </a:effectLst>
        </p:spPr>
      </p:pic>
      <p:sp>
        <p:nvSpPr>
          <p:cNvPr id="23" name="Freccia curva 22">
            <a:extLst>
              <a:ext uri="{FF2B5EF4-FFF2-40B4-BE49-F238E27FC236}">
                <a16:creationId xmlns:a16="http://schemas.microsoft.com/office/drawing/2014/main" id="{D597BEDC-04AD-665B-638D-33B30F7C6F2E}"/>
              </a:ext>
            </a:extLst>
          </p:cNvPr>
          <p:cNvSpPr/>
          <p:nvPr/>
        </p:nvSpPr>
        <p:spPr>
          <a:xfrm rot="16200000">
            <a:off x="3903323" y="3526851"/>
            <a:ext cx="705135" cy="652552"/>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4ED998"/>
              </a:solidFill>
              <a:effectLst/>
              <a:uLnTx/>
              <a:uFillTx/>
              <a:latin typeface="Arial"/>
              <a:ea typeface="+mn-ea"/>
              <a:cs typeface="+mn-cs"/>
              <a:sym typeface="Arial"/>
            </a:endParaRPr>
          </a:p>
        </p:txBody>
      </p:sp>
      <p:pic>
        <p:nvPicPr>
          <p:cNvPr id="31" name="Immagine 30">
            <a:extLst>
              <a:ext uri="{FF2B5EF4-FFF2-40B4-BE49-F238E27FC236}">
                <a16:creationId xmlns:a16="http://schemas.microsoft.com/office/drawing/2014/main" id="{FE3986F4-6D18-7CEC-15F9-8F1F7974BC4F}"/>
              </a:ext>
            </a:extLst>
          </p:cNvPr>
          <p:cNvPicPr>
            <a:picLocks noChangeAspect="1"/>
          </p:cNvPicPr>
          <p:nvPr/>
        </p:nvPicPr>
        <p:blipFill>
          <a:blip r:embed="rId10"/>
          <a:stretch>
            <a:fillRect/>
          </a:stretch>
        </p:blipFill>
        <p:spPr>
          <a:xfrm>
            <a:off x="6420945" y="867566"/>
            <a:ext cx="820662" cy="588188"/>
          </a:xfrm>
          <a:prstGeom prst="rect">
            <a:avLst/>
          </a:prstGeom>
        </p:spPr>
      </p:pic>
      <p:grpSp>
        <p:nvGrpSpPr>
          <p:cNvPr id="6" name="Gruppo 5">
            <a:extLst>
              <a:ext uri="{FF2B5EF4-FFF2-40B4-BE49-F238E27FC236}">
                <a16:creationId xmlns:a16="http://schemas.microsoft.com/office/drawing/2014/main" id="{211C2833-1CD4-8629-FF36-DFC2B3E517C9}"/>
              </a:ext>
            </a:extLst>
          </p:cNvPr>
          <p:cNvGrpSpPr/>
          <p:nvPr/>
        </p:nvGrpSpPr>
        <p:grpSpPr>
          <a:xfrm>
            <a:off x="1843362" y="2164143"/>
            <a:ext cx="1284033" cy="379864"/>
            <a:chOff x="7633711" y="5375561"/>
            <a:chExt cx="1712043" cy="506484"/>
          </a:xfrm>
        </p:grpSpPr>
        <p:pic>
          <p:nvPicPr>
            <p:cNvPr id="8" name="Picture 2" descr="Pubblicata la versione 4 di FHIR - Salute Digitale">
              <a:extLst>
                <a:ext uri="{FF2B5EF4-FFF2-40B4-BE49-F238E27FC236}">
                  <a16:creationId xmlns:a16="http://schemas.microsoft.com/office/drawing/2014/main" id="{68934A81-5F8B-EDAB-D049-428E366F5477}"/>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33711" y="5375561"/>
              <a:ext cx="1278675" cy="443006"/>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a:extLst>
                <a:ext uri="{FF2B5EF4-FFF2-40B4-BE49-F238E27FC236}">
                  <a16:creationId xmlns:a16="http://schemas.microsoft.com/office/drawing/2014/main" id="{C0E31DB9-B6B4-E275-FBBB-0F38E69E39BF}"/>
                </a:ext>
              </a:extLst>
            </p:cNvPr>
            <p:cNvSpPr txBox="1"/>
            <p:nvPr/>
          </p:nvSpPr>
          <p:spPr>
            <a:xfrm>
              <a:off x="8866562" y="5492195"/>
              <a:ext cx="479192" cy="3898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00" b="1" i="0" u="none" strike="noStrike" kern="0" cap="none" spc="0" normalizeH="0" baseline="0" noProof="0" dirty="0">
                  <a:ln>
                    <a:noFill/>
                  </a:ln>
                  <a:solidFill>
                    <a:srgbClr val="ED1D25"/>
                  </a:solidFill>
                  <a:effectLst/>
                  <a:uLnTx/>
                  <a:uFillTx/>
                  <a:latin typeface="Arial Narrow" panose="020B0606020202030204" pitchFamily="34" charset="0"/>
                  <a:cs typeface="Arial"/>
                  <a:sym typeface="Arial"/>
                </a:rPr>
                <a:t>R4</a:t>
              </a:r>
            </a:p>
          </p:txBody>
        </p:sp>
      </p:grpSp>
      <p:pic>
        <p:nvPicPr>
          <p:cNvPr id="13" name="Immagine 12">
            <a:extLst>
              <a:ext uri="{FF2B5EF4-FFF2-40B4-BE49-F238E27FC236}">
                <a16:creationId xmlns:a16="http://schemas.microsoft.com/office/drawing/2014/main" id="{BD846ED6-1A85-7677-0109-2C0662BBD941}"/>
              </a:ext>
            </a:extLst>
          </p:cNvPr>
          <p:cNvPicPr>
            <a:picLocks noChangeAspect="1"/>
          </p:cNvPicPr>
          <p:nvPr/>
        </p:nvPicPr>
        <p:blipFill>
          <a:blip r:embed="rId12"/>
          <a:stretch>
            <a:fillRect/>
          </a:stretch>
        </p:blipFill>
        <p:spPr>
          <a:xfrm>
            <a:off x="1890932" y="2907921"/>
            <a:ext cx="959856" cy="1354444"/>
          </a:xfrm>
          <a:prstGeom prst="rect">
            <a:avLst/>
          </a:prstGeom>
          <a:ln>
            <a:noFill/>
          </a:ln>
          <a:effectLst>
            <a:outerShdw blurRad="292100" dist="139700" dir="2700000" algn="tl" rotWithShape="0">
              <a:srgbClr val="333333">
                <a:alpha val="65000"/>
              </a:srgbClr>
            </a:outerShdw>
          </a:effectLst>
        </p:spPr>
      </p:pic>
      <p:pic>
        <p:nvPicPr>
          <p:cNvPr id="12" name="Immagine 11">
            <a:extLst>
              <a:ext uri="{FF2B5EF4-FFF2-40B4-BE49-F238E27FC236}">
                <a16:creationId xmlns:a16="http://schemas.microsoft.com/office/drawing/2014/main" id="{195B1F96-0A96-DC7A-1DE4-727EC45529E7}"/>
              </a:ext>
            </a:extLst>
          </p:cNvPr>
          <p:cNvPicPr>
            <a:picLocks noChangeAspect="1"/>
          </p:cNvPicPr>
          <p:nvPr/>
        </p:nvPicPr>
        <p:blipFill>
          <a:blip r:embed="rId13"/>
          <a:stretch>
            <a:fillRect/>
          </a:stretch>
        </p:blipFill>
        <p:spPr>
          <a:xfrm>
            <a:off x="2624503" y="1429896"/>
            <a:ext cx="286995" cy="286995"/>
          </a:xfrm>
          <a:prstGeom prst="rect">
            <a:avLst/>
          </a:prstGeom>
        </p:spPr>
      </p:pic>
      <p:pic>
        <p:nvPicPr>
          <p:cNvPr id="14" name="Immagine 13">
            <a:extLst>
              <a:ext uri="{FF2B5EF4-FFF2-40B4-BE49-F238E27FC236}">
                <a16:creationId xmlns:a16="http://schemas.microsoft.com/office/drawing/2014/main" id="{EF1FDB3D-F444-0709-4A5E-E637DA445FB8}"/>
              </a:ext>
            </a:extLst>
          </p:cNvPr>
          <p:cNvPicPr>
            <a:picLocks noChangeAspect="1"/>
          </p:cNvPicPr>
          <p:nvPr/>
        </p:nvPicPr>
        <p:blipFill>
          <a:blip r:embed="rId14"/>
          <a:stretch>
            <a:fillRect/>
          </a:stretch>
        </p:blipFill>
        <p:spPr>
          <a:xfrm>
            <a:off x="5869175" y="2792800"/>
            <a:ext cx="297723" cy="297723"/>
          </a:xfrm>
          <a:prstGeom prst="rect">
            <a:avLst/>
          </a:prstGeom>
        </p:spPr>
      </p:pic>
      <p:pic>
        <p:nvPicPr>
          <p:cNvPr id="15" name="Immagine 14">
            <a:extLst>
              <a:ext uri="{FF2B5EF4-FFF2-40B4-BE49-F238E27FC236}">
                <a16:creationId xmlns:a16="http://schemas.microsoft.com/office/drawing/2014/main" id="{25372D1F-4268-1C2A-B22C-6049EC6B0252}"/>
              </a:ext>
            </a:extLst>
          </p:cNvPr>
          <p:cNvPicPr>
            <a:picLocks noChangeAspect="1"/>
          </p:cNvPicPr>
          <p:nvPr/>
        </p:nvPicPr>
        <p:blipFill>
          <a:blip r:embed="rId14"/>
          <a:stretch>
            <a:fillRect/>
          </a:stretch>
        </p:blipFill>
        <p:spPr>
          <a:xfrm>
            <a:off x="3283501" y="2182332"/>
            <a:ext cx="138890" cy="138890"/>
          </a:xfrm>
          <a:prstGeom prst="rect">
            <a:avLst/>
          </a:prstGeom>
        </p:spPr>
      </p:pic>
      <p:pic>
        <p:nvPicPr>
          <p:cNvPr id="5" name="Picture 2" descr="European Electronic Health Record Exchange Format">
            <a:extLst>
              <a:ext uri="{FF2B5EF4-FFF2-40B4-BE49-F238E27FC236}">
                <a16:creationId xmlns:a16="http://schemas.microsoft.com/office/drawing/2014/main" id="{6AA76E6C-1E54-0466-CC97-3416E91F255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49156" y="154375"/>
            <a:ext cx="1024168" cy="957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6717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0139E179-28AB-88AF-5B3A-2744AECA1B7B}"/>
              </a:ext>
            </a:extLst>
          </p:cNvPr>
          <p:cNvPicPr>
            <a:picLocks noChangeAspect="1"/>
          </p:cNvPicPr>
          <p:nvPr/>
        </p:nvPicPr>
        <p:blipFill rotWithShape="1">
          <a:blip r:embed="rId3"/>
          <a:srcRect r="17220"/>
          <a:stretch/>
        </p:blipFill>
        <p:spPr>
          <a:xfrm>
            <a:off x="2862599" y="3192962"/>
            <a:ext cx="2117346" cy="1002723"/>
          </a:xfrm>
          <a:prstGeom prst="rect">
            <a:avLst/>
          </a:prstGeom>
          <a:ln>
            <a:noFill/>
          </a:ln>
          <a:effectLst>
            <a:outerShdw blurRad="292100" dist="139700" dir="2700000" algn="tl" rotWithShape="0">
              <a:srgbClr val="333333">
                <a:alpha val="65000"/>
              </a:srgbClr>
            </a:outerShdw>
          </a:effectLst>
        </p:spPr>
      </p:pic>
      <p:pic>
        <p:nvPicPr>
          <p:cNvPr id="8" name="Immagine 7">
            <a:extLst>
              <a:ext uri="{FF2B5EF4-FFF2-40B4-BE49-F238E27FC236}">
                <a16:creationId xmlns:a16="http://schemas.microsoft.com/office/drawing/2014/main" id="{966649FF-B391-D8E3-5496-183689C313E0}"/>
              </a:ext>
            </a:extLst>
          </p:cNvPr>
          <p:cNvPicPr>
            <a:picLocks noChangeAspect="1"/>
          </p:cNvPicPr>
          <p:nvPr/>
        </p:nvPicPr>
        <p:blipFill>
          <a:blip r:embed="rId4"/>
          <a:srcRect b="2644"/>
          <a:stretch/>
        </p:blipFill>
        <p:spPr>
          <a:xfrm>
            <a:off x="1902042" y="1492015"/>
            <a:ext cx="3210535" cy="1553327"/>
          </a:xfrm>
          <a:prstGeom prst="rect">
            <a:avLst/>
          </a:prstGeom>
          <a:ln>
            <a:noFill/>
          </a:ln>
          <a:effectLst>
            <a:outerShdw blurRad="292100" dist="139700" dir="2700000" algn="tl" rotWithShape="0">
              <a:srgbClr val="333333">
                <a:alpha val="65000"/>
              </a:srgbClr>
            </a:outerShdw>
          </a:effectLst>
        </p:spPr>
      </p:pic>
      <p:sp>
        <p:nvSpPr>
          <p:cNvPr id="13" name="Titolo 12">
            <a:extLst>
              <a:ext uri="{FF2B5EF4-FFF2-40B4-BE49-F238E27FC236}">
                <a16:creationId xmlns:a16="http://schemas.microsoft.com/office/drawing/2014/main" id="{5116DD8E-5460-AB08-DE05-C321A7FC7105}"/>
              </a:ext>
            </a:extLst>
          </p:cNvPr>
          <p:cNvSpPr>
            <a:spLocks noGrp="1"/>
          </p:cNvSpPr>
          <p:nvPr>
            <p:ph type="title"/>
          </p:nvPr>
        </p:nvSpPr>
        <p:spPr/>
        <p:txBody>
          <a:bodyPr>
            <a:normAutofit/>
          </a:bodyPr>
          <a:lstStyle/>
          <a:p>
            <a:r>
              <a:rPr lang="en-US" dirty="0"/>
              <a:t>Hospital  Discharge  Report</a:t>
            </a:r>
          </a:p>
        </p:txBody>
      </p:sp>
      <p:sp>
        <p:nvSpPr>
          <p:cNvPr id="4" name="Segnaposto numero diapositiva 3">
            <a:extLst>
              <a:ext uri="{FF2B5EF4-FFF2-40B4-BE49-F238E27FC236}">
                <a16:creationId xmlns:a16="http://schemas.microsoft.com/office/drawing/2014/main" id="{1A9203C5-1DAF-2AC9-3481-91EF04212AF1}"/>
              </a:ext>
            </a:extLst>
          </p:cNvPr>
          <p:cNvSpPr>
            <a:spLocks noGrp="1"/>
          </p:cNvSpPr>
          <p:nvPr>
            <p:ph type="sldNum" sz="quarter" idx="15"/>
          </p:nvPr>
        </p:nvSpPr>
        <p:spPr>
          <a:prstGeom prst="rect">
            <a:avLst/>
          </a:prstGeo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3B22ABC-0FED-4D64-8F5D-7D0F97264170}" type="slidenum">
              <a:rPr kumimoji="0" lang="en-US" altLang="en-US" sz="1000" b="0" i="0" u="none" strike="noStrike" kern="0" cap="none" spc="0" normalizeH="0" baseline="0" noProof="0" smtClean="0">
                <a:ln>
                  <a:noFill/>
                </a:ln>
                <a:solidFill>
                  <a:srgbClr val="160447"/>
                </a:solidFill>
                <a:effectLst/>
                <a:uLnTx/>
                <a:uFillTx/>
                <a:latin typeface="DM Sans"/>
                <a:sym typeface="DM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lang="en-US" altLang="en-US" sz="1000" b="0" i="0" u="none" strike="noStrike" kern="0" cap="none" spc="0" normalizeH="0" baseline="0" noProof="0">
              <a:ln>
                <a:noFill/>
              </a:ln>
              <a:solidFill>
                <a:srgbClr val="160447"/>
              </a:solidFill>
              <a:effectLst/>
              <a:uLnTx/>
              <a:uFillTx/>
              <a:latin typeface="DM Sans"/>
              <a:sym typeface="DM Sans"/>
            </a:endParaRPr>
          </a:p>
        </p:txBody>
      </p:sp>
      <p:pic>
        <p:nvPicPr>
          <p:cNvPr id="7" name="Google Shape;58;p13">
            <a:extLst>
              <a:ext uri="{FF2B5EF4-FFF2-40B4-BE49-F238E27FC236}">
                <a16:creationId xmlns:a16="http://schemas.microsoft.com/office/drawing/2014/main" id="{6BCC495D-0194-F12D-A491-603F7C396888}"/>
              </a:ext>
            </a:extLst>
          </p:cNvPr>
          <p:cNvPicPr preferRelativeResize="0">
            <a:picLocks noChangeAspect="1"/>
          </p:cNvPicPr>
          <p:nvPr/>
        </p:nvPicPr>
        <p:blipFill>
          <a:blip r:embed="rId5">
            <a:alphaModFix/>
          </a:blip>
          <a:stretch>
            <a:fillRect/>
          </a:stretch>
        </p:blipFill>
        <p:spPr>
          <a:xfrm>
            <a:off x="839907" y="3118597"/>
            <a:ext cx="736729" cy="447641"/>
          </a:xfrm>
          <a:prstGeom prst="rect">
            <a:avLst/>
          </a:prstGeom>
          <a:noFill/>
          <a:ln>
            <a:noFill/>
          </a:ln>
        </p:spPr>
      </p:pic>
      <p:pic>
        <p:nvPicPr>
          <p:cNvPr id="30" name="Picture 2" descr="Blank coloured political map of europe Royalty Free Vector">
            <a:extLst>
              <a:ext uri="{FF2B5EF4-FFF2-40B4-BE49-F238E27FC236}">
                <a16:creationId xmlns:a16="http://schemas.microsoft.com/office/drawing/2014/main" id="{92A35C19-54E1-13DC-F640-7457659467A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9863"/>
          <a:stretch/>
        </p:blipFill>
        <p:spPr bwMode="auto">
          <a:xfrm>
            <a:off x="7265261" y="1492015"/>
            <a:ext cx="624667" cy="5928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9" name="Gruppo 8">
            <a:extLst>
              <a:ext uri="{FF2B5EF4-FFF2-40B4-BE49-F238E27FC236}">
                <a16:creationId xmlns:a16="http://schemas.microsoft.com/office/drawing/2014/main" id="{AE1EB9E3-1F26-5A19-6F71-FB9862CA799C}"/>
              </a:ext>
            </a:extLst>
          </p:cNvPr>
          <p:cNvGrpSpPr/>
          <p:nvPr/>
        </p:nvGrpSpPr>
        <p:grpSpPr>
          <a:xfrm>
            <a:off x="1160390" y="3904530"/>
            <a:ext cx="1421281" cy="396606"/>
            <a:chOff x="3517093" y="507395"/>
            <a:chExt cx="1421281" cy="396606"/>
          </a:xfrm>
        </p:grpSpPr>
        <p:pic>
          <p:nvPicPr>
            <p:cNvPr id="24" name="Picture 2" descr="Pubblicata la versione 4 di FHIR - Salute Digitale">
              <a:extLst>
                <a:ext uri="{FF2B5EF4-FFF2-40B4-BE49-F238E27FC236}">
                  <a16:creationId xmlns:a16="http://schemas.microsoft.com/office/drawing/2014/main" id="{409ED9D1-F5DE-50DE-CE20-16614DBE93DB}"/>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17093" y="507395"/>
              <a:ext cx="1054907" cy="365480"/>
            </a:xfrm>
            <a:prstGeom prst="rect">
              <a:avLst/>
            </a:prstGeom>
            <a:noFill/>
            <a:extLst>
              <a:ext uri="{909E8E84-426E-40DD-AFC4-6F175D3DCCD1}">
                <a14:hiddenFill xmlns:a14="http://schemas.microsoft.com/office/drawing/2010/main">
                  <a:solidFill>
                    <a:srgbClr val="FFFFFF"/>
                  </a:solidFill>
                </a14:hiddenFill>
              </a:ext>
            </a:extLst>
          </p:spPr>
        </p:pic>
        <p:sp>
          <p:nvSpPr>
            <p:cNvPr id="25" name="CasellaDiTesto 24">
              <a:extLst>
                <a:ext uri="{FF2B5EF4-FFF2-40B4-BE49-F238E27FC236}">
                  <a16:creationId xmlns:a16="http://schemas.microsoft.com/office/drawing/2014/main" id="{3AEADDE6-5AF9-509F-562F-4CBA61F9F6E7}"/>
                </a:ext>
              </a:extLst>
            </p:cNvPr>
            <p:cNvSpPr txBox="1"/>
            <p:nvPr/>
          </p:nvSpPr>
          <p:spPr>
            <a:xfrm>
              <a:off x="4578980" y="611613"/>
              <a:ext cx="359394"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00" b="1" i="0" u="none" strike="noStrike" kern="0" cap="none" spc="0" normalizeH="0" baseline="0" noProof="0" dirty="0">
                  <a:ln>
                    <a:noFill/>
                  </a:ln>
                  <a:solidFill>
                    <a:srgbClr val="ED1D25"/>
                  </a:solidFill>
                  <a:effectLst/>
                  <a:uLnTx/>
                  <a:uFillTx/>
                  <a:latin typeface="Arial Narrow" panose="020B0606020202030204" pitchFamily="34" charset="0"/>
                  <a:cs typeface="Arial"/>
                  <a:sym typeface="Arial"/>
                </a:rPr>
                <a:t>R4</a:t>
              </a:r>
            </a:p>
          </p:txBody>
        </p:sp>
      </p:grpSp>
      <p:pic>
        <p:nvPicPr>
          <p:cNvPr id="5" name="Immagine 4">
            <a:extLst>
              <a:ext uri="{FF2B5EF4-FFF2-40B4-BE49-F238E27FC236}">
                <a16:creationId xmlns:a16="http://schemas.microsoft.com/office/drawing/2014/main" id="{72BF010D-26F5-8452-DEA4-C20824E82779}"/>
              </a:ext>
            </a:extLst>
          </p:cNvPr>
          <p:cNvPicPr>
            <a:picLocks noChangeAspect="1"/>
          </p:cNvPicPr>
          <p:nvPr/>
        </p:nvPicPr>
        <p:blipFill>
          <a:blip r:embed="rId8"/>
          <a:stretch>
            <a:fillRect/>
          </a:stretch>
        </p:blipFill>
        <p:spPr>
          <a:xfrm>
            <a:off x="6155777" y="905090"/>
            <a:ext cx="660795" cy="727959"/>
          </a:xfrm>
          <a:prstGeom prst="rect">
            <a:avLst/>
          </a:prstGeom>
        </p:spPr>
      </p:pic>
      <p:sp>
        <p:nvSpPr>
          <p:cNvPr id="23" name="Freccia curva 22">
            <a:extLst>
              <a:ext uri="{FF2B5EF4-FFF2-40B4-BE49-F238E27FC236}">
                <a16:creationId xmlns:a16="http://schemas.microsoft.com/office/drawing/2014/main" id="{D597BEDC-04AD-665B-638D-33B30F7C6F2E}"/>
              </a:ext>
            </a:extLst>
          </p:cNvPr>
          <p:cNvSpPr/>
          <p:nvPr/>
        </p:nvSpPr>
        <p:spPr>
          <a:xfrm rot="16200000">
            <a:off x="2396812" y="2983913"/>
            <a:ext cx="705135" cy="652552"/>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4ED998"/>
              </a:solidFill>
              <a:effectLst/>
              <a:uLnTx/>
              <a:uFillTx/>
              <a:latin typeface="Arial"/>
              <a:ea typeface="+mn-ea"/>
              <a:cs typeface="+mn-cs"/>
              <a:sym typeface="Arial"/>
            </a:endParaRPr>
          </a:p>
        </p:txBody>
      </p:sp>
      <p:pic>
        <p:nvPicPr>
          <p:cNvPr id="11" name="Immagine 10">
            <a:extLst>
              <a:ext uri="{FF2B5EF4-FFF2-40B4-BE49-F238E27FC236}">
                <a16:creationId xmlns:a16="http://schemas.microsoft.com/office/drawing/2014/main" id="{B0772EAE-AD82-0A88-A582-CB625A00CA0A}"/>
              </a:ext>
            </a:extLst>
          </p:cNvPr>
          <p:cNvPicPr>
            <a:picLocks noChangeAspect="1"/>
          </p:cNvPicPr>
          <p:nvPr/>
        </p:nvPicPr>
        <p:blipFill>
          <a:blip r:embed="rId9"/>
          <a:stretch>
            <a:fillRect/>
          </a:stretch>
        </p:blipFill>
        <p:spPr>
          <a:xfrm>
            <a:off x="693409" y="1199115"/>
            <a:ext cx="1029722" cy="1489888"/>
          </a:xfrm>
          <a:prstGeom prst="rect">
            <a:avLst/>
          </a:prstGeom>
          <a:ln>
            <a:noFill/>
          </a:ln>
          <a:effectLst>
            <a:outerShdw blurRad="292100" dist="139700" dir="2700000" algn="tl" rotWithShape="0">
              <a:srgbClr val="333333">
                <a:alpha val="65000"/>
              </a:srgbClr>
            </a:outerShdw>
          </a:effectLst>
        </p:spPr>
      </p:pic>
      <p:pic>
        <p:nvPicPr>
          <p:cNvPr id="2" name="Immagine 1">
            <a:extLst>
              <a:ext uri="{FF2B5EF4-FFF2-40B4-BE49-F238E27FC236}">
                <a16:creationId xmlns:a16="http://schemas.microsoft.com/office/drawing/2014/main" id="{DF8C8244-3CB3-6ACF-EEC3-D369CEA5B693}"/>
              </a:ext>
            </a:extLst>
          </p:cNvPr>
          <p:cNvPicPr>
            <a:picLocks noChangeAspect="1"/>
          </p:cNvPicPr>
          <p:nvPr/>
        </p:nvPicPr>
        <p:blipFill>
          <a:blip r:embed="rId10"/>
          <a:stretch>
            <a:fillRect/>
          </a:stretch>
        </p:blipFill>
        <p:spPr>
          <a:xfrm>
            <a:off x="4916623" y="2802557"/>
            <a:ext cx="327495" cy="327495"/>
          </a:xfrm>
          <a:prstGeom prst="rect">
            <a:avLst/>
          </a:prstGeom>
        </p:spPr>
      </p:pic>
      <p:pic>
        <p:nvPicPr>
          <p:cNvPr id="10" name="Immagine 9">
            <a:extLst>
              <a:ext uri="{FF2B5EF4-FFF2-40B4-BE49-F238E27FC236}">
                <a16:creationId xmlns:a16="http://schemas.microsoft.com/office/drawing/2014/main" id="{EF9BE087-0C40-A907-E309-E384F1150937}"/>
              </a:ext>
            </a:extLst>
          </p:cNvPr>
          <p:cNvPicPr>
            <a:picLocks noChangeAspect="1"/>
          </p:cNvPicPr>
          <p:nvPr/>
        </p:nvPicPr>
        <p:blipFill>
          <a:blip r:embed="rId11"/>
          <a:stretch>
            <a:fillRect/>
          </a:stretch>
        </p:blipFill>
        <p:spPr>
          <a:xfrm>
            <a:off x="5375659" y="2719390"/>
            <a:ext cx="2881827" cy="1636010"/>
          </a:xfrm>
          <a:prstGeom prst="rect">
            <a:avLst/>
          </a:prstGeom>
          <a:ln>
            <a:noFill/>
          </a:ln>
          <a:effectLst>
            <a:outerShdw blurRad="292100" dist="139700" dir="2700000" algn="tl" rotWithShape="0">
              <a:srgbClr val="333333">
                <a:alpha val="65000"/>
              </a:srgbClr>
            </a:outerShdw>
          </a:effectLst>
        </p:spPr>
      </p:pic>
      <p:cxnSp>
        <p:nvCxnSpPr>
          <p:cNvPr id="12" name="Connettore a gomito 11">
            <a:extLst>
              <a:ext uri="{FF2B5EF4-FFF2-40B4-BE49-F238E27FC236}">
                <a16:creationId xmlns:a16="http://schemas.microsoft.com/office/drawing/2014/main" id="{A15EA189-3932-9597-FF83-8CC2FC4BFB61}"/>
              </a:ext>
            </a:extLst>
          </p:cNvPr>
          <p:cNvCxnSpPr>
            <a:cxnSpLocks/>
            <a:stCxn id="8" idx="3"/>
            <a:endCxn id="10" idx="0"/>
          </p:cNvCxnSpPr>
          <p:nvPr/>
        </p:nvCxnSpPr>
        <p:spPr>
          <a:xfrm>
            <a:off x="5112577" y="2268679"/>
            <a:ext cx="1703996" cy="450712"/>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pic>
        <p:nvPicPr>
          <p:cNvPr id="15" name="Immagine 14">
            <a:extLst>
              <a:ext uri="{FF2B5EF4-FFF2-40B4-BE49-F238E27FC236}">
                <a16:creationId xmlns:a16="http://schemas.microsoft.com/office/drawing/2014/main" id="{FA0AD784-C666-0D72-2A73-6828E5391536}"/>
              </a:ext>
            </a:extLst>
          </p:cNvPr>
          <p:cNvPicPr>
            <a:picLocks noChangeAspect="1"/>
          </p:cNvPicPr>
          <p:nvPr/>
        </p:nvPicPr>
        <p:blipFill>
          <a:blip r:embed="rId10"/>
          <a:stretch>
            <a:fillRect/>
          </a:stretch>
        </p:blipFill>
        <p:spPr>
          <a:xfrm>
            <a:off x="8093738" y="4114257"/>
            <a:ext cx="327495" cy="327495"/>
          </a:xfrm>
          <a:prstGeom prst="rect">
            <a:avLst/>
          </a:prstGeom>
        </p:spPr>
      </p:pic>
      <p:pic>
        <p:nvPicPr>
          <p:cNvPr id="3" name="Picture 2" descr="European Electronic Health Record Exchange Format">
            <a:extLst>
              <a:ext uri="{FF2B5EF4-FFF2-40B4-BE49-F238E27FC236}">
                <a16:creationId xmlns:a16="http://schemas.microsoft.com/office/drawing/2014/main" id="{C14ED84A-E2F5-D785-8568-1132418954C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49156" y="154375"/>
            <a:ext cx="1024168" cy="957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1657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3F148-6932-5849-A3DF-5756B133DCB4}"/>
            </a:ext>
          </a:extLst>
        </p:cNvPr>
        <p:cNvGrpSpPr/>
        <p:nvPr/>
      </p:nvGrpSpPr>
      <p:grpSpPr>
        <a:xfrm>
          <a:off x="0" y="0"/>
          <a:ext cx="0" cy="0"/>
          <a:chOff x="0" y="0"/>
          <a:chExt cx="0" cy="0"/>
        </a:xfrm>
      </p:grpSpPr>
      <p:sp>
        <p:nvSpPr>
          <p:cNvPr id="9" name="Titolo 8">
            <a:extLst>
              <a:ext uri="{FF2B5EF4-FFF2-40B4-BE49-F238E27FC236}">
                <a16:creationId xmlns:a16="http://schemas.microsoft.com/office/drawing/2014/main" id="{FB246A92-7AB5-75ED-C4BE-E92EBC55B596}"/>
              </a:ext>
            </a:extLst>
          </p:cNvPr>
          <p:cNvSpPr>
            <a:spLocks noGrp="1"/>
          </p:cNvSpPr>
          <p:nvPr>
            <p:ph type="title"/>
          </p:nvPr>
        </p:nvSpPr>
        <p:spPr/>
        <p:txBody>
          <a:bodyPr>
            <a:normAutofit/>
          </a:bodyPr>
          <a:lstStyle/>
          <a:p>
            <a:r>
              <a:rPr lang="en-US" dirty="0"/>
              <a:t>Imaging Report</a:t>
            </a:r>
          </a:p>
        </p:txBody>
      </p:sp>
      <p:sp>
        <p:nvSpPr>
          <p:cNvPr id="4" name="Segnaposto numero diapositiva 3">
            <a:extLst>
              <a:ext uri="{FF2B5EF4-FFF2-40B4-BE49-F238E27FC236}">
                <a16:creationId xmlns:a16="http://schemas.microsoft.com/office/drawing/2014/main" id="{5E38DA96-B2E9-389A-1374-61416063FC6E}"/>
              </a:ext>
            </a:extLst>
          </p:cNvPr>
          <p:cNvSpPr>
            <a:spLocks noGrp="1"/>
          </p:cNvSpPr>
          <p:nvPr>
            <p:ph type="sldNum" sz="quarter" idx="15"/>
          </p:nvPr>
        </p:nvSpPr>
        <p:spPr>
          <a:prstGeom prst="rect">
            <a:avLst/>
          </a:prstGeo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3B22ABC-0FED-4D64-8F5D-7D0F97264170}" type="slidenum">
              <a:rPr kumimoji="0" lang="en-US" altLang="en-US" sz="1000" b="0" i="0" u="none" strike="noStrike" kern="0" cap="none" spc="0" normalizeH="0" baseline="0" noProof="0" smtClean="0">
                <a:ln>
                  <a:noFill/>
                </a:ln>
                <a:solidFill>
                  <a:srgbClr val="160447"/>
                </a:solidFill>
                <a:effectLst/>
                <a:uLnTx/>
                <a:uFillTx/>
                <a:latin typeface="DM Sans"/>
                <a:sym typeface="DM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lang="en-US" altLang="en-US" sz="1000" b="0" i="0" u="none" strike="noStrike" kern="0" cap="none" spc="0" normalizeH="0" baseline="0" noProof="0">
              <a:ln>
                <a:noFill/>
              </a:ln>
              <a:solidFill>
                <a:srgbClr val="160447"/>
              </a:solidFill>
              <a:effectLst/>
              <a:uLnTx/>
              <a:uFillTx/>
              <a:latin typeface="DM Sans"/>
              <a:sym typeface="DM Sans"/>
            </a:endParaRPr>
          </a:p>
        </p:txBody>
      </p:sp>
      <p:pic>
        <p:nvPicPr>
          <p:cNvPr id="7" name="Google Shape;58;p13">
            <a:extLst>
              <a:ext uri="{FF2B5EF4-FFF2-40B4-BE49-F238E27FC236}">
                <a16:creationId xmlns:a16="http://schemas.microsoft.com/office/drawing/2014/main" id="{D1E62285-9B2A-3B2A-FE0A-59CD59ACC115}"/>
              </a:ext>
            </a:extLst>
          </p:cNvPr>
          <p:cNvPicPr preferRelativeResize="0"/>
          <p:nvPr/>
        </p:nvPicPr>
        <p:blipFill>
          <a:blip r:embed="rId3">
            <a:alphaModFix/>
          </a:blip>
          <a:stretch>
            <a:fillRect/>
          </a:stretch>
        </p:blipFill>
        <p:spPr>
          <a:xfrm>
            <a:off x="568382" y="3072377"/>
            <a:ext cx="980586" cy="541646"/>
          </a:xfrm>
          <a:prstGeom prst="rect">
            <a:avLst/>
          </a:prstGeom>
          <a:noFill/>
          <a:ln>
            <a:noFill/>
          </a:ln>
        </p:spPr>
      </p:pic>
      <p:pic>
        <p:nvPicPr>
          <p:cNvPr id="6" name="Google Shape;57;p13">
            <a:extLst>
              <a:ext uri="{FF2B5EF4-FFF2-40B4-BE49-F238E27FC236}">
                <a16:creationId xmlns:a16="http://schemas.microsoft.com/office/drawing/2014/main" id="{FFDE62B3-80D8-6F0B-912D-A9A5EFF7F3F0}"/>
              </a:ext>
            </a:extLst>
          </p:cNvPr>
          <p:cNvPicPr preferRelativeResize="0"/>
          <p:nvPr/>
        </p:nvPicPr>
        <p:blipFill>
          <a:blip r:embed="rId4">
            <a:alphaModFix/>
          </a:blip>
          <a:stretch>
            <a:fillRect/>
          </a:stretch>
        </p:blipFill>
        <p:spPr>
          <a:xfrm>
            <a:off x="1208948" y="1484168"/>
            <a:ext cx="1579245" cy="519467"/>
          </a:xfrm>
          <a:prstGeom prst="rect">
            <a:avLst/>
          </a:prstGeom>
          <a:noFill/>
          <a:ln>
            <a:noFill/>
          </a:ln>
        </p:spPr>
      </p:pic>
      <p:pic>
        <p:nvPicPr>
          <p:cNvPr id="14" name="Immagine 13">
            <a:extLst>
              <a:ext uri="{FF2B5EF4-FFF2-40B4-BE49-F238E27FC236}">
                <a16:creationId xmlns:a16="http://schemas.microsoft.com/office/drawing/2014/main" id="{6FF12438-B085-5CB3-A982-2A9984FC6BE4}"/>
              </a:ext>
            </a:extLst>
          </p:cNvPr>
          <p:cNvPicPr>
            <a:picLocks noChangeAspect="1"/>
          </p:cNvPicPr>
          <p:nvPr/>
        </p:nvPicPr>
        <p:blipFill rotWithShape="1">
          <a:blip r:embed="rId5">
            <a:extLst>
              <a:ext uri="{BEBA8EAE-BF5A-486C-A8C5-ECC9F3942E4B}">
                <a14:imgProps xmlns:a14="http://schemas.microsoft.com/office/drawing/2010/main">
                  <a14:imgLayer r:embed="rId6">
                    <a14:imgEffect>
                      <a14:artisticWatercolorSponge/>
                    </a14:imgEffect>
                  </a14:imgLayer>
                </a14:imgProps>
              </a:ext>
            </a:extLst>
          </a:blip>
          <a:srcRect b="15491"/>
          <a:stretch/>
        </p:blipFill>
        <p:spPr>
          <a:xfrm>
            <a:off x="3414846" y="2886112"/>
            <a:ext cx="1694484" cy="965836"/>
          </a:xfrm>
          <a:prstGeom prst="rect">
            <a:avLst/>
          </a:prstGeom>
          <a:ln>
            <a:noFill/>
          </a:ln>
          <a:effectLst>
            <a:outerShdw blurRad="292100" dist="139700" dir="2700000" algn="tl" rotWithShape="0">
              <a:srgbClr val="333333">
                <a:alpha val="65000"/>
              </a:srgbClr>
            </a:outerShdw>
          </a:effectLst>
        </p:spPr>
      </p:pic>
      <p:grpSp>
        <p:nvGrpSpPr>
          <p:cNvPr id="22" name="Gruppo 21">
            <a:extLst>
              <a:ext uri="{FF2B5EF4-FFF2-40B4-BE49-F238E27FC236}">
                <a16:creationId xmlns:a16="http://schemas.microsoft.com/office/drawing/2014/main" id="{8054FAB4-D1DE-A58A-A323-764A1A9A6563}"/>
              </a:ext>
            </a:extLst>
          </p:cNvPr>
          <p:cNvGrpSpPr/>
          <p:nvPr/>
        </p:nvGrpSpPr>
        <p:grpSpPr>
          <a:xfrm>
            <a:off x="3877560" y="747194"/>
            <a:ext cx="1301215" cy="379864"/>
            <a:chOff x="4636899" y="5334060"/>
            <a:chExt cx="1734952" cy="506484"/>
          </a:xfrm>
        </p:grpSpPr>
        <p:pic>
          <p:nvPicPr>
            <p:cNvPr id="18" name="Picture 2" descr="Pubblicata la versione 4 di FHIR - Salute Digitale">
              <a:extLst>
                <a:ext uri="{FF2B5EF4-FFF2-40B4-BE49-F238E27FC236}">
                  <a16:creationId xmlns:a16="http://schemas.microsoft.com/office/drawing/2014/main" id="{E6BF310D-5BA3-EB74-8E5E-6432E0CBACBB}"/>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36899" y="5334060"/>
              <a:ext cx="1278675" cy="443006"/>
            </a:xfrm>
            <a:prstGeom prst="rect">
              <a:avLst/>
            </a:prstGeom>
            <a:noFill/>
            <a:extLst>
              <a:ext uri="{909E8E84-426E-40DD-AFC4-6F175D3DCCD1}">
                <a14:hiddenFill xmlns:a14="http://schemas.microsoft.com/office/drawing/2010/main">
                  <a:solidFill>
                    <a:srgbClr val="FFFFFF"/>
                  </a:solidFill>
                </a14:hiddenFill>
              </a:ext>
            </a:extLst>
          </p:spPr>
        </p:pic>
        <p:sp>
          <p:nvSpPr>
            <p:cNvPr id="19" name="CasellaDiTesto 18">
              <a:extLst>
                <a:ext uri="{FF2B5EF4-FFF2-40B4-BE49-F238E27FC236}">
                  <a16:creationId xmlns:a16="http://schemas.microsoft.com/office/drawing/2014/main" id="{0BE4F951-3806-C78C-84AE-B14CD61138A1}"/>
                </a:ext>
              </a:extLst>
            </p:cNvPr>
            <p:cNvSpPr txBox="1"/>
            <p:nvPr/>
          </p:nvSpPr>
          <p:spPr>
            <a:xfrm>
              <a:off x="5892659" y="5450694"/>
              <a:ext cx="479192" cy="3898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00" b="1" i="0" u="none" strike="noStrike" kern="0" cap="none" spc="0" normalizeH="0" baseline="0" noProof="0" dirty="0">
                  <a:ln>
                    <a:noFill/>
                  </a:ln>
                  <a:solidFill>
                    <a:srgbClr val="ED1D25"/>
                  </a:solidFill>
                  <a:effectLst/>
                  <a:uLnTx/>
                  <a:uFillTx/>
                  <a:latin typeface="Arial Narrow" panose="020B0606020202030204" pitchFamily="34" charset="0"/>
                  <a:cs typeface="Arial"/>
                  <a:sym typeface="Arial"/>
                </a:rPr>
                <a:t>R5</a:t>
              </a:r>
            </a:p>
          </p:txBody>
        </p:sp>
      </p:grpSp>
      <p:grpSp>
        <p:nvGrpSpPr>
          <p:cNvPr id="11" name="Gruppo 10">
            <a:extLst>
              <a:ext uri="{FF2B5EF4-FFF2-40B4-BE49-F238E27FC236}">
                <a16:creationId xmlns:a16="http://schemas.microsoft.com/office/drawing/2014/main" id="{63068154-E49E-9672-0A77-19CAC28688DE}"/>
              </a:ext>
            </a:extLst>
          </p:cNvPr>
          <p:cNvGrpSpPr/>
          <p:nvPr/>
        </p:nvGrpSpPr>
        <p:grpSpPr>
          <a:xfrm>
            <a:off x="5725284" y="4031676"/>
            <a:ext cx="1284033" cy="379864"/>
            <a:chOff x="7633711" y="5375561"/>
            <a:chExt cx="1712043" cy="506484"/>
          </a:xfrm>
        </p:grpSpPr>
        <p:pic>
          <p:nvPicPr>
            <p:cNvPr id="20" name="Picture 2" descr="Pubblicata la versione 4 di FHIR - Salute Digitale">
              <a:extLst>
                <a:ext uri="{FF2B5EF4-FFF2-40B4-BE49-F238E27FC236}">
                  <a16:creationId xmlns:a16="http://schemas.microsoft.com/office/drawing/2014/main" id="{7ADA0045-1B7C-025A-A1A0-5F33B72F5898}"/>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33711" y="5375561"/>
              <a:ext cx="1278675" cy="443006"/>
            </a:xfrm>
            <a:prstGeom prst="rect">
              <a:avLst/>
            </a:prstGeom>
            <a:noFill/>
            <a:extLst>
              <a:ext uri="{909E8E84-426E-40DD-AFC4-6F175D3DCCD1}">
                <a14:hiddenFill xmlns:a14="http://schemas.microsoft.com/office/drawing/2010/main">
                  <a:solidFill>
                    <a:srgbClr val="FFFFFF"/>
                  </a:solidFill>
                </a14:hiddenFill>
              </a:ext>
            </a:extLst>
          </p:spPr>
        </p:pic>
        <p:sp>
          <p:nvSpPr>
            <p:cNvPr id="21" name="CasellaDiTesto 20">
              <a:extLst>
                <a:ext uri="{FF2B5EF4-FFF2-40B4-BE49-F238E27FC236}">
                  <a16:creationId xmlns:a16="http://schemas.microsoft.com/office/drawing/2014/main" id="{C9430DF6-1849-8230-F167-FE051D08BE03}"/>
                </a:ext>
              </a:extLst>
            </p:cNvPr>
            <p:cNvSpPr txBox="1"/>
            <p:nvPr/>
          </p:nvSpPr>
          <p:spPr>
            <a:xfrm>
              <a:off x="8866562" y="5492195"/>
              <a:ext cx="479192" cy="3898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00" b="1" i="0" u="none" strike="noStrike" kern="0" cap="none" spc="0" normalizeH="0" baseline="0" noProof="0" dirty="0">
                  <a:ln>
                    <a:noFill/>
                  </a:ln>
                  <a:solidFill>
                    <a:srgbClr val="ED1D25"/>
                  </a:solidFill>
                  <a:effectLst/>
                  <a:uLnTx/>
                  <a:uFillTx/>
                  <a:latin typeface="Arial Narrow" panose="020B0606020202030204" pitchFamily="34" charset="0"/>
                  <a:cs typeface="Arial"/>
                  <a:sym typeface="Arial"/>
                </a:rPr>
                <a:t>R4</a:t>
              </a:r>
            </a:p>
          </p:txBody>
        </p:sp>
      </p:grpSp>
      <p:cxnSp>
        <p:nvCxnSpPr>
          <p:cNvPr id="10" name="Connettore 2 9">
            <a:extLst>
              <a:ext uri="{FF2B5EF4-FFF2-40B4-BE49-F238E27FC236}">
                <a16:creationId xmlns:a16="http://schemas.microsoft.com/office/drawing/2014/main" id="{5D63E735-7AE1-D446-4DAB-AF2FF9859C66}"/>
              </a:ext>
            </a:extLst>
          </p:cNvPr>
          <p:cNvCxnSpPr>
            <a:cxnSpLocks/>
            <a:stCxn id="24" idx="2"/>
            <a:endCxn id="14" idx="0"/>
          </p:cNvCxnSpPr>
          <p:nvPr/>
        </p:nvCxnSpPr>
        <p:spPr>
          <a:xfrm flipH="1">
            <a:off x="4262088" y="2340484"/>
            <a:ext cx="2550" cy="545628"/>
          </a:xfrm>
          <a:prstGeom prst="straightConnector1">
            <a:avLst/>
          </a:prstGeom>
          <a:ln w="38100">
            <a:solidFill>
              <a:srgbClr val="50398B"/>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ttore a gomito 25">
            <a:extLst>
              <a:ext uri="{FF2B5EF4-FFF2-40B4-BE49-F238E27FC236}">
                <a16:creationId xmlns:a16="http://schemas.microsoft.com/office/drawing/2014/main" id="{2BBE34C4-36FC-E5E2-48B7-27B6F31D88DA}"/>
              </a:ext>
            </a:extLst>
          </p:cNvPr>
          <p:cNvCxnSpPr>
            <a:cxnSpLocks/>
            <a:stCxn id="24" idx="3"/>
            <a:endCxn id="36" idx="0"/>
          </p:cNvCxnSpPr>
          <p:nvPr/>
        </p:nvCxnSpPr>
        <p:spPr>
          <a:xfrm>
            <a:off x="5106417" y="1791241"/>
            <a:ext cx="1089327" cy="1094870"/>
          </a:xfrm>
          <a:prstGeom prst="bentConnector2">
            <a:avLst/>
          </a:prstGeom>
          <a:ln w="38100">
            <a:solidFill>
              <a:srgbClr val="50398B"/>
            </a:solidFill>
            <a:tailEnd type="triangle"/>
          </a:ln>
        </p:spPr>
        <p:style>
          <a:lnRef idx="1">
            <a:schemeClr val="accent1"/>
          </a:lnRef>
          <a:fillRef idx="0">
            <a:schemeClr val="accent1"/>
          </a:fillRef>
          <a:effectRef idx="0">
            <a:schemeClr val="accent1"/>
          </a:effectRef>
          <a:fontRef idx="minor">
            <a:schemeClr val="tx1"/>
          </a:fontRef>
        </p:style>
      </p:cxnSp>
      <p:sp>
        <p:nvSpPr>
          <p:cNvPr id="27" name="CasellaDiTesto 26">
            <a:extLst>
              <a:ext uri="{FF2B5EF4-FFF2-40B4-BE49-F238E27FC236}">
                <a16:creationId xmlns:a16="http://schemas.microsoft.com/office/drawing/2014/main" id="{4F6D2F7E-184A-F88B-9AF6-64C1287F039D}"/>
              </a:ext>
            </a:extLst>
          </p:cNvPr>
          <p:cNvSpPr txBox="1"/>
          <p:nvPr/>
        </p:nvSpPr>
        <p:spPr>
          <a:xfrm>
            <a:off x="3330122" y="2499040"/>
            <a:ext cx="68640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50398B"/>
                </a:solidFill>
                <a:effectLst/>
                <a:uLnTx/>
                <a:uFillTx/>
                <a:latin typeface="Arial"/>
                <a:cs typeface="Arial"/>
                <a:sym typeface="Arial"/>
              </a:rPr>
              <a:t>aligned</a:t>
            </a:r>
          </a:p>
        </p:txBody>
      </p:sp>
      <p:sp>
        <p:nvSpPr>
          <p:cNvPr id="28" name="CasellaDiTesto 27">
            <a:extLst>
              <a:ext uri="{FF2B5EF4-FFF2-40B4-BE49-F238E27FC236}">
                <a16:creationId xmlns:a16="http://schemas.microsoft.com/office/drawing/2014/main" id="{BE80CCA4-EC9B-DD1B-5B4C-CC0F7E631F00}"/>
              </a:ext>
            </a:extLst>
          </p:cNvPr>
          <p:cNvSpPr txBox="1"/>
          <p:nvPr/>
        </p:nvSpPr>
        <p:spPr>
          <a:xfrm>
            <a:off x="5381853" y="1964926"/>
            <a:ext cx="67839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50398B"/>
                </a:solidFill>
                <a:effectLst/>
                <a:uLnTx/>
                <a:uFillTx/>
                <a:latin typeface="Arial"/>
                <a:cs typeface="Arial"/>
                <a:sym typeface="Arial"/>
              </a:rPr>
              <a:t>aligned</a:t>
            </a:r>
          </a:p>
        </p:txBody>
      </p:sp>
      <p:pic>
        <p:nvPicPr>
          <p:cNvPr id="29" name="Picture 2" descr="main product photo">
            <a:extLst>
              <a:ext uri="{FF2B5EF4-FFF2-40B4-BE49-F238E27FC236}">
                <a16:creationId xmlns:a16="http://schemas.microsoft.com/office/drawing/2014/main" id="{E1EAEBA4-948A-F6DA-B1DA-5E86C462D74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08141" y="1462566"/>
            <a:ext cx="1489136" cy="8376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 name="Picture 2" descr="Blank coloured political map of europe Royalty Free Vector">
            <a:extLst>
              <a:ext uri="{FF2B5EF4-FFF2-40B4-BE49-F238E27FC236}">
                <a16:creationId xmlns:a16="http://schemas.microsoft.com/office/drawing/2014/main" id="{0A8947EB-0E58-CED7-0558-D5FB35EB48BE}"/>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9863"/>
          <a:stretch/>
        </p:blipFill>
        <p:spPr bwMode="auto">
          <a:xfrm>
            <a:off x="7345795" y="2922295"/>
            <a:ext cx="914576" cy="8679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Immagine 1">
            <a:extLst>
              <a:ext uri="{FF2B5EF4-FFF2-40B4-BE49-F238E27FC236}">
                <a16:creationId xmlns:a16="http://schemas.microsoft.com/office/drawing/2014/main" id="{8D589F54-CAA6-D9B8-9C55-82B4F66788D8}"/>
              </a:ext>
            </a:extLst>
          </p:cNvPr>
          <p:cNvPicPr>
            <a:picLocks noChangeAspect="1"/>
          </p:cNvPicPr>
          <p:nvPr/>
        </p:nvPicPr>
        <p:blipFill>
          <a:blip r:embed="rId10"/>
          <a:stretch>
            <a:fillRect/>
          </a:stretch>
        </p:blipFill>
        <p:spPr>
          <a:xfrm>
            <a:off x="5255664" y="2398791"/>
            <a:ext cx="360245" cy="360245"/>
          </a:xfrm>
          <a:prstGeom prst="rect">
            <a:avLst/>
          </a:prstGeom>
        </p:spPr>
      </p:pic>
      <p:pic>
        <p:nvPicPr>
          <p:cNvPr id="24" name="Immagine 23">
            <a:extLst>
              <a:ext uri="{FF2B5EF4-FFF2-40B4-BE49-F238E27FC236}">
                <a16:creationId xmlns:a16="http://schemas.microsoft.com/office/drawing/2014/main" id="{37B6F730-814D-CABC-E899-5023BFA34CEE}"/>
              </a:ext>
            </a:extLst>
          </p:cNvPr>
          <p:cNvPicPr>
            <a:picLocks noChangeAspect="1"/>
          </p:cNvPicPr>
          <p:nvPr/>
        </p:nvPicPr>
        <p:blipFill>
          <a:blip r:embed="rId11"/>
          <a:srcRect r="30992"/>
          <a:stretch/>
        </p:blipFill>
        <p:spPr>
          <a:xfrm>
            <a:off x="3422858" y="1241998"/>
            <a:ext cx="1683559" cy="1098486"/>
          </a:xfrm>
          <a:prstGeom prst="rect">
            <a:avLst/>
          </a:prstGeom>
          <a:ln>
            <a:noFill/>
          </a:ln>
          <a:effectLst>
            <a:outerShdw blurRad="292100" dist="139700" dir="2700000" algn="tl" rotWithShape="0">
              <a:srgbClr val="333333">
                <a:alpha val="65000"/>
              </a:srgbClr>
            </a:outerShdw>
          </a:effectLst>
        </p:spPr>
      </p:pic>
      <p:pic>
        <p:nvPicPr>
          <p:cNvPr id="25" name="Immagine 24">
            <a:extLst>
              <a:ext uri="{FF2B5EF4-FFF2-40B4-BE49-F238E27FC236}">
                <a16:creationId xmlns:a16="http://schemas.microsoft.com/office/drawing/2014/main" id="{98B2B402-FDA7-D7AC-51AF-3804F532C667}"/>
              </a:ext>
            </a:extLst>
          </p:cNvPr>
          <p:cNvPicPr>
            <a:picLocks noChangeAspect="1"/>
          </p:cNvPicPr>
          <p:nvPr/>
        </p:nvPicPr>
        <p:blipFill>
          <a:blip r:embed="rId12"/>
          <a:stretch>
            <a:fillRect/>
          </a:stretch>
        </p:blipFill>
        <p:spPr>
          <a:xfrm>
            <a:off x="5657068" y="791537"/>
            <a:ext cx="638606" cy="739901"/>
          </a:xfrm>
          <a:prstGeom prst="rect">
            <a:avLst/>
          </a:prstGeom>
        </p:spPr>
      </p:pic>
      <p:grpSp>
        <p:nvGrpSpPr>
          <p:cNvPr id="31" name="Gruppo 30">
            <a:extLst>
              <a:ext uri="{FF2B5EF4-FFF2-40B4-BE49-F238E27FC236}">
                <a16:creationId xmlns:a16="http://schemas.microsoft.com/office/drawing/2014/main" id="{2C3C3C8F-C011-C29C-0297-1DD240F84FA7}"/>
              </a:ext>
            </a:extLst>
          </p:cNvPr>
          <p:cNvGrpSpPr/>
          <p:nvPr/>
        </p:nvGrpSpPr>
        <p:grpSpPr>
          <a:xfrm>
            <a:off x="3611479" y="4057970"/>
            <a:ext cx="1301217" cy="379864"/>
            <a:chOff x="4636899" y="5334060"/>
            <a:chExt cx="1734955" cy="506484"/>
          </a:xfrm>
        </p:grpSpPr>
        <p:pic>
          <p:nvPicPr>
            <p:cNvPr id="32" name="Picture 2" descr="Pubblicata la versione 4 di FHIR - Salute Digitale">
              <a:extLst>
                <a:ext uri="{FF2B5EF4-FFF2-40B4-BE49-F238E27FC236}">
                  <a16:creationId xmlns:a16="http://schemas.microsoft.com/office/drawing/2014/main" id="{5DBF40D2-1BED-8753-1C8E-ED04851D2172}"/>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36899" y="5334060"/>
              <a:ext cx="1278675" cy="443006"/>
            </a:xfrm>
            <a:prstGeom prst="rect">
              <a:avLst/>
            </a:prstGeom>
            <a:noFill/>
            <a:extLst>
              <a:ext uri="{909E8E84-426E-40DD-AFC4-6F175D3DCCD1}">
                <a14:hiddenFill xmlns:a14="http://schemas.microsoft.com/office/drawing/2010/main">
                  <a:solidFill>
                    <a:srgbClr val="FFFFFF"/>
                  </a:solidFill>
                </a14:hiddenFill>
              </a:ext>
            </a:extLst>
          </p:spPr>
        </p:pic>
        <p:sp>
          <p:nvSpPr>
            <p:cNvPr id="33" name="CasellaDiTesto 32">
              <a:extLst>
                <a:ext uri="{FF2B5EF4-FFF2-40B4-BE49-F238E27FC236}">
                  <a16:creationId xmlns:a16="http://schemas.microsoft.com/office/drawing/2014/main" id="{86376F12-BE07-B8C2-6549-7D4566B13729}"/>
                </a:ext>
              </a:extLst>
            </p:cNvPr>
            <p:cNvSpPr txBox="1"/>
            <p:nvPr/>
          </p:nvSpPr>
          <p:spPr>
            <a:xfrm>
              <a:off x="5892662" y="5450694"/>
              <a:ext cx="479192" cy="3898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00" b="1" i="0" u="none" strike="noStrike" kern="0" cap="none" spc="0" normalizeH="0" baseline="0" noProof="0" dirty="0">
                  <a:ln>
                    <a:noFill/>
                  </a:ln>
                  <a:solidFill>
                    <a:srgbClr val="ED1D25"/>
                  </a:solidFill>
                  <a:effectLst/>
                  <a:uLnTx/>
                  <a:uFillTx/>
                  <a:latin typeface="Arial Narrow" panose="020B0606020202030204" pitchFamily="34" charset="0"/>
                  <a:cs typeface="Arial"/>
                  <a:sym typeface="Arial"/>
                </a:rPr>
                <a:t>R5</a:t>
              </a:r>
            </a:p>
          </p:txBody>
        </p:sp>
      </p:grpSp>
      <p:pic>
        <p:nvPicPr>
          <p:cNvPr id="35" name="Immagine 34">
            <a:extLst>
              <a:ext uri="{FF2B5EF4-FFF2-40B4-BE49-F238E27FC236}">
                <a16:creationId xmlns:a16="http://schemas.microsoft.com/office/drawing/2014/main" id="{851F6A3E-33D3-481F-B536-881FB384FFD9}"/>
              </a:ext>
            </a:extLst>
          </p:cNvPr>
          <p:cNvPicPr>
            <a:picLocks noChangeAspect="1"/>
          </p:cNvPicPr>
          <p:nvPr/>
        </p:nvPicPr>
        <p:blipFill>
          <a:blip r:embed="rId13"/>
          <a:stretch>
            <a:fillRect/>
          </a:stretch>
        </p:blipFill>
        <p:spPr>
          <a:xfrm>
            <a:off x="1942718" y="2568082"/>
            <a:ext cx="1091249" cy="1489888"/>
          </a:xfrm>
          <a:prstGeom prst="rect">
            <a:avLst/>
          </a:prstGeom>
          <a:ln>
            <a:noFill/>
          </a:ln>
          <a:effectLst>
            <a:outerShdw blurRad="292100" dist="139700" dir="2700000" algn="tl" rotWithShape="0">
              <a:srgbClr val="333333">
                <a:alpha val="65000"/>
              </a:srgbClr>
            </a:outerShdw>
          </a:effectLst>
        </p:spPr>
      </p:pic>
      <p:pic>
        <p:nvPicPr>
          <p:cNvPr id="36" name="Immagine 35">
            <a:extLst>
              <a:ext uri="{FF2B5EF4-FFF2-40B4-BE49-F238E27FC236}">
                <a16:creationId xmlns:a16="http://schemas.microsoft.com/office/drawing/2014/main" id="{1DFCEB1F-5528-FAB1-A1EB-44926A8F071E}"/>
              </a:ext>
            </a:extLst>
          </p:cNvPr>
          <p:cNvPicPr>
            <a:picLocks noChangeAspect="1"/>
          </p:cNvPicPr>
          <p:nvPr/>
        </p:nvPicPr>
        <p:blipFill rotWithShape="1">
          <a:blip r:embed="rId5">
            <a:extLst>
              <a:ext uri="{BEBA8EAE-BF5A-486C-A8C5-ECC9F3942E4B}">
                <a14:imgProps xmlns:a14="http://schemas.microsoft.com/office/drawing/2010/main">
                  <a14:imgLayer r:embed="rId6">
                    <a14:imgEffect>
                      <a14:artisticWatercolorSponge/>
                    </a14:imgEffect>
                  </a14:imgLayer>
                </a14:imgProps>
              </a:ext>
            </a:extLst>
          </a:blip>
          <a:srcRect b="15491"/>
          <a:stretch/>
        </p:blipFill>
        <p:spPr>
          <a:xfrm>
            <a:off x="5348502" y="2886111"/>
            <a:ext cx="1694484" cy="965836"/>
          </a:xfrm>
          <a:prstGeom prst="rect">
            <a:avLst/>
          </a:prstGeom>
          <a:ln>
            <a:noFill/>
          </a:ln>
          <a:effectLst>
            <a:outerShdw blurRad="292100" dist="139700" dir="2700000" algn="tl" rotWithShape="0">
              <a:srgbClr val="333333">
                <a:alpha val="65000"/>
              </a:srgbClr>
            </a:outerShdw>
          </a:effectLst>
        </p:spPr>
      </p:pic>
      <p:pic>
        <p:nvPicPr>
          <p:cNvPr id="3" name="Picture 2" descr="European Electronic Health Record Exchange Format">
            <a:extLst>
              <a:ext uri="{FF2B5EF4-FFF2-40B4-BE49-F238E27FC236}">
                <a16:creationId xmlns:a16="http://schemas.microsoft.com/office/drawing/2014/main" id="{CE8BDCCD-4535-FD15-349A-E84A6F658D9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49156" y="154375"/>
            <a:ext cx="1024168" cy="957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2055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3D98A41-715D-9A6B-F4AE-B92A1B07E7E2}"/>
              </a:ext>
            </a:extLst>
          </p:cNvPr>
          <p:cNvSpPr>
            <a:spLocks noGrp="1"/>
          </p:cNvSpPr>
          <p:nvPr>
            <p:ph type="title"/>
          </p:nvPr>
        </p:nvSpPr>
        <p:spPr/>
        <p:txBody>
          <a:bodyPr>
            <a:normAutofit/>
          </a:bodyPr>
          <a:lstStyle/>
          <a:p>
            <a:r>
              <a:rPr lang="en-US" dirty="0"/>
              <a:t>The background</a:t>
            </a:r>
          </a:p>
        </p:txBody>
      </p:sp>
      <p:sp>
        <p:nvSpPr>
          <p:cNvPr id="3" name="Segnaposto contenuto 2">
            <a:extLst>
              <a:ext uri="{FF2B5EF4-FFF2-40B4-BE49-F238E27FC236}">
                <a16:creationId xmlns:a16="http://schemas.microsoft.com/office/drawing/2014/main" id="{4A47A843-5B63-614B-D229-39F9FA95476B}"/>
              </a:ext>
            </a:extLst>
          </p:cNvPr>
          <p:cNvSpPr>
            <a:spLocks noGrp="1"/>
          </p:cNvSpPr>
          <p:nvPr>
            <p:ph type="body" sz="quarter" idx="13"/>
          </p:nvPr>
        </p:nvSpPr>
        <p:spPr>
          <a:xfrm>
            <a:off x="1147969" y="1295103"/>
            <a:ext cx="7695278" cy="3289865"/>
          </a:xfrm>
        </p:spPr>
        <p:txBody>
          <a:bodyPr>
            <a:normAutofit lnSpcReduction="10000"/>
          </a:bodyPr>
          <a:lstStyle/>
          <a:p>
            <a:r>
              <a:rPr lang="en-US" sz="1650" b="1" dirty="0"/>
              <a:t>Regulation</a:t>
            </a:r>
            <a:r>
              <a:rPr lang="en-US" sz="1650" dirty="0"/>
              <a:t>: a binding legislative act. It must be applied in its entirety across the EU. </a:t>
            </a:r>
          </a:p>
          <a:p>
            <a:r>
              <a:rPr lang="en-US" sz="1650" b="1" dirty="0"/>
              <a:t>Directive</a:t>
            </a:r>
            <a:r>
              <a:rPr lang="en-US" sz="1650" dirty="0"/>
              <a:t>: a legislative act that sets out a goal that all EU countries must achieve. However, it is up to the individual countries to devise their own laws on how to reach these goals.</a:t>
            </a:r>
          </a:p>
          <a:p>
            <a:r>
              <a:rPr lang="en-US" sz="1650" b="1" dirty="0"/>
              <a:t>Decision</a:t>
            </a:r>
            <a:r>
              <a:rPr lang="en-US" sz="1650" dirty="0"/>
              <a:t>: is binding on those to whom it is addressed (e.g. an EU country or an individual company) and is directly applicable. </a:t>
            </a:r>
          </a:p>
          <a:p>
            <a:r>
              <a:rPr lang="en-US" sz="1650" b="1" dirty="0"/>
              <a:t>Recommendation</a:t>
            </a:r>
            <a:r>
              <a:rPr lang="en-US" sz="1650" dirty="0"/>
              <a:t> it is not binding. A recommendation allows the institutions to make their views known and to suggest a line of action without imposing any legal obligation on those to whom it is addressed.</a:t>
            </a:r>
          </a:p>
          <a:p>
            <a:r>
              <a:rPr lang="en-US" sz="1650" b="1" dirty="0"/>
              <a:t>Opinion</a:t>
            </a:r>
            <a:r>
              <a:rPr lang="en-US" sz="1650" dirty="0"/>
              <a:t>: is an instrument that allows the institutions to make a statement in a non-binding fashion, in other words without imposing any legal obligation on those to whom it is addressed.</a:t>
            </a:r>
          </a:p>
        </p:txBody>
      </p:sp>
      <p:sp>
        <p:nvSpPr>
          <p:cNvPr id="7" name="CasellaDiTesto 6">
            <a:extLst>
              <a:ext uri="{FF2B5EF4-FFF2-40B4-BE49-F238E27FC236}">
                <a16:creationId xmlns:a16="http://schemas.microsoft.com/office/drawing/2014/main" id="{D4534A8D-0E13-0F67-D528-5D342C1FEE3A}"/>
              </a:ext>
            </a:extLst>
          </p:cNvPr>
          <p:cNvSpPr txBox="1"/>
          <p:nvPr/>
        </p:nvSpPr>
        <p:spPr>
          <a:xfrm>
            <a:off x="1159689" y="4704878"/>
            <a:ext cx="6133410" cy="276999"/>
          </a:xfrm>
          <a:prstGeom prst="rect">
            <a:avLst/>
          </a:prstGeom>
          <a:noFill/>
        </p:spPr>
        <p:txBody>
          <a:bodyPr wrap="none" rtlCol="0">
            <a:spAutoFit/>
          </a:bodyPr>
          <a:lstStyle/>
          <a:p>
            <a:r>
              <a:rPr lang="en-US" sz="1200" dirty="0"/>
              <a:t>From: https://european-union.europa.eu/institutions-law-budget/law/types-legislation_en</a:t>
            </a:r>
          </a:p>
        </p:txBody>
      </p:sp>
      <p:sp>
        <p:nvSpPr>
          <p:cNvPr id="14" name="Freccia in giù 13">
            <a:extLst>
              <a:ext uri="{FF2B5EF4-FFF2-40B4-BE49-F238E27FC236}">
                <a16:creationId xmlns:a16="http://schemas.microsoft.com/office/drawing/2014/main" id="{F4F5D98B-F5C1-F7A0-B754-E1055F3E0F90}"/>
              </a:ext>
            </a:extLst>
          </p:cNvPr>
          <p:cNvSpPr/>
          <p:nvPr/>
        </p:nvSpPr>
        <p:spPr>
          <a:xfrm>
            <a:off x="352515" y="1832358"/>
            <a:ext cx="833555" cy="2173339"/>
          </a:xfrm>
          <a:prstGeom prst="downArrow">
            <a:avLst/>
          </a:prstGeom>
          <a:gradFill flip="none" rotWithShape="1">
            <a:gsLst>
              <a:gs pos="61400">
                <a:schemeClr val="accent2">
                  <a:alpha val="79000"/>
                  <a:lumMod val="100000"/>
                </a:schemeClr>
              </a:gs>
              <a:gs pos="0">
                <a:schemeClr val="accent2">
                  <a:lumMod val="20000"/>
                  <a:lumOff val="80000"/>
                </a:schemeClr>
              </a:gs>
              <a:gs pos="100000">
                <a:schemeClr val="accent2">
                  <a:lumMod val="75000"/>
                </a:schemeClr>
              </a:gs>
            </a:gsLst>
            <a:lin ang="162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1" name="Elemento grafico 10" descr="Martelletto contorno">
            <a:extLst>
              <a:ext uri="{FF2B5EF4-FFF2-40B4-BE49-F238E27FC236}">
                <a16:creationId xmlns:a16="http://schemas.microsoft.com/office/drawing/2014/main" id="{60BA4D27-2300-BBBD-0B95-FAF3610DA3A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2616" y="1222685"/>
            <a:ext cx="515252" cy="515252"/>
          </a:xfrm>
          <a:prstGeom prst="rect">
            <a:avLst/>
          </a:prstGeom>
        </p:spPr>
      </p:pic>
      <p:pic>
        <p:nvPicPr>
          <p:cNvPr id="13" name="Elemento grafico 12" descr="Brainstorming di gruppo contorno">
            <a:extLst>
              <a:ext uri="{FF2B5EF4-FFF2-40B4-BE49-F238E27FC236}">
                <a16:creationId xmlns:a16="http://schemas.microsoft.com/office/drawing/2014/main" id="{2362650B-B678-7DF9-C483-6386CFC132C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1666" y="4009427"/>
            <a:ext cx="515252" cy="515252"/>
          </a:xfrm>
          <a:prstGeom prst="rect">
            <a:avLst/>
          </a:prstGeom>
        </p:spPr>
      </p:pic>
    </p:spTree>
    <p:extLst>
      <p:ext uri="{BB962C8B-B14F-4D97-AF65-F5344CB8AC3E}">
        <p14:creationId xmlns:p14="http://schemas.microsoft.com/office/powerpoint/2010/main" val="2122015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DDD9B2AE-ACCF-8479-96E5-6A6F452502D2}"/>
              </a:ext>
            </a:extLst>
          </p:cNvPr>
          <p:cNvSpPr txBox="1"/>
          <p:nvPr/>
        </p:nvSpPr>
        <p:spPr>
          <a:xfrm>
            <a:off x="3896591" y="1459207"/>
            <a:ext cx="5034629" cy="2608406"/>
          </a:xfrm>
          <a:prstGeom prst="rect">
            <a:avLst/>
          </a:prstGeom>
          <a:noFill/>
        </p:spPr>
        <p:txBody>
          <a:bodyPr wrap="square" anchor="ctr">
            <a:spAutoFit/>
          </a:bodyPr>
          <a:lstStyle/>
          <a:p>
            <a:pPr marL="214313" marR="0" lvl="0" indent="-214313"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500" b="1" i="0" u="none" strike="noStrike" kern="0" cap="none" spc="0" normalizeH="0" baseline="0" noProof="0" dirty="0">
                <a:ln>
                  <a:noFill/>
                </a:ln>
                <a:solidFill>
                  <a:srgbClr val="000000"/>
                </a:solidFill>
                <a:effectLst/>
                <a:uLnTx/>
                <a:uFillTx/>
                <a:latin typeface="Arial"/>
                <a:cs typeface="Arial"/>
                <a:sym typeface="Arial"/>
              </a:rPr>
              <a:t>Laboratory Report</a:t>
            </a:r>
            <a:r>
              <a:rPr kumimoji="0" lang="en-US" sz="1500" b="0" i="0" u="none" strike="noStrike" kern="0" cap="none" spc="0" normalizeH="0" baseline="0" noProof="0" dirty="0">
                <a:ln>
                  <a:noFill/>
                </a:ln>
                <a:solidFill>
                  <a:srgbClr val="000000"/>
                </a:solidFill>
                <a:effectLst/>
                <a:uLnTx/>
                <a:uFillTx/>
                <a:latin typeface="Arial"/>
                <a:cs typeface="Arial"/>
                <a:sym typeface="Arial"/>
              </a:rPr>
              <a:t>: </a:t>
            </a:r>
            <a:r>
              <a:rPr kumimoji="0" lang="en-US" sz="1500" b="1" i="0" u="none" strike="noStrike" kern="0" cap="none" spc="0" normalizeH="0" baseline="0" noProof="0" dirty="0">
                <a:ln>
                  <a:noFill/>
                </a:ln>
                <a:solidFill>
                  <a:srgbClr val="015085"/>
                </a:solidFill>
                <a:effectLst/>
                <a:uLnTx/>
                <a:uFillTx/>
                <a:latin typeface="Arial"/>
                <a:cs typeface="Arial"/>
                <a:sym typeface="Arial"/>
              </a:rPr>
              <a:t>113 distinct participants </a:t>
            </a:r>
            <a:r>
              <a:rPr kumimoji="0" lang="en-US" sz="1500" b="0" i="0" u="none" strike="noStrike" kern="0" cap="none" spc="0" normalizeH="0" baseline="0" noProof="0" dirty="0">
                <a:ln>
                  <a:noFill/>
                </a:ln>
                <a:solidFill>
                  <a:srgbClr val="000000"/>
                </a:solidFill>
                <a:effectLst/>
                <a:uLnTx/>
                <a:uFillTx/>
                <a:latin typeface="Arial"/>
                <a:cs typeface="Arial"/>
                <a:sym typeface="Arial"/>
              </a:rPr>
              <a:t>from </a:t>
            </a:r>
            <a:r>
              <a:rPr kumimoji="0" lang="en-US" sz="1500" b="1" i="0" u="none" strike="noStrike" kern="0" cap="none" spc="0" normalizeH="0" baseline="0" noProof="0" dirty="0">
                <a:ln>
                  <a:noFill/>
                </a:ln>
                <a:solidFill>
                  <a:srgbClr val="015085"/>
                </a:solidFill>
                <a:effectLst/>
                <a:uLnTx/>
                <a:uFillTx/>
                <a:latin typeface="Arial"/>
                <a:cs typeface="Arial"/>
                <a:sym typeface="Arial"/>
              </a:rPr>
              <a:t>22 countries </a:t>
            </a:r>
            <a:r>
              <a:rPr kumimoji="0" lang="en-US" sz="1500" b="0" i="0" u="none" strike="noStrike" kern="0" cap="none" spc="0" normalizeH="0" baseline="0" noProof="0" dirty="0">
                <a:ln>
                  <a:noFill/>
                </a:ln>
                <a:solidFill>
                  <a:srgbClr val="000000"/>
                </a:solidFill>
                <a:effectLst/>
                <a:uLnTx/>
                <a:uFillTx/>
                <a:latin typeface="Arial"/>
                <a:cs typeface="Arial"/>
                <a:sym typeface="Arial"/>
              </a:rPr>
              <a:t>(including USA) and EC Solution Providers [average ~30 attendees]</a:t>
            </a:r>
          </a:p>
          <a:p>
            <a:pPr marL="214313" marR="0" lvl="0" indent="-214313"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500" b="1" i="0" u="none" strike="noStrike" kern="0" cap="none" spc="0" normalizeH="0" baseline="0" noProof="0" dirty="0">
                <a:ln>
                  <a:noFill/>
                </a:ln>
                <a:solidFill>
                  <a:srgbClr val="000000"/>
                </a:solidFill>
                <a:effectLst/>
                <a:uLnTx/>
                <a:uFillTx/>
                <a:latin typeface="Arial"/>
                <a:cs typeface="Arial"/>
                <a:sym typeface="Arial"/>
              </a:rPr>
              <a:t>MPD</a:t>
            </a:r>
            <a:r>
              <a:rPr kumimoji="0" lang="en-US" sz="1500" b="0" i="0" u="none" strike="noStrike" kern="0" cap="none" spc="0" normalizeH="0" baseline="0" noProof="0" dirty="0">
                <a:ln>
                  <a:noFill/>
                </a:ln>
                <a:solidFill>
                  <a:srgbClr val="000000"/>
                </a:solidFill>
                <a:effectLst/>
                <a:uLnTx/>
                <a:uFillTx/>
                <a:latin typeface="Arial"/>
                <a:cs typeface="Arial"/>
                <a:sym typeface="Arial"/>
              </a:rPr>
              <a:t>: </a:t>
            </a:r>
            <a:r>
              <a:rPr kumimoji="0" lang="en-US" sz="1500" b="1" i="0" u="none" strike="noStrike" kern="0" cap="none" spc="0" normalizeH="0" baseline="0" noProof="0" dirty="0">
                <a:ln>
                  <a:noFill/>
                </a:ln>
                <a:solidFill>
                  <a:srgbClr val="015085"/>
                </a:solidFill>
                <a:effectLst/>
                <a:uLnTx/>
                <a:uFillTx/>
                <a:latin typeface="Arial"/>
                <a:cs typeface="Arial"/>
                <a:sym typeface="Arial"/>
              </a:rPr>
              <a:t>114 distinct participants </a:t>
            </a:r>
            <a:r>
              <a:rPr kumimoji="0" lang="en-US" sz="1500" b="0" i="0" u="none" strike="noStrike" kern="0" cap="none" spc="0" normalizeH="0" baseline="0" noProof="0" dirty="0">
                <a:ln>
                  <a:noFill/>
                </a:ln>
                <a:solidFill>
                  <a:srgbClr val="000000"/>
                </a:solidFill>
                <a:effectLst/>
                <a:uLnTx/>
                <a:uFillTx/>
                <a:latin typeface="Arial"/>
                <a:cs typeface="Arial"/>
                <a:sym typeface="Arial"/>
              </a:rPr>
              <a:t>from </a:t>
            </a:r>
            <a:r>
              <a:rPr kumimoji="0" lang="en-US" sz="1500" b="1" i="0" u="none" strike="noStrike" kern="0" cap="none" spc="0" normalizeH="0" baseline="0" noProof="0" dirty="0">
                <a:ln>
                  <a:noFill/>
                </a:ln>
                <a:solidFill>
                  <a:srgbClr val="015085"/>
                </a:solidFill>
                <a:effectLst/>
                <a:uLnTx/>
                <a:uFillTx/>
                <a:latin typeface="Arial"/>
                <a:cs typeface="Arial"/>
                <a:sym typeface="Arial"/>
              </a:rPr>
              <a:t>26 countries</a:t>
            </a:r>
            <a:r>
              <a:rPr kumimoji="0" lang="en-US" sz="1500" b="0" i="0" u="none" strike="noStrike" kern="0" cap="none" spc="0" normalizeH="0" baseline="0" noProof="0" dirty="0">
                <a:ln>
                  <a:noFill/>
                </a:ln>
                <a:solidFill>
                  <a:srgbClr val="000000"/>
                </a:solidFill>
                <a:effectLst/>
                <a:uLnTx/>
                <a:uFillTx/>
                <a:latin typeface="Arial"/>
                <a:cs typeface="Arial"/>
                <a:sym typeface="Arial"/>
              </a:rPr>
              <a:t> (including USA) and EC Solution Providers [average ~30 attendees]</a:t>
            </a:r>
          </a:p>
          <a:p>
            <a:pPr marL="214313" marR="0" lvl="0" indent="-214313"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500" b="1" i="0" u="none" strike="noStrike" kern="0" cap="none" spc="0" normalizeH="0" baseline="0" noProof="0" dirty="0">
                <a:ln>
                  <a:noFill/>
                </a:ln>
                <a:solidFill>
                  <a:srgbClr val="000000"/>
                </a:solidFill>
                <a:effectLst/>
                <a:uLnTx/>
                <a:uFillTx/>
                <a:latin typeface="Arial"/>
                <a:cs typeface="Arial"/>
                <a:sym typeface="Arial"/>
              </a:rPr>
              <a:t>HDR/EPS/Common</a:t>
            </a:r>
            <a:r>
              <a:rPr kumimoji="0" lang="en-US" sz="1500" b="0" i="0" u="none" strike="noStrike" kern="0" cap="none" spc="0" normalizeH="0" baseline="0" noProof="0" dirty="0">
                <a:ln>
                  <a:noFill/>
                </a:ln>
                <a:solidFill>
                  <a:srgbClr val="000000"/>
                </a:solidFill>
                <a:effectLst/>
                <a:uLnTx/>
                <a:uFillTx/>
                <a:latin typeface="Arial"/>
                <a:cs typeface="Arial"/>
                <a:sym typeface="Arial"/>
              </a:rPr>
              <a:t>: </a:t>
            </a:r>
            <a:r>
              <a:rPr kumimoji="0" lang="en-US" sz="1500" b="1" i="0" u="none" strike="noStrike" kern="0" cap="none" spc="0" normalizeH="0" baseline="0" noProof="0" dirty="0">
                <a:ln>
                  <a:noFill/>
                </a:ln>
                <a:solidFill>
                  <a:srgbClr val="015085"/>
                </a:solidFill>
                <a:effectLst/>
                <a:uLnTx/>
                <a:uFillTx/>
                <a:latin typeface="Arial"/>
                <a:cs typeface="Arial"/>
                <a:sym typeface="Arial"/>
              </a:rPr>
              <a:t>148 distinct participants </a:t>
            </a:r>
            <a:r>
              <a:rPr kumimoji="0" lang="en-US" sz="1500" b="0" i="0" u="none" strike="noStrike" kern="0" cap="none" spc="0" normalizeH="0" baseline="0" noProof="0" dirty="0">
                <a:ln>
                  <a:noFill/>
                </a:ln>
                <a:solidFill>
                  <a:srgbClr val="000000"/>
                </a:solidFill>
                <a:effectLst/>
                <a:uLnTx/>
                <a:uFillTx/>
                <a:latin typeface="Arial"/>
                <a:cs typeface="Arial"/>
                <a:sym typeface="Arial"/>
              </a:rPr>
              <a:t>from </a:t>
            </a:r>
            <a:r>
              <a:rPr kumimoji="0" lang="en-US" sz="1500" b="1" i="0" u="none" strike="noStrike" kern="0" cap="none" spc="0" normalizeH="0" baseline="0" noProof="0" dirty="0">
                <a:ln>
                  <a:noFill/>
                </a:ln>
                <a:solidFill>
                  <a:srgbClr val="015085"/>
                </a:solidFill>
                <a:effectLst/>
                <a:uLnTx/>
                <a:uFillTx/>
                <a:latin typeface="Arial"/>
                <a:cs typeface="Arial"/>
                <a:sym typeface="Arial"/>
              </a:rPr>
              <a:t>22 countries </a:t>
            </a:r>
            <a:r>
              <a:rPr kumimoji="0" lang="en-US" sz="1500" b="0" i="0" u="none" strike="noStrike" kern="0" cap="none" spc="0" normalizeH="0" baseline="0" noProof="0" dirty="0">
                <a:ln>
                  <a:noFill/>
                </a:ln>
                <a:solidFill>
                  <a:srgbClr val="000000"/>
                </a:solidFill>
                <a:effectLst/>
                <a:uLnTx/>
                <a:uFillTx/>
                <a:latin typeface="Arial"/>
                <a:cs typeface="Arial"/>
                <a:sym typeface="Arial"/>
              </a:rPr>
              <a:t>(including Sri Lanka, United Arab Emirates, Saudi Arabia and USA) and EC Solution Providers [average ~40 attendees]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50" b="0" i="0" u="none" strike="noStrike" kern="0" cap="none" spc="0" normalizeH="0" baseline="0" noProof="0" dirty="0">
                <a:ln>
                  <a:noFill/>
                </a:ln>
                <a:solidFill>
                  <a:srgbClr val="000000"/>
                </a:solidFill>
                <a:effectLst/>
                <a:uLnTx/>
                <a:uFillTx/>
                <a:latin typeface="Arial"/>
                <a:cs typeface="Arial"/>
                <a:sym typeface="Arial"/>
              </a:rPr>
              <a:t> </a:t>
            </a:r>
          </a:p>
        </p:txBody>
      </p:sp>
      <p:pic>
        <p:nvPicPr>
          <p:cNvPr id="4" name="Immagine 3" descr="Immagine che contiene mappa, testo, atlante&#10;&#10;Descrizione generata automaticamente">
            <a:extLst>
              <a:ext uri="{FF2B5EF4-FFF2-40B4-BE49-F238E27FC236}">
                <a16:creationId xmlns:a16="http://schemas.microsoft.com/office/drawing/2014/main" id="{C779A264-2CA2-C77B-7A8B-A7394DB868F2}"/>
              </a:ext>
            </a:extLst>
          </p:cNvPr>
          <p:cNvPicPr>
            <a:picLocks noChangeAspect="1"/>
          </p:cNvPicPr>
          <p:nvPr/>
        </p:nvPicPr>
        <p:blipFill>
          <a:blip r:embed="rId2"/>
          <a:srcRect l="22353" t="11666" r="17956" b="555"/>
          <a:stretch/>
        </p:blipFill>
        <p:spPr>
          <a:xfrm>
            <a:off x="545017" y="1112958"/>
            <a:ext cx="3012955" cy="3083705"/>
          </a:xfrm>
          <a:prstGeom prst="rect">
            <a:avLst/>
          </a:prstGeom>
          <a:ln>
            <a:noFill/>
          </a:ln>
          <a:effectLst>
            <a:outerShdw blurRad="292100" dist="139700" dir="2700000" algn="tl" rotWithShape="0">
              <a:srgbClr val="333333">
                <a:alpha val="65000"/>
              </a:srgbClr>
            </a:outerShdw>
          </a:effectLst>
        </p:spPr>
      </p:pic>
      <p:sp>
        <p:nvSpPr>
          <p:cNvPr id="3" name="Titolo 2">
            <a:extLst>
              <a:ext uri="{FF2B5EF4-FFF2-40B4-BE49-F238E27FC236}">
                <a16:creationId xmlns:a16="http://schemas.microsoft.com/office/drawing/2014/main" id="{6CB7C2EF-CB01-6326-90F2-BE938473600B}"/>
              </a:ext>
            </a:extLst>
          </p:cNvPr>
          <p:cNvSpPr>
            <a:spLocks noGrp="1"/>
          </p:cNvSpPr>
          <p:nvPr>
            <p:ph type="title"/>
          </p:nvPr>
        </p:nvSpPr>
        <p:spPr/>
        <p:txBody>
          <a:bodyPr>
            <a:normAutofit/>
          </a:bodyPr>
          <a:lstStyle/>
          <a:p>
            <a:r>
              <a:rPr lang="en-US" dirty="0"/>
              <a:t>A truly participated co-creation effort</a:t>
            </a:r>
          </a:p>
        </p:txBody>
      </p:sp>
    </p:spTree>
    <p:extLst>
      <p:ext uri="{BB962C8B-B14F-4D97-AF65-F5344CB8AC3E}">
        <p14:creationId xmlns:p14="http://schemas.microsoft.com/office/powerpoint/2010/main" val="14583316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tangolo con angoli arrotondati 14">
            <a:extLst>
              <a:ext uri="{FF2B5EF4-FFF2-40B4-BE49-F238E27FC236}">
                <a16:creationId xmlns:a16="http://schemas.microsoft.com/office/drawing/2014/main" id="{F27020FF-0207-0862-1364-DF4FAA209D10}"/>
              </a:ext>
            </a:extLst>
          </p:cNvPr>
          <p:cNvSpPr/>
          <p:nvPr/>
        </p:nvSpPr>
        <p:spPr>
          <a:xfrm>
            <a:off x="277537" y="1255260"/>
            <a:ext cx="5679256" cy="1465431"/>
          </a:xfrm>
          <a:prstGeom prst="roundRect">
            <a:avLst>
              <a:gd name="adj" fmla="val 36141"/>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fontAlgn="auto">
              <a:lnSpc>
                <a:spcPct val="90000"/>
              </a:lnSpc>
              <a:spcBef>
                <a:spcPts val="750"/>
              </a:spcBef>
              <a:spcAft>
                <a:spcPts val="0"/>
              </a:spcAft>
              <a:defRPr/>
            </a:pPr>
            <a:r>
              <a:rPr lang="en-US" b="1" cap="all" dirty="0">
                <a:solidFill>
                  <a:srgbClr val="000000"/>
                </a:solidFill>
                <a:latin typeface="arial" panose="020B0604020202020204" pitchFamily="34" charset="0"/>
              </a:rPr>
              <a:t>DIRECTIVE</a:t>
            </a:r>
            <a:r>
              <a:rPr lang="en-US" b="1" dirty="0">
                <a:solidFill>
                  <a:srgbClr val="000000"/>
                </a:solidFill>
                <a:latin typeface="arial" panose="020B0604020202020204" pitchFamily="34" charset="0"/>
              </a:rPr>
              <a:t> 2011/24/EU </a:t>
            </a:r>
            <a:r>
              <a:rPr lang="en-US" b="1" cap="all" dirty="0">
                <a:solidFill>
                  <a:srgbClr val="000000"/>
                </a:solidFill>
                <a:latin typeface="arial" panose="020B0604020202020204" pitchFamily="34" charset="0"/>
              </a:rPr>
              <a:t>OF THE EUROPEAN PARLIAMENT AND OF THE COUNCIL </a:t>
            </a:r>
            <a:r>
              <a:rPr lang="en-US" b="1" dirty="0">
                <a:solidFill>
                  <a:srgbClr val="000000"/>
                </a:solidFill>
                <a:latin typeface="arial" panose="020B0604020202020204" pitchFamily="34" charset="0"/>
              </a:rPr>
              <a:t>of 9 March 2011 on the application of </a:t>
            </a:r>
          </a:p>
          <a:p>
            <a:pPr algn="ctr" defTabSz="685800" fontAlgn="auto">
              <a:lnSpc>
                <a:spcPct val="90000"/>
              </a:lnSpc>
              <a:spcBef>
                <a:spcPts val="750"/>
              </a:spcBef>
              <a:spcAft>
                <a:spcPts val="0"/>
              </a:spcAft>
              <a:defRPr/>
            </a:pPr>
            <a:r>
              <a:rPr lang="en-US" b="1" dirty="0">
                <a:solidFill>
                  <a:srgbClr val="4472C4"/>
                </a:solidFill>
                <a:latin typeface="arial" panose="020B0604020202020204" pitchFamily="34" charset="0"/>
              </a:rPr>
              <a:t>PATIENTS’ RIGHTS IN CROSS-BORDER HEALTHCARE</a:t>
            </a:r>
          </a:p>
        </p:txBody>
      </p:sp>
      <p:sp>
        <p:nvSpPr>
          <p:cNvPr id="2" name="Titolo 1">
            <a:extLst>
              <a:ext uri="{FF2B5EF4-FFF2-40B4-BE49-F238E27FC236}">
                <a16:creationId xmlns:a16="http://schemas.microsoft.com/office/drawing/2014/main" id="{A1779410-AB93-47B0-9329-F7436E68229A}"/>
              </a:ext>
            </a:extLst>
          </p:cNvPr>
          <p:cNvSpPr>
            <a:spLocks noGrp="1"/>
          </p:cNvSpPr>
          <p:nvPr>
            <p:ph type="title"/>
          </p:nvPr>
        </p:nvSpPr>
        <p:spPr/>
        <p:txBody>
          <a:bodyPr/>
          <a:lstStyle/>
          <a:p>
            <a:r>
              <a:rPr lang="en-US" dirty="0"/>
              <a:t>The background</a:t>
            </a:r>
          </a:p>
        </p:txBody>
      </p:sp>
      <p:grpSp>
        <p:nvGrpSpPr>
          <p:cNvPr id="7" name="Gruppo 3">
            <a:extLst>
              <a:ext uri="{FF2B5EF4-FFF2-40B4-BE49-F238E27FC236}">
                <a16:creationId xmlns:a16="http://schemas.microsoft.com/office/drawing/2014/main" id="{F8CB0551-45C9-8331-544F-F2CB70B17B02}"/>
              </a:ext>
            </a:extLst>
          </p:cNvPr>
          <p:cNvGrpSpPr/>
          <p:nvPr/>
        </p:nvGrpSpPr>
        <p:grpSpPr>
          <a:xfrm>
            <a:off x="7747274" y="3429047"/>
            <a:ext cx="993989" cy="986343"/>
            <a:chOff x="7564369" y="4666779"/>
            <a:chExt cx="1325319" cy="1315123"/>
          </a:xfrm>
        </p:grpSpPr>
        <p:sp>
          <p:nvSpPr>
            <p:cNvPr id="8" name="CaixaDeTexto 7">
              <a:extLst>
                <a:ext uri="{FF2B5EF4-FFF2-40B4-BE49-F238E27FC236}">
                  <a16:creationId xmlns:a16="http://schemas.microsoft.com/office/drawing/2014/main" id="{AD43925C-9503-1598-8DD9-9D9271907CE1}"/>
                </a:ext>
              </a:extLst>
            </p:cNvPr>
            <p:cNvSpPr txBox="1"/>
            <p:nvPr/>
          </p:nvSpPr>
          <p:spPr>
            <a:xfrm>
              <a:off x="7564369" y="5633089"/>
              <a:ext cx="1325319" cy="348813"/>
            </a:xfrm>
            <a:prstGeom prst="rect">
              <a:avLst/>
            </a:prstGeom>
            <a:noFill/>
          </p:spPr>
          <p:txBody>
            <a:bodyPr wrap="square">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lgn="ctr">
                <a:spcBef>
                  <a:spcPts val="450"/>
                </a:spcBef>
              </a:pPr>
              <a:r>
                <a:rPr lang="en-GB" sz="1100" b="1" dirty="0" err="1">
                  <a:solidFill>
                    <a:schemeClr val="accent2"/>
                  </a:solidFill>
                  <a:latin typeface="Calibri" panose="020F0502020204030204" pitchFamily="34" charset="0"/>
                  <a:ea typeface="Times New Roman" panose="02020603050405020304" pitchFamily="18" charset="0"/>
                  <a:cs typeface="Calibri" panose="020F0502020204030204" pitchFamily="34" charset="0"/>
                </a:rPr>
                <a:t>ePrescription</a:t>
              </a:r>
              <a:endParaRPr lang="pt-PT" sz="1100" b="1" dirty="0">
                <a:solidFill>
                  <a:schemeClr val="accent2"/>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9" name="Imagem 10" descr="Medicina contorno">
              <a:extLst>
                <a:ext uri="{FF2B5EF4-FFF2-40B4-BE49-F238E27FC236}">
                  <a16:creationId xmlns:a16="http://schemas.microsoft.com/office/drawing/2014/main" id="{152F3666-7915-5BC7-E87F-394F59F181B8}"/>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7704706" y="4666779"/>
              <a:ext cx="1044645" cy="1044645"/>
            </a:xfrm>
            <a:prstGeom prst="rect">
              <a:avLst/>
            </a:prstGeom>
          </p:spPr>
        </p:pic>
      </p:grpSp>
      <p:grpSp>
        <p:nvGrpSpPr>
          <p:cNvPr id="10" name="Gruppo 9">
            <a:extLst>
              <a:ext uri="{FF2B5EF4-FFF2-40B4-BE49-F238E27FC236}">
                <a16:creationId xmlns:a16="http://schemas.microsoft.com/office/drawing/2014/main" id="{185CF869-9258-B751-4D8E-D3B1BF6EA7D7}"/>
              </a:ext>
            </a:extLst>
          </p:cNvPr>
          <p:cNvGrpSpPr/>
          <p:nvPr/>
        </p:nvGrpSpPr>
        <p:grpSpPr>
          <a:xfrm>
            <a:off x="6089022" y="3482604"/>
            <a:ext cx="1323000" cy="923731"/>
            <a:chOff x="5824754" y="4770780"/>
            <a:chExt cx="1764000" cy="1231641"/>
          </a:xfrm>
        </p:grpSpPr>
        <p:pic>
          <p:nvPicPr>
            <p:cNvPr id="11" name="Imagem 10" descr="Rete online con riempimento a tinta unita">
              <a:extLst>
                <a:ext uri="{FF2B5EF4-FFF2-40B4-BE49-F238E27FC236}">
                  <a16:creationId xmlns:a16="http://schemas.microsoft.com/office/drawing/2014/main" id="{0F695839-BA91-93A4-EBF1-C31D93C01F7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288432" y="4770780"/>
              <a:ext cx="836645" cy="836645"/>
            </a:xfrm>
            <a:prstGeom prst="rect">
              <a:avLst/>
            </a:prstGeom>
          </p:spPr>
        </p:pic>
        <p:sp>
          <p:nvSpPr>
            <p:cNvPr id="12" name="CasellaDiTesto 11">
              <a:extLst>
                <a:ext uri="{FF2B5EF4-FFF2-40B4-BE49-F238E27FC236}">
                  <a16:creationId xmlns:a16="http://schemas.microsoft.com/office/drawing/2014/main" id="{4597D061-39A5-FE29-6C35-2AC2A9858E20}"/>
                </a:ext>
              </a:extLst>
            </p:cNvPr>
            <p:cNvSpPr txBox="1"/>
            <p:nvPr/>
          </p:nvSpPr>
          <p:spPr>
            <a:xfrm>
              <a:off x="5824754" y="5633089"/>
              <a:ext cx="1764000" cy="369332"/>
            </a:xfrm>
            <a:prstGeom prst="rect">
              <a:avLst/>
            </a:prstGeom>
            <a:noFill/>
          </p:spPr>
          <p:txBody>
            <a:bodyPr wrap="square">
              <a:spAutoFit/>
            </a:bodyPr>
            <a:lstStyle/>
            <a:p>
              <a:pPr algn="ctr" defTabSz="685800" fontAlgn="auto">
                <a:spcBef>
                  <a:spcPts val="450"/>
                </a:spcBef>
                <a:spcAft>
                  <a:spcPts val="0"/>
                </a:spcAft>
                <a:buClr>
                  <a:srgbClr val="000000"/>
                </a:buClr>
                <a:defRPr/>
              </a:pPr>
              <a:r>
                <a:rPr lang="en-US" sz="1200" b="1" kern="0" dirty="0">
                  <a:solidFill>
                    <a:schemeClr val="accent2"/>
                  </a:solidFill>
                  <a:latin typeface="Calibri" panose="020F0502020204030204" pitchFamily="34" charset="0"/>
                  <a:ea typeface="Times New Roman" panose="02020603050405020304" pitchFamily="18" charset="0"/>
                  <a:cs typeface="Calibri" panose="020F0502020204030204" pitchFamily="34" charset="0"/>
                  <a:sym typeface="Arial"/>
                </a:rPr>
                <a:t>Patient Summary </a:t>
              </a:r>
            </a:p>
          </p:txBody>
        </p:sp>
      </p:grpSp>
      <p:pic>
        <p:nvPicPr>
          <p:cNvPr id="14" name="Immagine 13">
            <a:extLst>
              <a:ext uri="{FF2B5EF4-FFF2-40B4-BE49-F238E27FC236}">
                <a16:creationId xmlns:a16="http://schemas.microsoft.com/office/drawing/2014/main" id="{0C69773B-6986-2874-7612-423E19CEE195}"/>
              </a:ext>
            </a:extLst>
          </p:cNvPr>
          <p:cNvPicPr>
            <a:picLocks noChangeAspect="1"/>
          </p:cNvPicPr>
          <p:nvPr/>
        </p:nvPicPr>
        <p:blipFill>
          <a:blip r:embed="rId6"/>
          <a:stretch>
            <a:fillRect/>
          </a:stretch>
        </p:blipFill>
        <p:spPr>
          <a:xfrm>
            <a:off x="6446334" y="1153405"/>
            <a:ext cx="2356607" cy="1885685"/>
          </a:xfrm>
          <a:prstGeom prst="rect">
            <a:avLst/>
          </a:prstGeom>
          <a:ln>
            <a:noFill/>
          </a:ln>
          <a:effectLst>
            <a:outerShdw blurRad="292100" dist="139700" dir="2700000" algn="tl" rotWithShape="0">
              <a:srgbClr val="333333">
                <a:alpha val="65000"/>
              </a:srgbClr>
            </a:outerShdw>
          </a:effectLst>
        </p:spPr>
      </p:pic>
      <p:pic>
        <p:nvPicPr>
          <p:cNvPr id="1028" name="Picture 4" descr="epsos – SPMS">
            <a:extLst>
              <a:ext uri="{FF2B5EF4-FFF2-40B4-BE49-F238E27FC236}">
                <a16:creationId xmlns:a16="http://schemas.microsoft.com/office/drawing/2014/main" id="{9BC4018B-BFAC-9A93-C5E9-7A4C756C73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5537" y="2962143"/>
            <a:ext cx="756744" cy="75674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0" name="Picture 6" descr="L'infrastructure européenne CEF | esante.gouv.fr">
            <a:extLst>
              <a:ext uri="{FF2B5EF4-FFF2-40B4-BE49-F238E27FC236}">
                <a16:creationId xmlns:a16="http://schemas.microsoft.com/office/drawing/2014/main" id="{ED2E8825-A758-BA9D-575A-96765CEB1E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37109" y="3995959"/>
            <a:ext cx="688862" cy="685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26AA129C-3046-F4CA-39F7-4686FB42638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70768" y="4164551"/>
            <a:ext cx="1867439" cy="3548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onnecting Europe Facility: 1 milione per il settore dell'energia  rinnovabile - PROGEU - Progress in European Union">
            <a:extLst>
              <a:ext uri="{FF2B5EF4-FFF2-40B4-BE49-F238E27FC236}">
                <a16:creationId xmlns:a16="http://schemas.microsoft.com/office/drawing/2014/main" id="{626B8E79-4B5C-30D6-78BB-04E188BC3FB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0202" r="24422"/>
          <a:stretch/>
        </p:blipFill>
        <p:spPr bwMode="auto">
          <a:xfrm>
            <a:off x="1747416" y="3474283"/>
            <a:ext cx="722257" cy="685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8" name="Freccia curva 17">
            <a:extLst>
              <a:ext uri="{FF2B5EF4-FFF2-40B4-BE49-F238E27FC236}">
                <a16:creationId xmlns:a16="http://schemas.microsoft.com/office/drawing/2014/main" id="{3E53EAD9-AE64-081A-9D48-A05C55222B49}"/>
              </a:ext>
            </a:extLst>
          </p:cNvPr>
          <p:cNvSpPr/>
          <p:nvPr/>
        </p:nvSpPr>
        <p:spPr>
          <a:xfrm rot="10800000" flipH="1">
            <a:off x="899731" y="3817183"/>
            <a:ext cx="845099" cy="324806"/>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Freccia curva 19">
            <a:extLst>
              <a:ext uri="{FF2B5EF4-FFF2-40B4-BE49-F238E27FC236}">
                <a16:creationId xmlns:a16="http://schemas.microsoft.com/office/drawing/2014/main" id="{C2CB6DC0-4B80-A067-178B-91E16EFF841E}"/>
              </a:ext>
            </a:extLst>
          </p:cNvPr>
          <p:cNvSpPr/>
          <p:nvPr/>
        </p:nvSpPr>
        <p:spPr>
          <a:xfrm rot="10800000" flipH="1">
            <a:off x="2032345" y="4252987"/>
            <a:ext cx="845099" cy="324806"/>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asellaDiTesto 20">
            <a:extLst>
              <a:ext uri="{FF2B5EF4-FFF2-40B4-BE49-F238E27FC236}">
                <a16:creationId xmlns:a16="http://schemas.microsoft.com/office/drawing/2014/main" id="{5A02BF68-31E7-8798-436F-02BBB0437B03}"/>
              </a:ext>
            </a:extLst>
          </p:cNvPr>
          <p:cNvSpPr txBox="1"/>
          <p:nvPr/>
        </p:nvSpPr>
        <p:spPr>
          <a:xfrm>
            <a:off x="2565196" y="3456743"/>
            <a:ext cx="2095445" cy="369332"/>
          </a:xfrm>
          <a:prstGeom prst="rect">
            <a:avLst/>
          </a:prstGeom>
          <a:noFill/>
        </p:spPr>
        <p:txBody>
          <a:bodyPr wrap="none" rtlCol="0">
            <a:spAutoFit/>
          </a:bodyPr>
          <a:lstStyle/>
          <a:p>
            <a:r>
              <a:rPr lang="en-US" b="1" dirty="0">
                <a:solidFill>
                  <a:schemeClr val="accent1"/>
                </a:solidFill>
              </a:rPr>
              <a:t>eHDSI under CEF</a:t>
            </a:r>
          </a:p>
        </p:txBody>
      </p:sp>
      <p:sp>
        <p:nvSpPr>
          <p:cNvPr id="22" name="CasellaDiTesto 21">
            <a:extLst>
              <a:ext uri="{FF2B5EF4-FFF2-40B4-BE49-F238E27FC236}">
                <a16:creationId xmlns:a16="http://schemas.microsoft.com/office/drawing/2014/main" id="{3F699A30-C4C2-7DD4-C767-0097561460AD}"/>
              </a:ext>
            </a:extLst>
          </p:cNvPr>
          <p:cNvSpPr txBox="1"/>
          <p:nvPr/>
        </p:nvSpPr>
        <p:spPr>
          <a:xfrm>
            <a:off x="1401556" y="3009637"/>
            <a:ext cx="1800493" cy="369332"/>
          </a:xfrm>
          <a:prstGeom prst="rect">
            <a:avLst/>
          </a:prstGeom>
          <a:noFill/>
        </p:spPr>
        <p:txBody>
          <a:bodyPr wrap="none" rtlCol="0">
            <a:spAutoFit/>
          </a:bodyPr>
          <a:lstStyle/>
          <a:p>
            <a:r>
              <a:rPr lang="en-US" b="1" dirty="0" err="1">
                <a:solidFill>
                  <a:schemeClr val="accent1"/>
                </a:solidFill>
              </a:rPr>
              <a:t>ePSOS</a:t>
            </a:r>
            <a:r>
              <a:rPr lang="en-US" b="1" dirty="0">
                <a:solidFill>
                  <a:schemeClr val="accent1"/>
                </a:solidFill>
              </a:rPr>
              <a:t> Project</a:t>
            </a:r>
          </a:p>
        </p:txBody>
      </p:sp>
    </p:spTree>
    <p:extLst>
      <p:ext uri="{BB962C8B-B14F-4D97-AF65-F5344CB8AC3E}">
        <p14:creationId xmlns:p14="http://schemas.microsoft.com/office/powerpoint/2010/main" val="39439260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Posição de Conteúdo 2">
            <a:extLst>
              <a:ext uri="{FF2B5EF4-FFF2-40B4-BE49-F238E27FC236}">
                <a16:creationId xmlns:a16="http://schemas.microsoft.com/office/drawing/2014/main" id="{72E0D8FC-DE3A-D84A-9CC1-1C766855A19F}"/>
              </a:ext>
            </a:extLst>
          </p:cNvPr>
          <p:cNvSpPr txBox="1">
            <a:spLocks/>
          </p:cNvSpPr>
          <p:nvPr/>
        </p:nvSpPr>
        <p:spPr>
          <a:xfrm>
            <a:off x="1856720" y="1297028"/>
            <a:ext cx="6209472" cy="116131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tx1">
                    <a:lumMod val="65000"/>
                    <a:lumOff val="35000"/>
                  </a:schemeClr>
                </a:solidFill>
                <a:latin typeface="+mn-lt"/>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400" kern="1200">
                <a:solidFill>
                  <a:schemeClr val="tx1">
                    <a:lumMod val="65000"/>
                    <a:lumOff val="35000"/>
                  </a:schemeClr>
                </a:solidFill>
                <a:latin typeface="+mn-lt"/>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400" kern="1200">
                <a:solidFill>
                  <a:schemeClr val="tx1">
                    <a:lumMod val="65000"/>
                    <a:lumOff val="35000"/>
                  </a:schemeClr>
                </a:solidFill>
                <a:latin typeface="+mn-lt"/>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lumMod val="65000"/>
                    <a:lumOff val="35000"/>
                  </a:schemeClr>
                </a:solidFill>
                <a:latin typeface="+mn-lt"/>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lumMod val="65000"/>
                    <a:lumOff val="35000"/>
                  </a:schemeClr>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GB" sz="1350" b="1" dirty="0">
                <a:solidFill>
                  <a:schemeClr val="tx1"/>
                </a:solidFill>
                <a:latin typeface="Arial" panose="020B0604020202020204" pitchFamily="34" charset="0"/>
              </a:rPr>
              <a:t>Communication from the Commission to the European Parliament, </a:t>
            </a:r>
            <a:r>
              <a:rPr lang="en-GB" sz="1200" dirty="0">
                <a:solidFill>
                  <a:schemeClr val="tx1"/>
                </a:solidFill>
                <a:latin typeface="Arial" panose="020B0604020202020204" pitchFamily="34" charset="0"/>
              </a:rPr>
              <a:t>The Council, the European Economic and Social Committee of the regions on enabling the digital transformation of health and care in the Digital Single Market; empowering citizens and building a healthier society. </a:t>
            </a:r>
          </a:p>
          <a:p>
            <a:pPr marL="0" indent="0" algn="r">
              <a:spcBef>
                <a:spcPts val="450"/>
              </a:spcBef>
              <a:spcAft>
                <a:spcPts val="450"/>
              </a:spcAft>
              <a:buNone/>
            </a:pPr>
            <a:r>
              <a:rPr lang="en-GB" sz="1200" b="1" dirty="0">
                <a:solidFill>
                  <a:srgbClr val="000000"/>
                </a:solidFill>
                <a:latin typeface="Arial" panose="020B0604020202020204" pitchFamily="34" charset="0"/>
              </a:rPr>
              <a:t>Brussels, 25.4.2018</a:t>
            </a:r>
            <a:endParaRPr lang="pt-PT" sz="1200" b="1" dirty="0">
              <a:solidFill>
                <a:schemeClr val="tx1"/>
              </a:solidFill>
              <a:latin typeface="Arial" panose="020B0604020202020204" pitchFamily="34" charset="0"/>
              <a:ea typeface="Calibri" panose="020F0502020204030204" pitchFamily="34" charset="0"/>
            </a:endParaRPr>
          </a:p>
        </p:txBody>
      </p:sp>
      <p:sp>
        <p:nvSpPr>
          <p:cNvPr id="9" name="Retângulo 8">
            <a:extLst>
              <a:ext uri="{FF2B5EF4-FFF2-40B4-BE49-F238E27FC236}">
                <a16:creationId xmlns:a16="http://schemas.microsoft.com/office/drawing/2014/main" id="{7FE762FE-82B6-E541-87C5-54A72750EBC2}"/>
              </a:ext>
            </a:extLst>
          </p:cNvPr>
          <p:cNvSpPr/>
          <p:nvPr/>
        </p:nvSpPr>
        <p:spPr>
          <a:xfrm>
            <a:off x="559756" y="2536975"/>
            <a:ext cx="7421642" cy="553998"/>
          </a:xfrm>
          <a:prstGeom prst="rect">
            <a:avLst/>
          </a:prstGeom>
        </p:spPr>
        <p:txBody>
          <a:bodyPr wrap="square">
            <a:spAutoFit/>
          </a:bodyPr>
          <a:lstStyle/>
          <a:p>
            <a:pPr algn="just"/>
            <a:r>
              <a:rPr lang="en-GB" sz="1500" dirty="0">
                <a:cs typeface="Arial" panose="020B0604020202020204" pitchFamily="34" charset="0"/>
              </a:rPr>
              <a:t>The Communication contains a package of legislative &amp; non-legislative proposals with the aim of supporting Member States action on eHealth to:</a:t>
            </a:r>
            <a:r>
              <a:rPr lang="pt-PT" sz="1500" dirty="0">
                <a:cs typeface="Arial" panose="020B0604020202020204" pitchFamily="34" charset="0"/>
              </a:rPr>
              <a:t>                </a:t>
            </a:r>
            <a:endParaRPr lang="en-GB" sz="1500" dirty="0">
              <a:cs typeface="Arial" panose="020B0604020202020204" pitchFamily="34" charset="0"/>
            </a:endParaRPr>
          </a:p>
        </p:txBody>
      </p:sp>
      <p:pic>
        <p:nvPicPr>
          <p:cNvPr id="11" name="Imagem 10">
            <a:extLst>
              <a:ext uri="{FF2B5EF4-FFF2-40B4-BE49-F238E27FC236}">
                <a16:creationId xmlns:a16="http://schemas.microsoft.com/office/drawing/2014/main" id="{2F1E6302-A47C-CC4F-9A68-C969DB1B4A4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59756" y="1282462"/>
            <a:ext cx="1201346" cy="793150"/>
          </a:xfrm>
          <a:prstGeom prst="rect">
            <a:avLst/>
          </a:prstGeom>
        </p:spPr>
      </p:pic>
      <p:sp>
        <p:nvSpPr>
          <p:cNvPr id="12" name="Retângulo: Cantos Arredondados 8">
            <a:extLst>
              <a:ext uri="{FF2B5EF4-FFF2-40B4-BE49-F238E27FC236}">
                <a16:creationId xmlns:a16="http://schemas.microsoft.com/office/drawing/2014/main" id="{4301AF3A-6382-3D48-9B58-9A165180D01A}"/>
              </a:ext>
            </a:extLst>
          </p:cNvPr>
          <p:cNvSpPr/>
          <p:nvPr/>
        </p:nvSpPr>
        <p:spPr>
          <a:xfrm>
            <a:off x="810129" y="3251863"/>
            <a:ext cx="7218320" cy="304193"/>
          </a:xfrm>
          <a:prstGeom prst="roundRect">
            <a:avLst/>
          </a:prstGeom>
          <a:solidFill>
            <a:srgbClr val="0150AA"/>
          </a:solidFill>
          <a:ln/>
        </p:spPr>
        <p:style>
          <a:lnRef idx="1">
            <a:schemeClr val="accent5"/>
          </a:lnRef>
          <a:fillRef idx="2">
            <a:schemeClr val="accent5"/>
          </a:fillRef>
          <a:effectRef idx="1">
            <a:schemeClr val="accent5"/>
          </a:effectRef>
          <a:fontRef idx="minor">
            <a:schemeClr val="dk1"/>
          </a:fontRef>
        </p:style>
        <p:txBody>
          <a:bodyPr rtlCol="0" anchor="ctr"/>
          <a:lstStyle/>
          <a:p>
            <a:pPr algn="just" defTabSz="342892" fontAlgn="auto">
              <a:spcBef>
                <a:spcPts val="0"/>
              </a:spcBef>
              <a:spcAft>
                <a:spcPts val="0"/>
              </a:spcAft>
              <a:defRPr/>
            </a:pPr>
            <a:r>
              <a:rPr lang="pt-PT" sz="1500" b="1" kern="0" dirty="0">
                <a:solidFill>
                  <a:prstClr val="white"/>
                </a:solidFill>
                <a:latin typeface="Calibri" panose="020F0502020204030204"/>
                <a:cs typeface="Arial" panose="020B0604020202020204" pitchFamily="34" charset="0"/>
              </a:rPr>
              <a:t>1</a:t>
            </a:r>
            <a:r>
              <a:rPr lang="pt-PT" sz="1350" kern="0" dirty="0">
                <a:solidFill>
                  <a:prstClr val="white"/>
                </a:solidFill>
                <a:latin typeface="Calibri" panose="020F0502020204030204"/>
                <a:cs typeface="Arial" panose="020B0604020202020204" pitchFamily="34" charset="0"/>
              </a:rPr>
              <a:t> Access and Sharing of Eletronic Health Records for citizens </a:t>
            </a:r>
          </a:p>
        </p:txBody>
      </p:sp>
      <p:sp>
        <p:nvSpPr>
          <p:cNvPr id="15" name="Retângulo: Cantos Arredondados 16">
            <a:extLst>
              <a:ext uri="{FF2B5EF4-FFF2-40B4-BE49-F238E27FC236}">
                <a16:creationId xmlns:a16="http://schemas.microsoft.com/office/drawing/2014/main" id="{DB55815E-502F-1448-803A-645E154D1B11}"/>
              </a:ext>
            </a:extLst>
          </p:cNvPr>
          <p:cNvSpPr/>
          <p:nvPr/>
        </p:nvSpPr>
        <p:spPr>
          <a:xfrm>
            <a:off x="810129" y="3663235"/>
            <a:ext cx="7218320" cy="304193"/>
          </a:xfrm>
          <a:prstGeom prst="roundRect">
            <a:avLst/>
          </a:prstGeom>
          <a:solidFill>
            <a:srgbClr val="0150AA"/>
          </a:solidFill>
          <a:ln/>
        </p:spPr>
        <p:style>
          <a:lnRef idx="1">
            <a:schemeClr val="accent5"/>
          </a:lnRef>
          <a:fillRef idx="2">
            <a:schemeClr val="accent5"/>
          </a:fillRef>
          <a:effectRef idx="1">
            <a:schemeClr val="accent5"/>
          </a:effectRef>
          <a:fontRef idx="minor">
            <a:schemeClr val="dk1"/>
          </a:fontRef>
        </p:style>
        <p:txBody>
          <a:bodyPr rtlCol="0" anchor="ctr"/>
          <a:lstStyle/>
          <a:p>
            <a:pPr algn="just" defTabSz="342892" fontAlgn="auto">
              <a:spcBef>
                <a:spcPts val="0"/>
              </a:spcBef>
              <a:spcAft>
                <a:spcPts val="0"/>
              </a:spcAft>
              <a:defRPr/>
            </a:pPr>
            <a:r>
              <a:rPr lang="pt-PT" sz="1500" b="1" kern="0" dirty="0">
                <a:solidFill>
                  <a:prstClr val="white"/>
                </a:solidFill>
                <a:latin typeface="Calibri" panose="020F0502020204030204"/>
                <a:cs typeface="Arial" panose="020B0604020202020204" pitchFamily="34" charset="0"/>
              </a:rPr>
              <a:t>2</a:t>
            </a:r>
            <a:r>
              <a:rPr lang="pt-PT" sz="1350" kern="0" dirty="0">
                <a:solidFill>
                  <a:prstClr val="white"/>
                </a:solidFill>
                <a:latin typeface="Calibri" panose="020F0502020204030204"/>
                <a:cs typeface="Arial" panose="020B0604020202020204" pitchFamily="34" charset="0"/>
              </a:rPr>
              <a:t> Connected health data to advance research, prevention and personalised health and care</a:t>
            </a:r>
          </a:p>
        </p:txBody>
      </p:sp>
      <p:sp>
        <p:nvSpPr>
          <p:cNvPr id="16" name="Retângulo: Cantos Arredondados 17">
            <a:extLst>
              <a:ext uri="{FF2B5EF4-FFF2-40B4-BE49-F238E27FC236}">
                <a16:creationId xmlns:a16="http://schemas.microsoft.com/office/drawing/2014/main" id="{DCFB6B3C-917A-5348-8CF3-DC3325652579}"/>
              </a:ext>
            </a:extLst>
          </p:cNvPr>
          <p:cNvSpPr/>
          <p:nvPr/>
        </p:nvSpPr>
        <p:spPr>
          <a:xfrm>
            <a:off x="810129" y="4080014"/>
            <a:ext cx="7218320" cy="304193"/>
          </a:xfrm>
          <a:prstGeom prst="roundRect">
            <a:avLst/>
          </a:prstGeom>
          <a:solidFill>
            <a:srgbClr val="0150AA"/>
          </a:solidFill>
          <a:ln/>
        </p:spPr>
        <p:style>
          <a:lnRef idx="1">
            <a:schemeClr val="accent5"/>
          </a:lnRef>
          <a:fillRef idx="2">
            <a:schemeClr val="accent5"/>
          </a:fillRef>
          <a:effectRef idx="1">
            <a:schemeClr val="accent5"/>
          </a:effectRef>
          <a:fontRef idx="minor">
            <a:schemeClr val="dk1"/>
          </a:fontRef>
        </p:style>
        <p:txBody>
          <a:bodyPr rtlCol="0" anchor="ctr"/>
          <a:lstStyle/>
          <a:p>
            <a:pPr defTabSz="685800" fontAlgn="auto">
              <a:spcBef>
                <a:spcPts val="0"/>
              </a:spcBef>
              <a:spcAft>
                <a:spcPts val="0"/>
              </a:spcAft>
              <a:defRPr/>
            </a:pPr>
            <a:r>
              <a:rPr lang="pt-PT" sz="1500" b="1" dirty="0">
                <a:solidFill>
                  <a:prstClr val="white"/>
                </a:solidFill>
                <a:latin typeface="Calibri" panose="020F0502020204030204"/>
                <a:cs typeface="Arial" panose="020B0604020202020204" pitchFamily="34" charset="0"/>
              </a:rPr>
              <a:t>3</a:t>
            </a:r>
            <a:r>
              <a:rPr lang="pt-PT" sz="1350" dirty="0">
                <a:solidFill>
                  <a:prstClr val="white"/>
                </a:solidFill>
                <a:latin typeface="Calibri" panose="020F0502020204030204"/>
                <a:cs typeface="Arial" panose="020B0604020202020204" pitchFamily="34" charset="0"/>
              </a:rPr>
              <a:t> Digital tools to foster citizen empowerment and person-centred care</a:t>
            </a:r>
            <a:endParaRPr lang="en-GB" sz="1350" dirty="0">
              <a:solidFill>
                <a:prstClr val="white"/>
              </a:solidFill>
              <a:latin typeface="Calibri" panose="020F0502020204030204"/>
              <a:cs typeface="Arial" panose="020B0604020202020204" pitchFamily="34" charset="0"/>
            </a:endParaRPr>
          </a:p>
        </p:txBody>
      </p:sp>
      <p:sp>
        <p:nvSpPr>
          <p:cNvPr id="2" name="Título 1">
            <a:extLst>
              <a:ext uri="{FF2B5EF4-FFF2-40B4-BE49-F238E27FC236}">
                <a16:creationId xmlns:a16="http://schemas.microsoft.com/office/drawing/2014/main" id="{21DF512B-9DD3-43F1-B5D7-C93EF100BC9E}"/>
              </a:ext>
            </a:extLst>
          </p:cNvPr>
          <p:cNvSpPr>
            <a:spLocks noGrp="1"/>
          </p:cNvSpPr>
          <p:nvPr>
            <p:ph type="title"/>
          </p:nvPr>
        </p:nvSpPr>
        <p:spPr/>
        <p:txBody>
          <a:bodyPr>
            <a:normAutofit/>
          </a:bodyPr>
          <a:lstStyle/>
          <a:p>
            <a:r>
              <a:rPr lang="en-US" dirty="0"/>
              <a:t>The background</a:t>
            </a:r>
            <a:endParaRPr lang="en-GB" dirty="0"/>
          </a:p>
        </p:txBody>
      </p:sp>
    </p:spTree>
    <p:extLst>
      <p:ext uri="{BB962C8B-B14F-4D97-AF65-F5344CB8AC3E}">
        <p14:creationId xmlns:p14="http://schemas.microsoft.com/office/powerpoint/2010/main" val="22425368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hidden="1"/>
          <p:cNvSpPr>
            <a:spLocks noGrp="1"/>
          </p:cNvSpPr>
          <p:nvPr>
            <p:ph type="sldNum" sz="quarter" idx="15"/>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85800" fontAlgn="auto">
              <a:spcBef>
                <a:spcPts val="0"/>
              </a:spcBef>
              <a:spcAft>
                <a:spcPts val="450"/>
              </a:spcAft>
              <a:buClr>
                <a:srgbClr val="000000"/>
              </a:buClr>
              <a:buSzPts val="750"/>
              <a:defRPr/>
            </a:pPr>
            <a:fld id="{381BB7AC-1859-459D-AA68-DBB3334D7BFF}" type="slidenum">
              <a:rPr lang="en-US" smtClean="0"/>
              <a:pPr algn="r" defTabSz="685800" fontAlgn="auto">
                <a:spcBef>
                  <a:spcPts val="0"/>
                </a:spcBef>
                <a:spcAft>
                  <a:spcPts val="450"/>
                </a:spcAft>
                <a:buClr>
                  <a:srgbClr val="000000"/>
                </a:buClr>
                <a:buSzPts val="750"/>
                <a:defRPr/>
              </a:pPr>
              <a:t>6</a:t>
            </a:fld>
            <a:endParaRPr lang="en-GB" sz="563" kern="0">
              <a:solidFill>
                <a:srgbClr val="000000"/>
              </a:solidFill>
              <a:latin typeface="Arial"/>
              <a:cs typeface="Arial"/>
              <a:sym typeface="Arial"/>
            </a:endParaRPr>
          </a:p>
        </p:txBody>
      </p:sp>
      <p:sp>
        <p:nvSpPr>
          <p:cNvPr id="11" name="Google Shape;25;p26">
            <a:extLst>
              <a:ext uri="{FF2B5EF4-FFF2-40B4-BE49-F238E27FC236}">
                <a16:creationId xmlns:a16="http://schemas.microsoft.com/office/drawing/2014/main" id="{8800E150-9D50-40EF-A31E-17117715E566}"/>
              </a:ext>
            </a:extLst>
          </p:cNvPr>
          <p:cNvSpPr txBox="1">
            <a:spLocks/>
          </p:cNvSpPr>
          <p:nvPr/>
        </p:nvSpPr>
        <p:spPr>
          <a:xfrm>
            <a:off x="6159973" y="4816233"/>
            <a:ext cx="2647950" cy="10287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750"/>
              <a:buFont typeface="Arial"/>
              <a:buNone/>
              <a:defRPr sz="75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750"/>
              <a:buFont typeface="Arial"/>
              <a:buNone/>
              <a:defRPr sz="75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750"/>
              <a:buFont typeface="Arial"/>
              <a:buNone/>
              <a:defRPr sz="75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750"/>
              <a:buFont typeface="Arial"/>
              <a:buNone/>
              <a:defRPr sz="75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750"/>
              <a:buFont typeface="Arial"/>
              <a:buNone/>
              <a:defRPr sz="75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750"/>
              <a:buFont typeface="Arial"/>
              <a:buNone/>
              <a:defRPr sz="75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750"/>
              <a:buFont typeface="Arial"/>
              <a:buNone/>
              <a:defRPr sz="75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750"/>
              <a:buFont typeface="Arial"/>
              <a:buNone/>
              <a:defRPr sz="75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750"/>
              <a:buFont typeface="Arial"/>
              <a:buNone/>
              <a:defRPr sz="750" b="0" i="0" u="none" strike="noStrike" cap="none">
                <a:solidFill>
                  <a:schemeClr val="dk1"/>
                </a:solidFill>
                <a:latin typeface="Arial"/>
                <a:ea typeface="Arial"/>
                <a:cs typeface="Arial"/>
                <a:sym typeface="Arial"/>
              </a:defRPr>
            </a:lvl9pPr>
          </a:lstStyle>
          <a:p>
            <a:pPr defTabSz="685800" fontAlgn="auto">
              <a:defRPr/>
            </a:pPr>
            <a:fld id="{00000000-1234-1234-1234-123412341234}" type="slidenum">
              <a:rPr lang="en-GB" sz="563" kern="0">
                <a:solidFill>
                  <a:srgbClr val="000000"/>
                </a:solidFill>
              </a:rPr>
              <a:pPr defTabSz="685800" fontAlgn="auto">
                <a:defRPr/>
              </a:pPr>
              <a:t>6</a:t>
            </a:fld>
            <a:endParaRPr lang="en-GB" sz="563" kern="0">
              <a:solidFill>
                <a:srgbClr val="000000"/>
              </a:solidFill>
            </a:endParaRPr>
          </a:p>
        </p:txBody>
      </p:sp>
      <p:pic>
        <p:nvPicPr>
          <p:cNvPr id="9" name="Immagine 8">
            <a:extLst>
              <a:ext uri="{FF2B5EF4-FFF2-40B4-BE49-F238E27FC236}">
                <a16:creationId xmlns:a16="http://schemas.microsoft.com/office/drawing/2014/main" id="{E427FC0F-D2EF-4A9E-8633-58D179B25708}"/>
              </a:ext>
            </a:extLst>
          </p:cNvPr>
          <p:cNvPicPr>
            <a:picLocks noChangeAspect="1"/>
          </p:cNvPicPr>
          <p:nvPr/>
        </p:nvPicPr>
        <p:blipFill>
          <a:blip r:embed="rId3"/>
          <a:stretch>
            <a:fillRect/>
          </a:stretch>
        </p:blipFill>
        <p:spPr>
          <a:xfrm>
            <a:off x="5314416" y="1082153"/>
            <a:ext cx="3344771" cy="2859595"/>
          </a:xfrm>
          <a:prstGeom prst="rect">
            <a:avLst/>
          </a:prstGeom>
          <a:effectLst>
            <a:outerShdw blurRad="50800" dist="38100" dir="2700000" algn="tl" rotWithShape="0">
              <a:prstClr val="black">
                <a:alpha val="40000"/>
              </a:prstClr>
            </a:outerShdw>
          </a:effectLst>
        </p:spPr>
      </p:pic>
      <p:sp>
        <p:nvSpPr>
          <p:cNvPr id="13" name="Título 1">
            <a:extLst>
              <a:ext uri="{FF2B5EF4-FFF2-40B4-BE49-F238E27FC236}">
                <a16:creationId xmlns:a16="http://schemas.microsoft.com/office/drawing/2014/main" id="{BA3FE92B-C392-00B6-B153-0FE53089E437}"/>
              </a:ext>
            </a:extLst>
          </p:cNvPr>
          <p:cNvSpPr txBox="1">
            <a:spLocks/>
          </p:cNvSpPr>
          <p:nvPr/>
        </p:nvSpPr>
        <p:spPr>
          <a:xfrm>
            <a:off x="742950" y="388144"/>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endParaRPr lang="en-GB" sz="3000" b="1" dirty="0">
              <a:solidFill>
                <a:srgbClr val="EC2227"/>
              </a:solidFill>
              <a:latin typeface="Arial"/>
              <a:ea typeface="ヒラギノ角ゴ Pro W3" pitchFamily="-126" charset="-128"/>
              <a:cs typeface="Arial"/>
            </a:endParaRPr>
          </a:p>
        </p:txBody>
      </p:sp>
      <p:sp>
        <p:nvSpPr>
          <p:cNvPr id="15" name="CasellaDiTesto 14">
            <a:extLst>
              <a:ext uri="{FF2B5EF4-FFF2-40B4-BE49-F238E27FC236}">
                <a16:creationId xmlns:a16="http://schemas.microsoft.com/office/drawing/2014/main" id="{B7014EFA-C65E-EA37-E906-5A74447E569B}"/>
              </a:ext>
            </a:extLst>
          </p:cNvPr>
          <p:cNvSpPr txBox="1"/>
          <p:nvPr/>
        </p:nvSpPr>
        <p:spPr>
          <a:xfrm>
            <a:off x="394498" y="1382316"/>
            <a:ext cx="4571466" cy="2462213"/>
          </a:xfrm>
          <a:prstGeom prst="rect">
            <a:avLst/>
          </a:prstGeom>
          <a:noFill/>
        </p:spPr>
        <p:txBody>
          <a:bodyPr wrap="square">
            <a:spAutoFit/>
          </a:bodyPr>
          <a:lstStyle/>
          <a:p>
            <a:pPr marL="214313" indent="-214313">
              <a:buFont typeface="Arial" panose="020B0604020202020204" pitchFamily="34" charset="0"/>
              <a:buChar char="•"/>
            </a:pPr>
            <a:r>
              <a:rPr lang="en-US" sz="1400" dirty="0"/>
              <a:t>It sets out a </a:t>
            </a:r>
            <a:r>
              <a:rPr lang="en-US" sz="1400" b="1" dirty="0">
                <a:solidFill>
                  <a:srgbClr val="004494"/>
                </a:solidFill>
              </a:rPr>
              <a:t>framework for the development </a:t>
            </a:r>
            <a:r>
              <a:rPr lang="en-US" sz="1400" dirty="0"/>
              <a:t>of a European electronic health record exchange format in order to achieve </a:t>
            </a:r>
            <a:r>
              <a:rPr lang="en-US" sz="1400" b="1" dirty="0">
                <a:solidFill>
                  <a:srgbClr val="004494"/>
                </a:solidFill>
              </a:rPr>
              <a:t>secure, interoperable, cross-border access to, and exchange of, electronic health data in the Union</a:t>
            </a:r>
            <a:r>
              <a:rPr lang="en-US" sz="1400" dirty="0">
                <a:solidFill>
                  <a:srgbClr val="004494"/>
                </a:solidFill>
              </a:rPr>
              <a:t>.</a:t>
            </a:r>
          </a:p>
          <a:p>
            <a:pPr marL="214313" indent="-214313">
              <a:buFont typeface="Arial" panose="020B0604020202020204" pitchFamily="34" charset="0"/>
              <a:buChar char="•"/>
            </a:pPr>
            <a:r>
              <a:rPr lang="en-US" sz="1400" b="1" dirty="0">
                <a:solidFill>
                  <a:srgbClr val="024EA2"/>
                </a:solidFill>
              </a:rPr>
              <a:t>Ensure that citizens</a:t>
            </a:r>
            <a:r>
              <a:rPr lang="en-US" sz="1400" dirty="0"/>
              <a:t> are able to </a:t>
            </a:r>
            <a:r>
              <a:rPr lang="en-US" sz="1400" b="1" dirty="0">
                <a:solidFill>
                  <a:srgbClr val="024EA2"/>
                </a:solidFill>
              </a:rPr>
              <a:t>access</a:t>
            </a:r>
            <a:r>
              <a:rPr lang="en-US" sz="1400" dirty="0"/>
              <a:t> and securely </a:t>
            </a:r>
            <a:r>
              <a:rPr lang="en-US" sz="1400" b="1" dirty="0">
                <a:solidFill>
                  <a:srgbClr val="024EA2"/>
                </a:solidFill>
              </a:rPr>
              <a:t>share</a:t>
            </a:r>
            <a:r>
              <a:rPr lang="en-US" sz="1400" dirty="0"/>
              <a:t> their electronic health </a:t>
            </a:r>
            <a:r>
              <a:rPr lang="en-US" sz="1400" b="1" dirty="0">
                <a:solidFill>
                  <a:srgbClr val="024EA2"/>
                </a:solidFill>
              </a:rPr>
              <a:t>data across borders</a:t>
            </a:r>
          </a:p>
          <a:p>
            <a:pPr marL="214313" indent="-214313">
              <a:buFont typeface="Arial" panose="020B0604020202020204" pitchFamily="34" charset="0"/>
              <a:buChar char="•"/>
            </a:pPr>
            <a:r>
              <a:rPr lang="en-US" sz="1400" b="1" dirty="0">
                <a:solidFill>
                  <a:srgbClr val="024EA2"/>
                </a:solidFill>
              </a:rPr>
              <a:t>Take measures to ensure </a:t>
            </a:r>
            <a:r>
              <a:rPr lang="en-US" sz="1400" dirty="0"/>
              <a:t>that the </a:t>
            </a:r>
            <a:r>
              <a:rPr lang="en-US" sz="1400" b="1" dirty="0">
                <a:solidFill>
                  <a:srgbClr val="024EA2"/>
                </a:solidFill>
              </a:rPr>
              <a:t>following</a:t>
            </a:r>
            <a:r>
              <a:rPr lang="en-US" sz="1400" dirty="0"/>
              <a:t> health information </a:t>
            </a:r>
            <a:r>
              <a:rPr lang="en-US" sz="1400" b="1" dirty="0">
                <a:solidFill>
                  <a:srgbClr val="024EA2"/>
                </a:solidFill>
              </a:rPr>
              <a:t>domains</a:t>
            </a:r>
            <a:r>
              <a:rPr lang="en-US" sz="1400" dirty="0"/>
              <a:t>, </a:t>
            </a:r>
            <a:r>
              <a:rPr lang="en-US" sz="1400" i="1" dirty="0"/>
              <a:t>as a baseline</a:t>
            </a:r>
            <a:r>
              <a:rPr lang="en-US" sz="1400" dirty="0"/>
              <a:t>, are </a:t>
            </a:r>
            <a:r>
              <a:rPr lang="en-US" sz="1400" b="1" dirty="0">
                <a:solidFill>
                  <a:srgbClr val="024EA2"/>
                </a:solidFill>
              </a:rPr>
              <a:t>part of a European EHR exchange format</a:t>
            </a:r>
            <a:endParaRPr lang="en-US" sz="1400" dirty="0">
              <a:solidFill>
                <a:srgbClr val="004494"/>
              </a:solidFill>
            </a:endParaRPr>
          </a:p>
        </p:txBody>
      </p:sp>
      <p:pic>
        <p:nvPicPr>
          <p:cNvPr id="32" name="Immagine 31">
            <a:extLst>
              <a:ext uri="{FF2B5EF4-FFF2-40B4-BE49-F238E27FC236}">
                <a16:creationId xmlns:a16="http://schemas.microsoft.com/office/drawing/2014/main" id="{93890112-8B84-6108-3C48-2F3370B3CB45}"/>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217355" y="4680434"/>
            <a:ext cx="664032" cy="443768"/>
          </a:xfrm>
          <a:prstGeom prst="rect">
            <a:avLst/>
          </a:prstGeom>
        </p:spPr>
      </p:pic>
      <p:pic>
        <p:nvPicPr>
          <p:cNvPr id="36" name="Immagine 35">
            <a:extLst>
              <a:ext uri="{FF2B5EF4-FFF2-40B4-BE49-F238E27FC236}">
                <a16:creationId xmlns:a16="http://schemas.microsoft.com/office/drawing/2014/main" id="{E89C1868-730C-B1B7-C8C0-09EE5B3A72B4}"/>
              </a:ext>
            </a:extLst>
          </p:cNvPr>
          <p:cNvPicPr>
            <a:picLocks noChangeAspect="1"/>
          </p:cNvPicPr>
          <p:nvPr/>
        </p:nvPicPr>
        <p:blipFill>
          <a:blip r:embed="rId6"/>
          <a:stretch>
            <a:fillRect/>
          </a:stretch>
        </p:blipFill>
        <p:spPr>
          <a:xfrm>
            <a:off x="606518" y="4092869"/>
            <a:ext cx="678233" cy="486105"/>
          </a:xfrm>
          <a:prstGeom prst="rect">
            <a:avLst/>
          </a:prstGeom>
        </p:spPr>
      </p:pic>
      <p:pic>
        <p:nvPicPr>
          <p:cNvPr id="40" name="Immagine 39">
            <a:extLst>
              <a:ext uri="{FF2B5EF4-FFF2-40B4-BE49-F238E27FC236}">
                <a16:creationId xmlns:a16="http://schemas.microsoft.com/office/drawing/2014/main" id="{3BCFBACD-02D3-4372-C7B4-B510EA28CCB1}"/>
              </a:ext>
            </a:extLst>
          </p:cNvPr>
          <p:cNvPicPr>
            <a:picLocks noChangeAspect="1"/>
          </p:cNvPicPr>
          <p:nvPr/>
        </p:nvPicPr>
        <p:blipFill>
          <a:blip r:embed="rId7"/>
          <a:stretch>
            <a:fillRect/>
          </a:stretch>
        </p:blipFill>
        <p:spPr>
          <a:xfrm>
            <a:off x="1394173" y="4092869"/>
            <a:ext cx="481823" cy="486105"/>
          </a:xfrm>
          <a:prstGeom prst="rect">
            <a:avLst/>
          </a:prstGeom>
        </p:spPr>
      </p:pic>
      <p:pic>
        <p:nvPicPr>
          <p:cNvPr id="44" name="Immagine 43">
            <a:extLst>
              <a:ext uri="{FF2B5EF4-FFF2-40B4-BE49-F238E27FC236}">
                <a16:creationId xmlns:a16="http://schemas.microsoft.com/office/drawing/2014/main" id="{BE929D51-769D-64A9-9A04-519D33EB5536}"/>
              </a:ext>
            </a:extLst>
          </p:cNvPr>
          <p:cNvPicPr>
            <a:picLocks noChangeAspect="1"/>
          </p:cNvPicPr>
          <p:nvPr/>
        </p:nvPicPr>
        <p:blipFill>
          <a:blip r:embed="rId8"/>
          <a:stretch>
            <a:fillRect/>
          </a:stretch>
        </p:blipFill>
        <p:spPr>
          <a:xfrm>
            <a:off x="2582738" y="4015456"/>
            <a:ext cx="638606" cy="739901"/>
          </a:xfrm>
          <a:prstGeom prst="rect">
            <a:avLst/>
          </a:prstGeom>
        </p:spPr>
      </p:pic>
      <p:pic>
        <p:nvPicPr>
          <p:cNvPr id="48" name="Immagine 47">
            <a:extLst>
              <a:ext uri="{FF2B5EF4-FFF2-40B4-BE49-F238E27FC236}">
                <a16:creationId xmlns:a16="http://schemas.microsoft.com/office/drawing/2014/main" id="{1684EBF5-A774-C513-85D4-0A4D3171BB31}"/>
              </a:ext>
            </a:extLst>
          </p:cNvPr>
          <p:cNvPicPr>
            <a:picLocks noChangeAspect="1"/>
          </p:cNvPicPr>
          <p:nvPr/>
        </p:nvPicPr>
        <p:blipFill>
          <a:blip r:embed="rId9"/>
          <a:stretch>
            <a:fillRect/>
          </a:stretch>
        </p:blipFill>
        <p:spPr>
          <a:xfrm>
            <a:off x="3330766" y="4062459"/>
            <a:ext cx="550621" cy="546926"/>
          </a:xfrm>
          <a:prstGeom prst="rect">
            <a:avLst/>
          </a:prstGeom>
        </p:spPr>
      </p:pic>
      <p:pic>
        <p:nvPicPr>
          <p:cNvPr id="55" name="Immagine 54">
            <a:extLst>
              <a:ext uri="{FF2B5EF4-FFF2-40B4-BE49-F238E27FC236}">
                <a16:creationId xmlns:a16="http://schemas.microsoft.com/office/drawing/2014/main" id="{C83A2BFD-F7BB-B6E5-8087-408AA8AFB4FC}"/>
              </a:ext>
            </a:extLst>
          </p:cNvPr>
          <p:cNvPicPr>
            <a:picLocks noChangeAspect="1"/>
          </p:cNvPicPr>
          <p:nvPr/>
        </p:nvPicPr>
        <p:blipFill>
          <a:blip r:embed="rId10"/>
          <a:stretch>
            <a:fillRect/>
          </a:stretch>
        </p:blipFill>
        <p:spPr>
          <a:xfrm>
            <a:off x="3975330" y="4062459"/>
            <a:ext cx="496465" cy="546926"/>
          </a:xfrm>
          <a:prstGeom prst="rect">
            <a:avLst/>
          </a:prstGeom>
        </p:spPr>
      </p:pic>
      <p:sp>
        <p:nvSpPr>
          <p:cNvPr id="6" name="Titolo 5">
            <a:extLst>
              <a:ext uri="{FF2B5EF4-FFF2-40B4-BE49-F238E27FC236}">
                <a16:creationId xmlns:a16="http://schemas.microsoft.com/office/drawing/2014/main" id="{D7B6800E-06E7-F14E-791B-3C4A8D7EA18F}"/>
              </a:ext>
            </a:extLst>
          </p:cNvPr>
          <p:cNvSpPr>
            <a:spLocks noGrp="1"/>
          </p:cNvSpPr>
          <p:nvPr>
            <p:ph type="title"/>
          </p:nvPr>
        </p:nvSpPr>
        <p:spPr/>
        <p:txBody>
          <a:bodyPr/>
          <a:lstStyle/>
          <a:p>
            <a:r>
              <a:rPr lang="en-US" sz="3000" b="1" dirty="0">
                <a:solidFill>
                  <a:srgbClr val="EC2227"/>
                </a:solidFill>
                <a:latin typeface="Arial"/>
                <a:ea typeface="ヒラギノ角ゴ Pro W3" pitchFamily="-126" charset="-128"/>
                <a:cs typeface="Arial"/>
              </a:rPr>
              <a:t>The background</a:t>
            </a:r>
            <a:endParaRPr lang="en-US" dirty="0"/>
          </a:p>
        </p:txBody>
      </p:sp>
    </p:spTree>
    <p:extLst>
      <p:ext uri="{BB962C8B-B14F-4D97-AF65-F5344CB8AC3E}">
        <p14:creationId xmlns:p14="http://schemas.microsoft.com/office/powerpoint/2010/main" val="29066884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820DC3-4ACA-C72A-B4CE-58788B66C34C}"/>
              </a:ext>
            </a:extLst>
          </p:cNvPr>
          <p:cNvSpPr>
            <a:spLocks noGrp="1"/>
          </p:cNvSpPr>
          <p:nvPr>
            <p:ph type="title"/>
          </p:nvPr>
        </p:nvSpPr>
        <p:spPr/>
        <p:txBody>
          <a:bodyPr/>
          <a:lstStyle/>
          <a:p>
            <a:r>
              <a:rPr lang="en-US" dirty="0"/>
              <a:t>The background</a:t>
            </a:r>
          </a:p>
        </p:txBody>
      </p:sp>
      <p:pic>
        <p:nvPicPr>
          <p:cNvPr id="5" name="Immagine 4">
            <a:extLst>
              <a:ext uri="{FF2B5EF4-FFF2-40B4-BE49-F238E27FC236}">
                <a16:creationId xmlns:a16="http://schemas.microsoft.com/office/drawing/2014/main" id="{490A2089-09FE-EB56-691F-C8EEDEC19377}"/>
              </a:ext>
            </a:extLst>
          </p:cNvPr>
          <p:cNvPicPr>
            <a:picLocks noChangeAspect="1"/>
          </p:cNvPicPr>
          <p:nvPr/>
        </p:nvPicPr>
        <p:blipFill>
          <a:blip r:embed="rId3"/>
          <a:stretch>
            <a:fillRect/>
          </a:stretch>
        </p:blipFill>
        <p:spPr>
          <a:xfrm>
            <a:off x="287872" y="1341534"/>
            <a:ext cx="3886541" cy="1230216"/>
          </a:xfrm>
          <a:prstGeom prst="rect">
            <a:avLst/>
          </a:prstGeom>
          <a:ln>
            <a:noFill/>
          </a:ln>
          <a:effectLst>
            <a:outerShdw blurRad="292100" dist="139700" dir="2700000" algn="tl" rotWithShape="0">
              <a:srgbClr val="333333">
                <a:alpha val="65000"/>
              </a:srgbClr>
            </a:outerShdw>
          </a:effectLst>
        </p:spPr>
      </p:pic>
      <p:sp>
        <p:nvSpPr>
          <p:cNvPr id="7" name="CasellaDiTesto 6">
            <a:extLst>
              <a:ext uri="{FF2B5EF4-FFF2-40B4-BE49-F238E27FC236}">
                <a16:creationId xmlns:a16="http://schemas.microsoft.com/office/drawing/2014/main" id="{AC82694F-2ED6-397F-EAB4-A65C8E0CEB5D}"/>
              </a:ext>
            </a:extLst>
          </p:cNvPr>
          <p:cNvSpPr txBox="1"/>
          <p:nvPr/>
        </p:nvSpPr>
        <p:spPr>
          <a:xfrm>
            <a:off x="245163" y="2817771"/>
            <a:ext cx="3971962" cy="1384995"/>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a:spAutoFit/>
          </a:bodyPr>
          <a:lstStyle/>
          <a:p>
            <a:pPr algn="just"/>
            <a:r>
              <a:rPr lang="en-US" sz="1200" i="1" dirty="0"/>
              <a:t>The COVID-19 pandemic has clearly demonstrated the importance of digital services in the health area. The uptake of digital tools increased significantly during this time. </a:t>
            </a:r>
            <a:r>
              <a:rPr lang="en-US" sz="1200" b="1" i="1" dirty="0"/>
              <a:t>However, the complexity of rules, structures and processes across Member States makes it difficult to access and share health data, especially cross-border</a:t>
            </a:r>
            <a:r>
              <a:rPr lang="en-US" sz="1200" i="1" dirty="0"/>
              <a:t>.</a:t>
            </a:r>
          </a:p>
        </p:txBody>
      </p:sp>
      <p:sp>
        <p:nvSpPr>
          <p:cNvPr id="9" name="CasellaDiTesto 8">
            <a:extLst>
              <a:ext uri="{FF2B5EF4-FFF2-40B4-BE49-F238E27FC236}">
                <a16:creationId xmlns:a16="http://schemas.microsoft.com/office/drawing/2014/main" id="{4E4A1F17-A67B-559E-317D-AC6C2D7B604C}"/>
              </a:ext>
            </a:extLst>
          </p:cNvPr>
          <p:cNvSpPr txBox="1"/>
          <p:nvPr/>
        </p:nvSpPr>
        <p:spPr>
          <a:xfrm>
            <a:off x="4781686" y="679118"/>
            <a:ext cx="3748667" cy="107721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1600" dirty="0"/>
              <a:t>European Commission launched the European Health Data Space (EHDS), one of the central building blocks of a strong European Health Union. </a:t>
            </a:r>
          </a:p>
        </p:txBody>
      </p:sp>
      <p:pic>
        <p:nvPicPr>
          <p:cNvPr id="12" name="Imagem 15">
            <a:extLst>
              <a:ext uri="{FF2B5EF4-FFF2-40B4-BE49-F238E27FC236}">
                <a16:creationId xmlns:a16="http://schemas.microsoft.com/office/drawing/2014/main" id="{4859AC2E-72B0-2112-BB7C-33D3BB154BE2}"/>
              </a:ext>
            </a:extLst>
          </p:cNvPr>
          <p:cNvPicPr>
            <a:picLocks noChangeAspect="1"/>
          </p:cNvPicPr>
          <p:nvPr/>
        </p:nvPicPr>
        <p:blipFill>
          <a:blip r:embed="rId4"/>
          <a:stretch>
            <a:fillRect/>
          </a:stretch>
        </p:blipFill>
        <p:spPr>
          <a:xfrm>
            <a:off x="4872251" y="2102071"/>
            <a:ext cx="3567535" cy="24615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416607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39CE0F-CFAC-9E90-9F16-CAFC0DD51D01}"/>
              </a:ext>
            </a:extLst>
          </p:cNvPr>
          <p:cNvSpPr>
            <a:spLocks noGrp="1"/>
          </p:cNvSpPr>
          <p:nvPr>
            <p:ph type="title"/>
          </p:nvPr>
        </p:nvSpPr>
        <p:spPr/>
        <p:txBody>
          <a:bodyPr>
            <a:normAutofit/>
          </a:bodyPr>
          <a:lstStyle/>
          <a:p>
            <a:r>
              <a:rPr lang="en-US" sz="2000" dirty="0" err="1"/>
              <a:t>MyHealth@EU</a:t>
            </a:r>
            <a:r>
              <a:rPr lang="en-US" sz="2000" dirty="0"/>
              <a:t> f</a:t>
            </a:r>
            <a:r>
              <a:rPr lang="en-IE" sz="2000" dirty="0"/>
              <a:t>rom the Cross-border Healthcare Directive to the new regulation</a:t>
            </a:r>
          </a:p>
        </p:txBody>
      </p:sp>
      <p:sp>
        <p:nvSpPr>
          <p:cNvPr id="2" name="Slide Number Placeholder 1">
            <a:extLst>
              <a:ext uri="{FF2B5EF4-FFF2-40B4-BE49-F238E27FC236}">
                <a16:creationId xmlns:a16="http://schemas.microsoft.com/office/drawing/2014/main" id="{6D21F6F1-83D0-59A1-653A-66C00D0F155B}"/>
              </a:ext>
            </a:extLst>
          </p:cNvPr>
          <p:cNvSpPr>
            <a:spLocks noGrp="1"/>
          </p:cNvSpPr>
          <p:nvPr>
            <p:ph type="sldNum" sz="quarter" idx="15"/>
          </p:nvPr>
        </p:nvSpPr>
        <p:spPr/>
        <p:txBody>
          <a:bodyPr/>
          <a:lstStyle/>
          <a:p>
            <a:pPr defTabSz="685800">
              <a:buClrTx/>
            </a:pPr>
            <a:fld id="{00000000-1234-1234-1234-123412341234}" type="slidenum">
              <a:rPr lang="en-GB" kern="1200">
                <a:solidFill>
                  <a:srgbClr val="4D4D4D">
                    <a:tint val="75000"/>
                  </a:srgbClr>
                </a:solidFill>
                <a:ea typeface="+mn-ea"/>
                <a:cs typeface="+mn-cs"/>
              </a:rPr>
              <a:pPr defTabSz="685800">
                <a:buClrTx/>
              </a:pPr>
              <a:t>8</a:t>
            </a:fld>
            <a:endParaRPr lang="en-GB" kern="1200">
              <a:solidFill>
                <a:srgbClr val="4D4D4D">
                  <a:tint val="75000"/>
                </a:srgbClr>
              </a:solidFill>
              <a:ea typeface="+mn-ea"/>
              <a:cs typeface="+mn-cs"/>
            </a:endParaRPr>
          </a:p>
        </p:txBody>
      </p:sp>
      <p:sp>
        <p:nvSpPr>
          <p:cNvPr id="90" name="Content Placeholder 6">
            <a:extLst>
              <a:ext uri="{FF2B5EF4-FFF2-40B4-BE49-F238E27FC236}">
                <a16:creationId xmlns:a16="http://schemas.microsoft.com/office/drawing/2014/main" id="{90E7B848-4DC5-F7AB-9A11-DB87728BF303}"/>
              </a:ext>
            </a:extLst>
          </p:cNvPr>
          <p:cNvSpPr txBox="1">
            <a:spLocks/>
          </p:cNvSpPr>
          <p:nvPr/>
        </p:nvSpPr>
        <p:spPr>
          <a:xfrm>
            <a:off x="312482" y="1254260"/>
            <a:ext cx="3203109" cy="2861665"/>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rtl="0" eaLnBrk="1" hangingPunct="1"/>
            <a:r>
              <a:rPr lang="en-US" sz="1800" dirty="0">
                <a:solidFill>
                  <a:srgbClr val="000000"/>
                </a:solidFill>
                <a:effectLst/>
                <a:latin typeface="Arial" panose="020B0604020202020204" pitchFamily="34" charset="0"/>
              </a:rPr>
              <a:t>Cross-border Healthcare Directive</a:t>
            </a:r>
          </a:p>
          <a:p>
            <a:pPr marL="256032" indent="-256032" algn="l" rtl="0" eaLnBrk="1" hangingPunct="1">
              <a:buFont typeface="Arial" panose="020B0604020202020204" pitchFamily="34" charset="0"/>
              <a:buChar char="•"/>
            </a:pPr>
            <a:r>
              <a:rPr lang="en-US" sz="1800" dirty="0">
                <a:solidFill>
                  <a:srgbClr val="000000"/>
                </a:solidFill>
                <a:effectLst/>
                <a:latin typeface="Arial" panose="020B0604020202020204" pitchFamily="34" charset="0"/>
              </a:rPr>
              <a:t>A </a:t>
            </a:r>
            <a:r>
              <a:rPr lang="en-US" sz="1800" b="1" dirty="0">
                <a:solidFill>
                  <a:srgbClr val="000000"/>
                </a:solidFill>
                <a:effectLst/>
                <a:latin typeface="Arial" panose="020B0604020202020204" pitchFamily="34" charset="0"/>
              </a:rPr>
              <a:t>voluntary system</a:t>
            </a:r>
            <a:r>
              <a:rPr lang="en-US" sz="1800" dirty="0">
                <a:solidFill>
                  <a:srgbClr val="000000"/>
                </a:solidFill>
                <a:effectLst/>
                <a:latin typeface="Arial" panose="020B0604020202020204" pitchFamily="34" charset="0"/>
              </a:rPr>
              <a:t> </a:t>
            </a:r>
          </a:p>
          <a:p>
            <a:pPr marL="256032" indent="-256032" algn="l" rtl="0" eaLnBrk="1" hangingPunct="1">
              <a:buFont typeface="Arial" panose="020B0604020202020204" pitchFamily="34" charset="0"/>
              <a:buChar char="•"/>
            </a:pPr>
            <a:r>
              <a:rPr lang="en-US" sz="1800" b="1" dirty="0">
                <a:solidFill>
                  <a:srgbClr val="000000"/>
                </a:solidFill>
                <a:effectLst/>
                <a:latin typeface="Arial" panose="020B0604020202020204" pitchFamily="34" charset="0"/>
              </a:rPr>
              <a:t>Health Data</a:t>
            </a:r>
            <a:r>
              <a:rPr lang="en-US" sz="1800" dirty="0">
                <a:solidFill>
                  <a:srgbClr val="000000"/>
                </a:solidFill>
                <a:effectLst/>
                <a:latin typeface="Arial" panose="020B0604020202020204" pitchFamily="34" charset="0"/>
              </a:rPr>
              <a:t> is structured in accordance with </a:t>
            </a:r>
            <a:r>
              <a:rPr lang="en-US" sz="1800" b="1" dirty="0">
                <a:solidFill>
                  <a:srgbClr val="000000"/>
                </a:solidFill>
                <a:effectLst/>
                <a:latin typeface="Arial" panose="020B0604020202020204" pitchFamily="34" charset="0"/>
              </a:rPr>
              <a:t>eHealth Network guidelines</a:t>
            </a:r>
            <a:r>
              <a:rPr lang="en-US" sz="1800" dirty="0">
                <a:solidFill>
                  <a:srgbClr val="000000"/>
                </a:solidFill>
                <a:effectLst/>
                <a:latin typeface="Arial" panose="020B0604020202020204" pitchFamily="34" charset="0"/>
              </a:rPr>
              <a:t>.</a:t>
            </a:r>
          </a:p>
          <a:p>
            <a:pPr marL="256032" indent="-256032" algn="l" rtl="0" eaLnBrk="1" hangingPunct="1">
              <a:buFont typeface="Arial" panose="020B0604020202020204" pitchFamily="34" charset="0"/>
              <a:buChar char="•"/>
            </a:pPr>
            <a:r>
              <a:rPr lang="en-US" sz="1800" b="1" dirty="0">
                <a:solidFill>
                  <a:srgbClr val="000000"/>
                </a:solidFill>
                <a:effectLst/>
                <a:latin typeface="Arial" panose="020B0604020202020204" pitchFamily="34" charset="0"/>
              </a:rPr>
              <a:t>14 Member States</a:t>
            </a:r>
            <a:r>
              <a:rPr lang="en-US" sz="1800" dirty="0">
                <a:solidFill>
                  <a:srgbClr val="000000"/>
                </a:solidFill>
                <a:effectLst/>
                <a:latin typeface="Arial" panose="020B0604020202020204" pitchFamily="34" charset="0"/>
              </a:rPr>
              <a:t> in operation (</a:t>
            </a:r>
            <a:r>
              <a:rPr lang="en-US" sz="1800" b="1" dirty="0">
                <a:solidFill>
                  <a:srgbClr val="000000"/>
                </a:solidFill>
                <a:effectLst/>
                <a:latin typeface="Arial" panose="020B0604020202020204" pitchFamily="34" charset="0"/>
              </a:rPr>
              <a:t>6 </a:t>
            </a:r>
            <a:r>
              <a:rPr lang="en-US" sz="1800" dirty="0">
                <a:solidFill>
                  <a:srgbClr val="000000"/>
                </a:solidFill>
                <a:effectLst/>
                <a:latin typeface="Arial" panose="020B0604020202020204" pitchFamily="34" charset="0"/>
              </a:rPr>
              <a:t>set to launch).</a:t>
            </a:r>
            <a:endParaRPr lang="en-IE" sz="1800" b="1" kern="1200" dirty="0">
              <a:solidFill>
                <a:srgbClr val="034EA2"/>
              </a:solidFill>
            </a:endParaRPr>
          </a:p>
        </p:txBody>
      </p:sp>
      <p:sp>
        <p:nvSpPr>
          <p:cNvPr id="91" name="Content Placeholder 6">
            <a:extLst>
              <a:ext uri="{FF2B5EF4-FFF2-40B4-BE49-F238E27FC236}">
                <a16:creationId xmlns:a16="http://schemas.microsoft.com/office/drawing/2014/main" id="{462BE045-0C35-ABC8-4415-EA8A0B2C054F}"/>
              </a:ext>
            </a:extLst>
          </p:cNvPr>
          <p:cNvSpPr txBox="1">
            <a:spLocks/>
          </p:cNvSpPr>
          <p:nvPr/>
        </p:nvSpPr>
        <p:spPr>
          <a:xfrm>
            <a:off x="3885102" y="1254260"/>
            <a:ext cx="3121943" cy="2861665"/>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56032" indent="-256032" algn="l" rtl="0" eaLnBrk="1" hangingPunct="1"/>
            <a:r>
              <a:rPr lang="en-US" sz="1800" dirty="0">
                <a:solidFill>
                  <a:srgbClr val="000000"/>
                </a:solidFill>
                <a:effectLst/>
                <a:latin typeface="Arial" panose="020B0604020202020204" pitchFamily="34" charset="0"/>
              </a:rPr>
              <a:t>EHDS</a:t>
            </a:r>
          </a:p>
          <a:p>
            <a:pPr marL="256032" indent="-256032" algn="l" rtl="0" eaLnBrk="1" hangingPunct="1">
              <a:buFont typeface="Arial" panose="020B0604020202020204" pitchFamily="34" charset="0"/>
              <a:buChar char="•"/>
            </a:pPr>
            <a:r>
              <a:rPr lang="en-US" sz="1800" b="1" dirty="0">
                <a:solidFill>
                  <a:srgbClr val="000000"/>
                </a:solidFill>
                <a:effectLst/>
                <a:latin typeface="Arial" panose="020B0604020202020204" pitchFamily="34" charset="0"/>
              </a:rPr>
              <a:t>Mandatory participation</a:t>
            </a:r>
            <a:r>
              <a:rPr lang="en-US" sz="1800" dirty="0">
                <a:solidFill>
                  <a:srgbClr val="000000"/>
                </a:solidFill>
                <a:effectLst/>
                <a:latin typeface="Arial" panose="020B0604020202020204" pitchFamily="34" charset="0"/>
              </a:rPr>
              <a:t>.</a:t>
            </a:r>
          </a:p>
          <a:p>
            <a:pPr marL="256032" indent="-256032" algn="l" rtl="0" eaLnBrk="1" hangingPunct="1">
              <a:buFont typeface="Arial" panose="020B0604020202020204" pitchFamily="34" charset="0"/>
              <a:buChar char="•"/>
            </a:pPr>
            <a:r>
              <a:rPr lang="en-US" sz="1800" dirty="0">
                <a:solidFill>
                  <a:srgbClr val="000000"/>
                </a:solidFill>
                <a:effectLst/>
                <a:latin typeface="Arial" panose="020B0604020202020204" pitchFamily="34" charset="0"/>
              </a:rPr>
              <a:t>New services introduced</a:t>
            </a:r>
          </a:p>
          <a:p>
            <a:pPr marL="256032" indent="-256032" algn="l" rtl="0" eaLnBrk="1" hangingPunct="1">
              <a:buFont typeface="Arial" panose="020B0604020202020204" pitchFamily="34" charset="0"/>
              <a:buChar char="•"/>
            </a:pPr>
            <a:r>
              <a:rPr lang="en-US" sz="1800" dirty="0">
                <a:solidFill>
                  <a:srgbClr val="000000"/>
                </a:solidFill>
                <a:effectLst/>
                <a:latin typeface="Arial" panose="020B0604020202020204" pitchFamily="34" charset="0"/>
              </a:rPr>
              <a:t>Addition of new data categories.</a:t>
            </a:r>
            <a:endParaRPr lang="en-IE" sz="1800" b="1" kern="1200" dirty="0">
              <a:solidFill>
                <a:srgbClr val="034EA2"/>
              </a:solidFill>
            </a:endParaRPr>
          </a:p>
        </p:txBody>
      </p:sp>
      <p:grpSp>
        <p:nvGrpSpPr>
          <p:cNvPr id="93" name="Gruppo 92">
            <a:extLst>
              <a:ext uri="{FF2B5EF4-FFF2-40B4-BE49-F238E27FC236}">
                <a16:creationId xmlns:a16="http://schemas.microsoft.com/office/drawing/2014/main" id="{E7CC8CD7-939A-E3FA-B4C7-3893F2C8F6BB}"/>
              </a:ext>
            </a:extLst>
          </p:cNvPr>
          <p:cNvGrpSpPr/>
          <p:nvPr/>
        </p:nvGrpSpPr>
        <p:grpSpPr>
          <a:xfrm>
            <a:off x="6933888" y="1185434"/>
            <a:ext cx="1788653" cy="2549371"/>
            <a:chOff x="6116259" y="503788"/>
            <a:chExt cx="2672742" cy="3809466"/>
          </a:xfrm>
        </p:grpSpPr>
        <p:sp>
          <p:nvSpPr>
            <p:cNvPr id="94" name="Freeform 6">
              <a:extLst>
                <a:ext uri="{FF2B5EF4-FFF2-40B4-BE49-F238E27FC236}">
                  <a16:creationId xmlns:a16="http://schemas.microsoft.com/office/drawing/2014/main" id="{88E5ED07-BAE8-94A6-F2E3-0F9923AC50E0}"/>
                </a:ext>
              </a:extLst>
            </p:cNvPr>
            <p:cNvSpPr>
              <a:spLocks/>
            </p:cNvSpPr>
            <p:nvPr/>
          </p:nvSpPr>
          <p:spPr bwMode="auto">
            <a:xfrm>
              <a:off x="6804593" y="3601759"/>
              <a:ext cx="49101" cy="29645"/>
            </a:xfrm>
            <a:custGeom>
              <a:avLst/>
              <a:gdLst/>
              <a:ahLst/>
              <a:cxnLst>
                <a:cxn ang="0">
                  <a:pos x="17" y="3"/>
                </a:cxn>
                <a:cxn ang="0">
                  <a:pos x="15" y="1"/>
                </a:cxn>
                <a:cxn ang="0">
                  <a:pos x="13" y="0"/>
                </a:cxn>
                <a:cxn ang="0">
                  <a:pos x="10" y="4"/>
                </a:cxn>
                <a:cxn ang="0">
                  <a:pos x="9" y="5"/>
                </a:cxn>
                <a:cxn ang="0">
                  <a:pos x="8" y="6"/>
                </a:cxn>
                <a:cxn ang="0">
                  <a:pos x="7" y="6"/>
                </a:cxn>
                <a:cxn ang="0">
                  <a:pos x="7" y="7"/>
                </a:cxn>
                <a:cxn ang="0">
                  <a:pos x="1" y="10"/>
                </a:cxn>
                <a:cxn ang="0">
                  <a:pos x="1" y="14"/>
                </a:cxn>
                <a:cxn ang="0">
                  <a:pos x="5" y="19"/>
                </a:cxn>
                <a:cxn ang="0">
                  <a:pos x="9" y="22"/>
                </a:cxn>
                <a:cxn ang="0">
                  <a:pos x="15" y="22"/>
                </a:cxn>
                <a:cxn ang="0">
                  <a:pos x="18" y="22"/>
                </a:cxn>
                <a:cxn ang="0">
                  <a:pos x="20" y="21"/>
                </a:cxn>
                <a:cxn ang="0">
                  <a:pos x="22" y="21"/>
                </a:cxn>
                <a:cxn ang="0">
                  <a:pos x="25" y="21"/>
                </a:cxn>
                <a:cxn ang="0">
                  <a:pos x="29" y="22"/>
                </a:cxn>
                <a:cxn ang="0">
                  <a:pos x="32" y="24"/>
                </a:cxn>
                <a:cxn ang="0">
                  <a:pos x="39" y="26"/>
                </a:cxn>
                <a:cxn ang="0">
                  <a:pos x="44" y="25"/>
                </a:cxn>
                <a:cxn ang="0">
                  <a:pos x="44" y="19"/>
                </a:cxn>
                <a:cxn ang="0">
                  <a:pos x="43" y="16"/>
                </a:cxn>
                <a:cxn ang="0">
                  <a:pos x="42" y="13"/>
                </a:cxn>
                <a:cxn ang="0">
                  <a:pos x="38" y="10"/>
                </a:cxn>
                <a:cxn ang="0">
                  <a:pos x="35" y="9"/>
                </a:cxn>
                <a:cxn ang="0">
                  <a:pos x="33" y="9"/>
                </a:cxn>
                <a:cxn ang="0">
                  <a:pos x="27" y="5"/>
                </a:cxn>
                <a:cxn ang="0">
                  <a:pos x="23" y="4"/>
                </a:cxn>
                <a:cxn ang="0">
                  <a:pos x="20" y="3"/>
                </a:cxn>
                <a:cxn ang="0">
                  <a:pos x="17" y="3"/>
                </a:cxn>
              </a:cxnLst>
              <a:rect l="0" t="0" r="r" b="b"/>
              <a:pathLst>
                <a:path w="45" h="27">
                  <a:moveTo>
                    <a:pt x="17" y="3"/>
                  </a:moveTo>
                  <a:cubicBezTo>
                    <a:pt x="17" y="2"/>
                    <a:pt x="16" y="2"/>
                    <a:pt x="15" y="1"/>
                  </a:cubicBezTo>
                  <a:cubicBezTo>
                    <a:pt x="14" y="1"/>
                    <a:pt x="13" y="0"/>
                    <a:pt x="13" y="0"/>
                  </a:cubicBezTo>
                  <a:cubicBezTo>
                    <a:pt x="11" y="1"/>
                    <a:pt x="11" y="2"/>
                    <a:pt x="10" y="4"/>
                  </a:cubicBezTo>
                  <a:cubicBezTo>
                    <a:pt x="10" y="4"/>
                    <a:pt x="10" y="5"/>
                    <a:pt x="9" y="5"/>
                  </a:cubicBezTo>
                  <a:cubicBezTo>
                    <a:pt x="9" y="5"/>
                    <a:pt x="9" y="6"/>
                    <a:pt x="8" y="6"/>
                  </a:cubicBezTo>
                  <a:cubicBezTo>
                    <a:pt x="8" y="6"/>
                    <a:pt x="8" y="6"/>
                    <a:pt x="7" y="6"/>
                  </a:cubicBezTo>
                  <a:cubicBezTo>
                    <a:pt x="7" y="6"/>
                    <a:pt x="7" y="6"/>
                    <a:pt x="7" y="7"/>
                  </a:cubicBezTo>
                  <a:cubicBezTo>
                    <a:pt x="5" y="8"/>
                    <a:pt x="2" y="8"/>
                    <a:pt x="1" y="10"/>
                  </a:cubicBezTo>
                  <a:cubicBezTo>
                    <a:pt x="0" y="11"/>
                    <a:pt x="0" y="13"/>
                    <a:pt x="1" y="14"/>
                  </a:cubicBezTo>
                  <a:cubicBezTo>
                    <a:pt x="1" y="16"/>
                    <a:pt x="3" y="17"/>
                    <a:pt x="5" y="19"/>
                  </a:cubicBezTo>
                  <a:cubicBezTo>
                    <a:pt x="6" y="20"/>
                    <a:pt x="7" y="21"/>
                    <a:pt x="9" y="22"/>
                  </a:cubicBezTo>
                  <a:cubicBezTo>
                    <a:pt x="11" y="22"/>
                    <a:pt x="13" y="22"/>
                    <a:pt x="15" y="22"/>
                  </a:cubicBezTo>
                  <a:cubicBezTo>
                    <a:pt x="16" y="23"/>
                    <a:pt x="17" y="23"/>
                    <a:pt x="18" y="22"/>
                  </a:cubicBezTo>
                  <a:cubicBezTo>
                    <a:pt x="19" y="22"/>
                    <a:pt x="19" y="22"/>
                    <a:pt x="20" y="21"/>
                  </a:cubicBezTo>
                  <a:cubicBezTo>
                    <a:pt x="20" y="21"/>
                    <a:pt x="21" y="21"/>
                    <a:pt x="22" y="21"/>
                  </a:cubicBezTo>
                  <a:cubicBezTo>
                    <a:pt x="23" y="21"/>
                    <a:pt x="24" y="21"/>
                    <a:pt x="25" y="21"/>
                  </a:cubicBezTo>
                  <a:cubicBezTo>
                    <a:pt x="27" y="21"/>
                    <a:pt x="28" y="22"/>
                    <a:pt x="29" y="22"/>
                  </a:cubicBezTo>
                  <a:cubicBezTo>
                    <a:pt x="30" y="22"/>
                    <a:pt x="31" y="23"/>
                    <a:pt x="32" y="24"/>
                  </a:cubicBezTo>
                  <a:cubicBezTo>
                    <a:pt x="34" y="25"/>
                    <a:pt x="36" y="26"/>
                    <a:pt x="39" y="26"/>
                  </a:cubicBezTo>
                  <a:cubicBezTo>
                    <a:pt x="40" y="27"/>
                    <a:pt x="43" y="27"/>
                    <a:pt x="44" y="25"/>
                  </a:cubicBezTo>
                  <a:cubicBezTo>
                    <a:pt x="45" y="23"/>
                    <a:pt x="44" y="21"/>
                    <a:pt x="44" y="19"/>
                  </a:cubicBezTo>
                  <a:cubicBezTo>
                    <a:pt x="43" y="18"/>
                    <a:pt x="43" y="17"/>
                    <a:pt x="43" y="16"/>
                  </a:cubicBezTo>
                  <a:cubicBezTo>
                    <a:pt x="43" y="15"/>
                    <a:pt x="43" y="14"/>
                    <a:pt x="42" y="13"/>
                  </a:cubicBezTo>
                  <a:cubicBezTo>
                    <a:pt x="41" y="11"/>
                    <a:pt x="39" y="11"/>
                    <a:pt x="38" y="10"/>
                  </a:cubicBezTo>
                  <a:cubicBezTo>
                    <a:pt x="37" y="10"/>
                    <a:pt x="36" y="9"/>
                    <a:pt x="35" y="9"/>
                  </a:cubicBezTo>
                  <a:cubicBezTo>
                    <a:pt x="34" y="9"/>
                    <a:pt x="34" y="9"/>
                    <a:pt x="33" y="9"/>
                  </a:cubicBezTo>
                  <a:cubicBezTo>
                    <a:pt x="31" y="8"/>
                    <a:pt x="29" y="6"/>
                    <a:pt x="27" y="5"/>
                  </a:cubicBezTo>
                  <a:cubicBezTo>
                    <a:pt x="26" y="5"/>
                    <a:pt x="24" y="5"/>
                    <a:pt x="23" y="4"/>
                  </a:cubicBezTo>
                  <a:cubicBezTo>
                    <a:pt x="22" y="4"/>
                    <a:pt x="21" y="4"/>
                    <a:pt x="20" y="3"/>
                  </a:cubicBezTo>
                  <a:cubicBezTo>
                    <a:pt x="20" y="3"/>
                    <a:pt x="19" y="4"/>
                    <a:pt x="17" y="3"/>
                  </a:cubicBezTo>
                </a:path>
              </a:pathLst>
            </a:custGeom>
            <a:solidFill>
              <a:schemeClr val="bg1"/>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sp>
          <p:nvSpPr>
            <p:cNvPr id="95" name="Freeform 7">
              <a:extLst>
                <a:ext uri="{FF2B5EF4-FFF2-40B4-BE49-F238E27FC236}">
                  <a16:creationId xmlns:a16="http://schemas.microsoft.com/office/drawing/2014/main" id="{B565CE0B-C7D5-136F-EF25-D36AC656B41B}"/>
                </a:ext>
              </a:extLst>
            </p:cNvPr>
            <p:cNvSpPr>
              <a:spLocks noEditPoints="1"/>
            </p:cNvSpPr>
            <p:nvPr/>
          </p:nvSpPr>
          <p:spPr bwMode="auto">
            <a:xfrm>
              <a:off x="6116259" y="2479856"/>
              <a:ext cx="270517" cy="393732"/>
            </a:xfrm>
            <a:custGeom>
              <a:avLst/>
              <a:gdLst/>
              <a:ahLst/>
              <a:cxnLst>
                <a:cxn ang="0">
                  <a:pos x="182" y="8"/>
                </a:cxn>
                <a:cxn ang="0">
                  <a:pos x="163" y="8"/>
                </a:cxn>
                <a:cxn ang="0">
                  <a:pos x="124" y="24"/>
                </a:cxn>
                <a:cxn ang="0">
                  <a:pos x="114" y="53"/>
                </a:cxn>
                <a:cxn ang="0">
                  <a:pos x="94" y="68"/>
                </a:cxn>
                <a:cxn ang="0">
                  <a:pos x="127" y="72"/>
                </a:cxn>
                <a:cxn ang="0">
                  <a:pos x="110" y="90"/>
                </a:cxn>
                <a:cxn ang="0">
                  <a:pos x="100" y="105"/>
                </a:cxn>
                <a:cxn ang="0">
                  <a:pos x="75" y="113"/>
                </a:cxn>
                <a:cxn ang="0">
                  <a:pos x="33" y="106"/>
                </a:cxn>
                <a:cxn ang="0">
                  <a:pos x="31" y="131"/>
                </a:cxn>
                <a:cxn ang="0">
                  <a:pos x="14" y="139"/>
                </a:cxn>
                <a:cxn ang="0">
                  <a:pos x="40" y="142"/>
                </a:cxn>
                <a:cxn ang="0">
                  <a:pos x="35" y="153"/>
                </a:cxn>
                <a:cxn ang="0">
                  <a:pos x="24" y="179"/>
                </a:cxn>
                <a:cxn ang="0">
                  <a:pos x="37" y="189"/>
                </a:cxn>
                <a:cxn ang="0">
                  <a:pos x="45" y="197"/>
                </a:cxn>
                <a:cxn ang="0">
                  <a:pos x="74" y="214"/>
                </a:cxn>
                <a:cxn ang="0">
                  <a:pos x="55" y="240"/>
                </a:cxn>
                <a:cxn ang="0">
                  <a:pos x="39" y="257"/>
                </a:cxn>
                <a:cxn ang="0">
                  <a:pos x="70" y="260"/>
                </a:cxn>
                <a:cxn ang="0">
                  <a:pos x="40" y="289"/>
                </a:cxn>
                <a:cxn ang="0">
                  <a:pos x="4" y="292"/>
                </a:cxn>
                <a:cxn ang="0">
                  <a:pos x="24" y="304"/>
                </a:cxn>
                <a:cxn ang="0">
                  <a:pos x="23" y="310"/>
                </a:cxn>
                <a:cxn ang="0">
                  <a:pos x="10" y="331"/>
                </a:cxn>
                <a:cxn ang="0">
                  <a:pos x="51" y="325"/>
                </a:cxn>
                <a:cxn ang="0">
                  <a:pos x="19" y="346"/>
                </a:cxn>
                <a:cxn ang="0">
                  <a:pos x="56" y="341"/>
                </a:cxn>
                <a:cxn ang="0">
                  <a:pos x="60" y="357"/>
                </a:cxn>
                <a:cxn ang="0">
                  <a:pos x="104" y="344"/>
                </a:cxn>
                <a:cxn ang="0">
                  <a:pos x="134" y="322"/>
                </a:cxn>
                <a:cxn ang="0">
                  <a:pos x="173" y="302"/>
                </a:cxn>
                <a:cxn ang="0">
                  <a:pos x="208" y="294"/>
                </a:cxn>
                <a:cxn ang="0">
                  <a:pos x="219" y="277"/>
                </a:cxn>
                <a:cxn ang="0">
                  <a:pos x="238" y="240"/>
                </a:cxn>
                <a:cxn ang="0">
                  <a:pos x="230" y="195"/>
                </a:cxn>
                <a:cxn ang="0">
                  <a:pos x="245" y="187"/>
                </a:cxn>
                <a:cxn ang="0">
                  <a:pos x="225" y="161"/>
                </a:cxn>
                <a:cxn ang="0">
                  <a:pos x="231" y="134"/>
                </a:cxn>
                <a:cxn ang="0">
                  <a:pos x="234" y="126"/>
                </a:cxn>
                <a:cxn ang="0">
                  <a:pos x="218" y="123"/>
                </a:cxn>
                <a:cxn ang="0">
                  <a:pos x="201" y="112"/>
                </a:cxn>
                <a:cxn ang="0">
                  <a:pos x="184" y="95"/>
                </a:cxn>
                <a:cxn ang="0">
                  <a:pos x="172" y="114"/>
                </a:cxn>
                <a:cxn ang="0">
                  <a:pos x="153" y="114"/>
                </a:cxn>
                <a:cxn ang="0">
                  <a:pos x="137" y="104"/>
                </a:cxn>
                <a:cxn ang="0">
                  <a:pos x="130" y="90"/>
                </a:cxn>
                <a:cxn ang="0">
                  <a:pos x="149" y="73"/>
                </a:cxn>
                <a:cxn ang="0">
                  <a:pos x="147" y="63"/>
                </a:cxn>
                <a:cxn ang="0">
                  <a:pos x="165" y="46"/>
                </a:cxn>
                <a:cxn ang="0">
                  <a:pos x="184" y="28"/>
                </a:cxn>
                <a:cxn ang="0">
                  <a:pos x="191" y="16"/>
                </a:cxn>
                <a:cxn ang="0">
                  <a:pos x="240" y="128"/>
                </a:cxn>
                <a:cxn ang="0">
                  <a:pos x="216" y="17"/>
                </a:cxn>
                <a:cxn ang="0">
                  <a:pos x="214" y="18"/>
                </a:cxn>
              </a:cxnLst>
              <a:rect l="0" t="0" r="r" b="b"/>
              <a:pathLst>
                <a:path w="248" h="361">
                  <a:moveTo>
                    <a:pt x="203" y="10"/>
                  </a:moveTo>
                  <a:cubicBezTo>
                    <a:pt x="201" y="10"/>
                    <a:pt x="199" y="10"/>
                    <a:pt x="198" y="10"/>
                  </a:cubicBezTo>
                  <a:cubicBezTo>
                    <a:pt x="197" y="10"/>
                    <a:pt x="195" y="11"/>
                    <a:pt x="194" y="10"/>
                  </a:cubicBezTo>
                  <a:cubicBezTo>
                    <a:pt x="191" y="10"/>
                    <a:pt x="189" y="8"/>
                    <a:pt x="187" y="8"/>
                  </a:cubicBezTo>
                  <a:cubicBezTo>
                    <a:pt x="185" y="8"/>
                    <a:pt x="183" y="9"/>
                    <a:pt x="182" y="8"/>
                  </a:cubicBezTo>
                  <a:cubicBezTo>
                    <a:pt x="180" y="7"/>
                    <a:pt x="181" y="6"/>
                    <a:pt x="179" y="5"/>
                  </a:cubicBezTo>
                  <a:cubicBezTo>
                    <a:pt x="178" y="4"/>
                    <a:pt x="176" y="4"/>
                    <a:pt x="175" y="4"/>
                  </a:cubicBezTo>
                  <a:cubicBezTo>
                    <a:pt x="172" y="4"/>
                    <a:pt x="172" y="4"/>
                    <a:pt x="170" y="3"/>
                  </a:cubicBezTo>
                  <a:cubicBezTo>
                    <a:pt x="168" y="2"/>
                    <a:pt x="167" y="0"/>
                    <a:pt x="165" y="3"/>
                  </a:cubicBezTo>
                  <a:cubicBezTo>
                    <a:pt x="163" y="4"/>
                    <a:pt x="165" y="7"/>
                    <a:pt x="163" y="8"/>
                  </a:cubicBezTo>
                  <a:cubicBezTo>
                    <a:pt x="162" y="9"/>
                    <a:pt x="160" y="8"/>
                    <a:pt x="159" y="8"/>
                  </a:cubicBezTo>
                  <a:cubicBezTo>
                    <a:pt x="154" y="8"/>
                    <a:pt x="137" y="8"/>
                    <a:pt x="138" y="16"/>
                  </a:cubicBezTo>
                  <a:cubicBezTo>
                    <a:pt x="135" y="17"/>
                    <a:pt x="133" y="13"/>
                    <a:pt x="131" y="11"/>
                  </a:cubicBezTo>
                  <a:cubicBezTo>
                    <a:pt x="128" y="14"/>
                    <a:pt x="133" y="21"/>
                    <a:pt x="128" y="24"/>
                  </a:cubicBezTo>
                  <a:cubicBezTo>
                    <a:pt x="127" y="24"/>
                    <a:pt x="125" y="24"/>
                    <a:pt x="124" y="24"/>
                  </a:cubicBezTo>
                  <a:cubicBezTo>
                    <a:pt x="123" y="24"/>
                    <a:pt x="122" y="25"/>
                    <a:pt x="121" y="26"/>
                  </a:cubicBezTo>
                  <a:cubicBezTo>
                    <a:pt x="120" y="26"/>
                    <a:pt x="117" y="25"/>
                    <a:pt x="116" y="26"/>
                  </a:cubicBezTo>
                  <a:cubicBezTo>
                    <a:pt x="112" y="29"/>
                    <a:pt x="116" y="34"/>
                    <a:pt x="112" y="37"/>
                  </a:cubicBezTo>
                  <a:cubicBezTo>
                    <a:pt x="110" y="39"/>
                    <a:pt x="104" y="40"/>
                    <a:pt x="105" y="46"/>
                  </a:cubicBezTo>
                  <a:cubicBezTo>
                    <a:pt x="109" y="46"/>
                    <a:pt x="115" y="48"/>
                    <a:pt x="114" y="53"/>
                  </a:cubicBezTo>
                  <a:cubicBezTo>
                    <a:pt x="112" y="58"/>
                    <a:pt x="109" y="54"/>
                    <a:pt x="106" y="55"/>
                  </a:cubicBezTo>
                  <a:cubicBezTo>
                    <a:pt x="103" y="55"/>
                    <a:pt x="104" y="55"/>
                    <a:pt x="103" y="57"/>
                  </a:cubicBezTo>
                  <a:cubicBezTo>
                    <a:pt x="103" y="58"/>
                    <a:pt x="103" y="58"/>
                    <a:pt x="103" y="59"/>
                  </a:cubicBezTo>
                  <a:cubicBezTo>
                    <a:pt x="102" y="60"/>
                    <a:pt x="102" y="59"/>
                    <a:pt x="101" y="60"/>
                  </a:cubicBezTo>
                  <a:cubicBezTo>
                    <a:pt x="98" y="62"/>
                    <a:pt x="96" y="65"/>
                    <a:pt x="94" y="68"/>
                  </a:cubicBezTo>
                  <a:cubicBezTo>
                    <a:pt x="91" y="71"/>
                    <a:pt x="88" y="75"/>
                    <a:pt x="94" y="76"/>
                  </a:cubicBezTo>
                  <a:cubicBezTo>
                    <a:pt x="96" y="77"/>
                    <a:pt x="98" y="76"/>
                    <a:pt x="100" y="76"/>
                  </a:cubicBezTo>
                  <a:cubicBezTo>
                    <a:pt x="102" y="76"/>
                    <a:pt x="103" y="78"/>
                    <a:pt x="105" y="78"/>
                  </a:cubicBezTo>
                  <a:cubicBezTo>
                    <a:pt x="110" y="80"/>
                    <a:pt x="112" y="77"/>
                    <a:pt x="117" y="76"/>
                  </a:cubicBezTo>
                  <a:cubicBezTo>
                    <a:pt x="120" y="75"/>
                    <a:pt x="123" y="74"/>
                    <a:pt x="127" y="72"/>
                  </a:cubicBezTo>
                  <a:cubicBezTo>
                    <a:pt x="127" y="75"/>
                    <a:pt x="127" y="76"/>
                    <a:pt x="126" y="77"/>
                  </a:cubicBezTo>
                  <a:cubicBezTo>
                    <a:pt x="124" y="80"/>
                    <a:pt x="123" y="80"/>
                    <a:pt x="122" y="83"/>
                  </a:cubicBezTo>
                  <a:cubicBezTo>
                    <a:pt x="121" y="85"/>
                    <a:pt x="122" y="85"/>
                    <a:pt x="120" y="86"/>
                  </a:cubicBezTo>
                  <a:cubicBezTo>
                    <a:pt x="119" y="87"/>
                    <a:pt x="117" y="87"/>
                    <a:pt x="115" y="88"/>
                  </a:cubicBezTo>
                  <a:cubicBezTo>
                    <a:pt x="113" y="88"/>
                    <a:pt x="112" y="90"/>
                    <a:pt x="110" y="90"/>
                  </a:cubicBezTo>
                  <a:cubicBezTo>
                    <a:pt x="109" y="91"/>
                    <a:pt x="108" y="90"/>
                    <a:pt x="107" y="90"/>
                  </a:cubicBezTo>
                  <a:cubicBezTo>
                    <a:pt x="106" y="91"/>
                    <a:pt x="106" y="92"/>
                    <a:pt x="105" y="93"/>
                  </a:cubicBezTo>
                  <a:cubicBezTo>
                    <a:pt x="103" y="95"/>
                    <a:pt x="98" y="97"/>
                    <a:pt x="99" y="100"/>
                  </a:cubicBezTo>
                  <a:cubicBezTo>
                    <a:pt x="100" y="100"/>
                    <a:pt x="101" y="100"/>
                    <a:pt x="102" y="100"/>
                  </a:cubicBezTo>
                  <a:cubicBezTo>
                    <a:pt x="103" y="103"/>
                    <a:pt x="103" y="104"/>
                    <a:pt x="100" y="105"/>
                  </a:cubicBezTo>
                  <a:cubicBezTo>
                    <a:pt x="99" y="106"/>
                    <a:pt x="97" y="105"/>
                    <a:pt x="96" y="105"/>
                  </a:cubicBezTo>
                  <a:cubicBezTo>
                    <a:pt x="94" y="106"/>
                    <a:pt x="94" y="106"/>
                    <a:pt x="93" y="106"/>
                  </a:cubicBezTo>
                  <a:cubicBezTo>
                    <a:pt x="90" y="107"/>
                    <a:pt x="90" y="105"/>
                    <a:pt x="87" y="104"/>
                  </a:cubicBezTo>
                  <a:cubicBezTo>
                    <a:pt x="85" y="104"/>
                    <a:pt x="82" y="104"/>
                    <a:pt x="80" y="105"/>
                  </a:cubicBezTo>
                  <a:cubicBezTo>
                    <a:pt x="79" y="108"/>
                    <a:pt x="80" y="114"/>
                    <a:pt x="75" y="113"/>
                  </a:cubicBezTo>
                  <a:cubicBezTo>
                    <a:pt x="69" y="112"/>
                    <a:pt x="72" y="105"/>
                    <a:pt x="66" y="103"/>
                  </a:cubicBezTo>
                  <a:cubicBezTo>
                    <a:pt x="61" y="103"/>
                    <a:pt x="57" y="103"/>
                    <a:pt x="52" y="102"/>
                  </a:cubicBezTo>
                  <a:cubicBezTo>
                    <a:pt x="49" y="102"/>
                    <a:pt x="46" y="101"/>
                    <a:pt x="43" y="101"/>
                  </a:cubicBezTo>
                  <a:cubicBezTo>
                    <a:pt x="40" y="101"/>
                    <a:pt x="37" y="102"/>
                    <a:pt x="33" y="102"/>
                  </a:cubicBezTo>
                  <a:cubicBezTo>
                    <a:pt x="33" y="103"/>
                    <a:pt x="33" y="105"/>
                    <a:pt x="33" y="106"/>
                  </a:cubicBezTo>
                  <a:cubicBezTo>
                    <a:pt x="29" y="107"/>
                    <a:pt x="25" y="107"/>
                    <a:pt x="22" y="111"/>
                  </a:cubicBezTo>
                  <a:cubicBezTo>
                    <a:pt x="20" y="115"/>
                    <a:pt x="17" y="123"/>
                    <a:pt x="20" y="126"/>
                  </a:cubicBezTo>
                  <a:cubicBezTo>
                    <a:pt x="21" y="125"/>
                    <a:pt x="22" y="123"/>
                    <a:pt x="23" y="122"/>
                  </a:cubicBezTo>
                  <a:cubicBezTo>
                    <a:pt x="24" y="120"/>
                    <a:pt x="27" y="117"/>
                    <a:pt x="29" y="117"/>
                  </a:cubicBezTo>
                  <a:cubicBezTo>
                    <a:pt x="33" y="117"/>
                    <a:pt x="32" y="128"/>
                    <a:pt x="31" y="131"/>
                  </a:cubicBezTo>
                  <a:cubicBezTo>
                    <a:pt x="35" y="133"/>
                    <a:pt x="39" y="132"/>
                    <a:pt x="42" y="134"/>
                  </a:cubicBezTo>
                  <a:cubicBezTo>
                    <a:pt x="40" y="137"/>
                    <a:pt x="32" y="136"/>
                    <a:pt x="30" y="134"/>
                  </a:cubicBezTo>
                  <a:cubicBezTo>
                    <a:pt x="27" y="133"/>
                    <a:pt x="28" y="132"/>
                    <a:pt x="24" y="131"/>
                  </a:cubicBezTo>
                  <a:cubicBezTo>
                    <a:pt x="21" y="131"/>
                    <a:pt x="18" y="131"/>
                    <a:pt x="16" y="132"/>
                  </a:cubicBezTo>
                  <a:cubicBezTo>
                    <a:pt x="14" y="133"/>
                    <a:pt x="12" y="136"/>
                    <a:pt x="14" y="139"/>
                  </a:cubicBezTo>
                  <a:cubicBezTo>
                    <a:pt x="16" y="141"/>
                    <a:pt x="19" y="138"/>
                    <a:pt x="21" y="139"/>
                  </a:cubicBezTo>
                  <a:cubicBezTo>
                    <a:pt x="22" y="140"/>
                    <a:pt x="23" y="141"/>
                    <a:pt x="24" y="142"/>
                  </a:cubicBezTo>
                  <a:cubicBezTo>
                    <a:pt x="25" y="144"/>
                    <a:pt x="25" y="143"/>
                    <a:pt x="27" y="144"/>
                  </a:cubicBezTo>
                  <a:cubicBezTo>
                    <a:pt x="31" y="146"/>
                    <a:pt x="34" y="147"/>
                    <a:pt x="38" y="146"/>
                  </a:cubicBezTo>
                  <a:cubicBezTo>
                    <a:pt x="38" y="145"/>
                    <a:pt x="39" y="143"/>
                    <a:pt x="40" y="142"/>
                  </a:cubicBezTo>
                  <a:cubicBezTo>
                    <a:pt x="42" y="141"/>
                    <a:pt x="45" y="142"/>
                    <a:pt x="45" y="145"/>
                  </a:cubicBezTo>
                  <a:cubicBezTo>
                    <a:pt x="45" y="145"/>
                    <a:pt x="46" y="145"/>
                    <a:pt x="47" y="145"/>
                  </a:cubicBezTo>
                  <a:cubicBezTo>
                    <a:pt x="47" y="147"/>
                    <a:pt x="46" y="150"/>
                    <a:pt x="44" y="151"/>
                  </a:cubicBezTo>
                  <a:cubicBezTo>
                    <a:pt x="42" y="151"/>
                    <a:pt x="41" y="150"/>
                    <a:pt x="39" y="151"/>
                  </a:cubicBezTo>
                  <a:cubicBezTo>
                    <a:pt x="38" y="151"/>
                    <a:pt x="36" y="153"/>
                    <a:pt x="35" y="153"/>
                  </a:cubicBezTo>
                  <a:cubicBezTo>
                    <a:pt x="32" y="155"/>
                    <a:pt x="32" y="155"/>
                    <a:pt x="32" y="159"/>
                  </a:cubicBezTo>
                  <a:cubicBezTo>
                    <a:pt x="31" y="162"/>
                    <a:pt x="32" y="165"/>
                    <a:pt x="31" y="169"/>
                  </a:cubicBezTo>
                  <a:cubicBezTo>
                    <a:pt x="29" y="169"/>
                    <a:pt x="26" y="168"/>
                    <a:pt x="24" y="169"/>
                  </a:cubicBezTo>
                  <a:cubicBezTo>
                    <a:pt x="21" y="169"/>
                    <a:pt x="18" y="173"/>
                    <a:pt x="19" y="176"/>
                  </a:cubicBezTo>
                  <a:cubicBezTo>
                    <a:pt x="21" y="176"/>
                    <a:pt x="25" y="176"/>
                    <a:pt x="24" y="179"/>
                  </a:cubicBezTo>
                  <a:cubicBezTo>
                    <a:pt x="21" y="179"/>
                    <a:pt x="21" y="182"/>
                    <a:pt x="18" y="182"/>
                  </a:cubicBezTo>
                  <a:cubicBezTo>
                    <a:pt x="17" y="185"/>
                    <a:pt x="18" y="185"/>
                    <a:pt x="20" y="187"/>
                  </a:cubicBezTo>
                  <a:cubicBezTo>
                    <a:pt x="21" y="188"/>
                    <a:pt x="25" y="190"/>
                    <a:pt x="26" y="190"/>
                  </a:cubicBezTo>
                  <a:cubicBezTo>
                    <a:pt x="28" y="191"/>
                    <a:pt x="30" y="191"/>
                    <a:pt x="31" y="191"/>
                  </a:cubicBezTo>
                  <a:cubicBezTo>
                    <a:pt x="33" y="190"/>
                    <a:pt x="34" y="188"/>
                    <a:pt x="37" y="189"/>
                  </a:cubicBezTo>
                  <a:cubicBezTo>
                    <a:pt x="37" y="190"/>
                    <a:pt x="37" y="191"/>
                    <a:pt x="37" y="192"/>
                  </a:cubicBezTo>
                  <a:cubicBezTo>
                    <a:pt x="36" y="191"/>
                    <a:pt x="35" y="192"/>
                    <a:pt x="34" y="192"/>
                  </a:cubicBezTo>
                  <a:cubicBezTo>
                    <a:pt x="34" y="194"/>
                    <a:pt x="35" y="197"/>
                    <a:pt x="38" y="196"/>
                  </a:cubicBezTo>
                  <a:cubicBezTo>
                    <a:pt x="39" y="195"/>
                    <a:pt x="41" y="191"/>
                    <a:pt x="43" y="191"/>
                  </a:cubicBezTo>
                  <a:cubicBezTo>
                    <a:pt x="45" y="191"/>
                    <a:pt x="44" y="196"/>
                    <a:pt x="45" y="197"/>
                  </a:cubicBezTo>
                  <a:cubicBezTo>
                    <a:pt x="46" y="199"/>
                    <a:pt x="51" y="201"/>
                    <a:pt x="53" y="202"/>
                  </a:cubicBezTo>
                  <a:cubicBezTo>
                    <a:pt x="60" y="203"/>
                    <a:pt x="67" y="200"/>
                    <a:pt x="74" y="200"/>
                  </a:cubicBezTo>
                  <a:cubicBezTo>
                    <a:pt x="78" y="200"/>
                    <a:pt x="82" y="202"/>
                    <a:pt x="81" y="207"/>
                  </a:cubicBezTo>
                  <a:cubicBezTo>
                    <a:pt x="78" y="207"/>
                    <a:pt x="77" y="206"/>
                    <a:pt x="75" y="210"/>
                  </a:cubicBezTo>
                  <a:cubicBezTo>
                    <a:pt x="75" y="212"/>
                    <a:pt x="76" y="213"/>
                    <a:pt x="74" y="214"/>
                  </a:cubicBezTo>
                  <a:cubicBezTo>
                    <a:pt x="72" y="215"/>
                    <a:pt x="69" y="213"/>
                    <a:pt x="69" y="210"/>
                  </a:cubicBezTo>
                  <a:cubicBezTo>
                    <a:pt x="65" y="209"/>
                    <a:pt x="63" y="215"/>
                    <a:pt x="61" y="218"/>
                  </a:cubicBezTo>
                  <a:cubicBezTo>
                    <a:pt x="60" y="221"/>
                    <a:pt x="51" y="228"/>
                    <a:pt x="52" y="232"/>
                  </a:cubicBezTo>
                  <a:cubicBezTo>
                    <a:pt x="55" y="232"/>
                    <a:pt x="57" y="233"/>
                    <a:pt x="59" y="230"/>
                  </a:cubicBezTo>
                  <a:cubicBezTo>
                    <a:pt x="59" y="235"/>
                    <a:pt x="56" y="235"/>
                    <a:pt x="55" y="240"/>
                  </a:cubicBezTo>
                  <a:cubicBezTo>
                    <a:pt x="54" y="243"/>
                    <a:pt x="54" y="243"/>
                    <a:pt x="51" y="245"/>
                  </a:cubicBezTo>
                  <a:cubicBezTo>
                    <a:pt x="50" y="247"/>
                    <a:pt x="49" y="248"/>
                    <a:pt x="48" y="249"/>
                  </a:cubicBezTo>
                  <a:cubicBezTo>
                    <a:pt x="47" y="250"/>
                    <a:pt x="46" y="250"/>
                    <a:pt x="45" y="251"/>
                  </a:cubicBezTo>
                  <a:cubicBezTo>
                    <a:pt x="45" y="251"/>
                    <a:pt x="45" y="252"/>
                    <a:pt x="45" y="253"/>
                  </a:cubicBezTo>
                  <a:cubicBezTo>
                    <a:pt x="44" y="255"/>
                    <a:pt x="41" y="256"/>
                    <a:pt x="39" y="257"/>
                  </a:cubicBezTo>
                  <a:cubicBezTo>
                    <a:pt x="36" y="258"/>
                    <a:pt x="31" y="260"/>
                    <a:pt x="32" y="264"/>
                  </a:cubicBezTo>
                  <a:cubicBezTo>
                    <a:pt x="37" y="265"/>
                    <a:pt x="43" y="264"/>
                    <a:pt x="48" y="261"/>
                  </a:cubicBezTo>
                  <a:cubicBezTo>
                    <a:pt x="51" y="258"/>
                    <a:pt x="51" y="258"/>
                    <a:pt x="55" y="258"/>
                  </a:cubicBezTo>
                  <a:cubicBezTo>
                    <a:pt x="57" y="258"/>
                    <a:pt x="59" y="259"/>
                    <a:pt x="62" y="259"/>
                  </a:cubicBezTo>
                  <a:cubicBezTo>
                    <a:pt x="64" y="260"/>
                    <a:pt x="67" y="259"/>
                    <a:pt x="70" y="260"/>
                  </a:cubicBezTo>
                  <a:cubicBezTo>
                    <a:pt x="72" y="267"/>
                    <a:pt x="52" y="263"/>
                    <a:pt x="48" y="264"/>
                  </a:cubicBezTo>
                  <a:cubicBezTo>
                    <a:pt x="46" y="270"/>
                    <a:pt x="39" y="271"/>
                    <a:pt x="35" y="273"/>
                  </a:cubicBezTo>
                  <a:cubicBezTo>
                    <a:pt x="31" y="275"/>
                    <a:pt x="32" y="275"/>
                    <a:pt x="33" y="279"/>
                  </a:cubicBezTo>
                  <a:cubicBezTo>
                    <a:pt x="33" y="282"/>
                    <a:pt x="33" y="284"/>
                    <a:pt x="33" y="287"/>
                  </a:cubicBezTo>
                  <a:cubicBezTo>
                    <a:pt x="35" y="287"/>
                    <a:pt x="39" y="288"/>
                    <a:pt x="40" y="289"/>
                  </a:cubicBezTo>
                  <a:cubicBezTo>
                    <a:pt x="39" y="292"/>
                    <a:pt x="33" y="291"/>
                    <a:pt x="30" y="290"/>
                  </a:cubicBezTo>
                  <a:cubicBezTo>
                    <a:pt x="30" y="284"/>
                    <a:pt x="26" y="283"/>
                    <a:pt x="21" y="286"/>
                  </a:cubicBezTo>
                  <a:cubicBezTo>
                    <a:pt x="20" y="286"/>
                    <a:pt x="19" y="287"/>
                    <a:pt x="18" y="288"/>
                  </a:cubicBezTo>
                  <a:cubicBezTo>
                    <a:pt x="17" y="288"/>
                    <a:pt x="15" y="288"/>
                    <a:pt x="14" y="288"/>
                  </a:cubicBezTo>
                  <a:cubicBezTo>
                    <a:pt x="11" y="289"/>
                    <a:pt x="7" y="291"/>
                    <a:pt x="4" y="292"/>
                  </a:cubicBezTo>
                  <a:cubicBezTo>
                    <a:pt x="4" y="293"/>
                    <a:pt x="4" y="295"/>
                    <a:pt x="4" y="296"/>
                  </a:cubicBezTo>
                  <a:cubicBezTo>
                    <a:pt x="3" y="296"/>
                    <a:pt x="3" y="297"/>
                    <a:pt x="2" y="297"/>
                  </a:cubicBezTo>
                  <a:cubicBezTo>
                    <a:pt x="2" y="298"/>
                    <a:pt x="2" y="299"/>
                    <a:pt x="2" y="300"/>
                  </a:cubicBezTo>
                  <a:cubicBezTo>
                    <a:pt x="0" y="308"/>
                    <a:pt x="8" y="306"/>
                    <a:pt x="15" y="306"/>
                  </a:cubicBezTo>
                  <a:cubicBezTo>
                    <a:pt x="18" y="305"/>
                    <a:pt x="21" y="304"/>
                    <a:pt x="24" y="304"/>
                  </a:cubicBezTo>
                  <a:cubicBezTo>
                    <a:pt x="26" y="304"/>
                    <a:pt x="29" y="304"/>
                    <a:pt x="31" y="304"/>
                  </a:cubicBezTo>
                  <a:cubicBezTo>
                    <a:pt x="32" y="303"/>
                    <a:pt x="35" y="303"/>
                    <a:pt x="36" y="303"/>
                  </a:cubicBezTo>
                  <a:cubicBezTo>
                    <a:pt x="37" y="302"/>
                    <a:pt x="37" y="300"/>
                    <a:pt x="40" y="301"/>
                  </a:cubicBezTo>
                  <a:cubicBezTo>
                    <a:pt x="41" y="309"/>
                    <a:pt x="35" y="305"/>
                    <a:pt x="30" y="307"/>
                  </a:cubicBezTo>
                  <a:cubicBezTo>
                    <a:pt x="28" y="307"/>
                    <a:pt x="26" y="309"/>
                    <a:pt x="23" y="310"/>
                  </a:cubicBezTo>
                  <a:cubicBezTo>
                    <a:pt x="20" y="311"/>
                    <a:pt x="16" y="312"/>
                    <a:pt x="14" y="313"/>
                  </a:cubicBezTo>
                  <a:cubicBezTo>
                    <a:pt x="12" y="314"/>
                    <a:pt x="12" y="315"/>
                    <a:pt x="11" y="316"/>
                  </a:cubicBezTo>
                  <a:cubicBezTo>
                    <a:pt x="10" y="316"/>
                    <a:pt x="9" y="318"/>
                    <a:pt x="8" y="319"/>
                  </a:cubicBezTo>
                  <a:cubicBezTo>
                    <a:pt x="7" y="321"/>
                    <a:pt x="8" y="322"/>
                    <a:pt x="9" y="325"/>
                  </a:cubicBezTo>
                  <a:cubicBezTo>
                    <a:pt x="9" y="328"/>
                    <a:pt x="8" y="329"/>
                    <a:pt x="10" y="331"/>
                  </a:cubicBezTo>
                  <a:cubicBezTo>
                    <a:pt x="13" y="333"/>
                    <a:pt x="15" y="330"/>
                    <a:pt x="18" y="330"/>
                  </a:cubicBezTo>
                  <a:cubicBezTo>
                    <a:pt x="20" y="334"/>
                    <a:pt x="24" y="337"/>
                    <a:pt x="29" y="337"/>
                  </a:cubicBezTo>
                  <a:cubicBezTo>
                    <a:pt x="34" y="336"/>
                    <a:pt x="31" y="333"/>
                    <a:pt x="34" y="330"/>
                  </a:cubicBezTo>
                  <a:cubicBezTo>
                    <a:pt x="36" y="328"/>
                    <a:pt x="39" y="328"/>
                    <a:pt x="41" y="327"/>
                  </a:cubicBezTo>
                  <a:cubicBezTo>
                    <a:pt x="45" y="326"/>
                    <a:pt x="48" y="324"/>
                    <a:pt x="51" y="325"/>
                  </a:cubicBezTo>
                  <a:cubicBezTo>
                    <a:pt x="52" y="328"/>
                    <a:pt x="48" y="330"/>
                    <a:pt x="46" y="332"/>
                  </a:cubicBezTo>
                  <a:cubicBezTo>
                    <a:pt x="43" y="333"/>
                    <a:pt x="41" y="335"/>
                    <a:pt x="38" y="337"/>
                  </a:cubicBezTo>
                  <a:cubicBezTo>
                    <a:pt x="37" y="338"/>
                    <a:pt x="35" y="339"/>
                    <a:pt x="33" y="340"/>
                  </a:cubicBezTo>
                  <a:cubicBezTo>
                    <a:pt x="31" y="340"/>
                    <a:pt x="30" y="339"/>
                    <a:pt x="28" y="340"/>
                  </a:cubicBezTo>
                  <a:cubicBezTo>
                    <a:pt x="26" y="341"/>
                    <a:pt x="19" y="344"/>
                    <a:pt x="19" y="346"/>
                  </a:cubicBezTo>
                  <a:cubicBezTo>
                    <a:pt x="17" y="350"/>
                    <a:pt x="25" y="351"/>
                    <a:pt x="27" y="350"/>
                  </a:cubicBezTo>
                  <a:cubicBezTo>
                    <a:pt x="30" y="350"/>
                    <a:pt x="30" y="349"/>
                    <a:pt x="31" y="348"/>
                  </a:cubicBezTo>
                  <a:cubicBezTo>
                    <a:pt x="34" y="347"/>
                    <a:pt x="37" y="348"/>
                    <a:pt x="40" y="347"/>
                  </a:cubicBezTo>
                  <a:cubicBezTo>
                    <a:pt x="42" y="346"/>
                    <a:pt x="45" y="345"/>
                    <a:pt x="47" y="343"/>
                  </a:cubicBezTo>
                  <a:cubicBezTo>
                    <a:pt x="50" y="342"/>
                    <a:pt x="53" y="340"/>
                    <a:pt x="56" y="341"/>
                  </a:cubicBezTo>
                  <a:cubicBezTo>
                    <a:pt x="58" y="347"/>
                    <a:pt x="40" y="352"/>
                    <a:pt x="36" y="356"/>
                  </a:cubicBezTo>
                  <a:cubicBezTo>
                    <a:pt x="32" y="361"/>
                    <a:pt x="43" y="361"/>
                    <a:pt x="46" y="361"/>
                  </a:cubicBezTo>
                  <a:cubicBezTo>
                    <a:pt x="49" y="360"/>
                    <a:pt x="52" y="360"/>
                    <a:pt x="56" y="358"/>
                  </a:cubicBezTo>
                  <a:cubicBezTo>
                    <a:pt x="57" y="358"/>
                    <a:pt x="56" y="357"/>
                    <a:pt x="58" y="357"/>
                  </a:cubicBezTo>
                  <a:cubicBezTo>
                    <a:pt x="58" y="356"/>
                    <a:pt x="60" y="357"/>
                    <a:pt x="60" y="357"/>
                  </a:cubicBezTo>
                  <a:cubicBezTo>
                    <a:pt x="65" y="357"/>
                    <a:pt x="69" y="357"/>
                    <a:pt x="74" y="355"/>
                  </a:cubicBezTo>
                  <a:cubicBezTo>
                    <a:pt x="77" y="354"/>
                    <a:pt x="81" y="354"/>
                    <a:pt x="84" y="353"/>
                  </a:cubicBezTo>
                  <a:cubicBezTo>
                    <a:pt x="86" y="353"/>
                    <a:pt x="88" y="352"/>
                    <a:pt x="89" y="351"/>
                  </a:cubicBezTo>
                  <a:cubicBezTo>
                    <a:pt x="94" y="350"/>
                    <a:pt x="96" y="351"/>
                    <a:pt x="100" y="348"/>
                  </a:cubicBezTo>
                  <a:cubicBezTo>
                    <a:pt x="101" y="347"/>
                    <a:pt x="103" y="345"/>
                    <a:pt x="104" y="344"/>
                  </a:cubicBezTo>
                  <a:cubicBezTo>
                    <a:pt x="107" y="342"/>
                    <a:pt x="107" y="343"/>
                    <a:pt x="109" y="341"/>
                  </a:cubicBezTo>
                  <a:cubicBezTo>
                    <a:pt x="112" y="338"/>
                    <a:pt x="115" y="338"/>
                    <a:pt x="117" y="335"/>
                  </a:cubicBezTo>
                  <a:cubicBezTo>
                    <a:pt x="119" y="331"/>
                    <a:pt x="120" y="330"/>
                    <a:pt x="124" y="329"/>
                  </a:cubicBezTo>
                  <a:cubicBezTo>
                    <a:pt x="126" y="328"/>
                    <a:pt x="128" y="328"/>
                    <a:pt x="130" y="327"/>
                  </a:cubicBezTo>
                  <a:cubicBezTo>
                    <a:pt x="131" y="325"/>
                    <a:pt x="132" y="324"/>
                    <a:pt x="134" y="322"/>
                  </a:cubicBezTo>
                  <a:cubicBezTo>
                    <a:pt x="136" y="322"/>
                    <a:pt x="138" y="320"/>
                    <a:pt x="140" y="319"/>
                  </a:cubicBezTo>
                  <a:cubicBezTo>
                    <a:pt x="142" y="318"/>
                    <a:pt x="143" y="319"/>
                    <a:pt x="145" y="317"/>
                  </a:cubicBezTo>
                  <a:cubicBezTo>
                    <a:pt x="148" y="315"/>
                    <a:pt x="152" y="312"/>
                    <a:pt x="154" y="310"/>
                  </a:cubicBezTo>
                  <a:cubicBezTo>
                    <a:pt x="157" y="308"/>
                    <a:pt x="158" y="305"/>
                    <a:pt x="161" y="304"/>
                  </a:cubicBezTo>
                  <a:cubicBezTo>
                    <a:pt x="164" y="302"/>
                    <a:pt x="169" y="303"/>
                    <a:pt x="173" y="302"/>
                  </a:cubicBezTo>
                  <a:cubicBezTo>
                    <a:pt x="176" y="301"/>
                    <a:pt x="175" y="301"/>
                    <a:pt x="177" y="299"/>
                  </a:cubicBezTo>
                  <a:cubicBezTo>
                    <a:pt x="181" y="296"/>
                    <a:pt x="189" y="300"/>
                    <a:pt x="192" y="295"/>
                  </a:cubicBezTo>
                  <a:cubicBezTo>
                    <a:pt x="193" y="297"/>
                    <a:pt x="192" y="299"/>
                    <a:pt x="193" y="301"/>
                  </a:cubicBezTo>
                  <a:cubicBezTo>
                    <a:pt x="195" y="301"/>
                    <a:pt x="197" y="301"/>
                    <a:pt x="199" y="300"/>
                  </a:cubicBezTo>
                  <a:cubicBezTo>
                    <a:pt x="202" y="298"/>
                    <a:pt x="206" y="295"/>
                    <a:pt x="208" y="294"/>
                  </a:cubicBezTo>
                  <a:cubicBezTo>
                    <a:pt x="211" y="294"/>
                    <a:pt x="214" y="294"/>
                    <a:pt x="217" y="294"/>
                  </a:cubicBezTo>
                  <a:cubicBezTo>
                    <a:pt x="218" y="294"/>
                    <a:pt x="218" y="295"/>
                    <a:pt x="220" y="295"/>
                  </a:cubicBezTo>
                  <a:cubicBezTo>
                    <a:pt x="221" y="294"/>
                    <a:pt x="222" y="293"/>
                    <a:pt x="223" y="292"/>
                  </a:cubicBezTo>
                  <a:cubicBezTo>
                    <a:pt x="225" y="292"/>
                    <a:pt x="228" y="293"/>
                    <a:pt x="227" y="289"/>
                  </a:cubicBezTo>
                  <a:cubicBezTo>
                    <a:pt x="223" y="288"/>
                    <a:pt x="217" y="281"/>
                    <a:pt x="219" y="277"/>
                  </a:cubicBezTo>
                  <a:cubicBezTo>
                    <a:pt x="223" y="277"/>
                    <a:pt x="223" y="273"/>
                    <a:pt x="225" y="270"/>
                  </a:cubicBezTo>
                  <a:cubicBezTo>
                    <a:pt x="226" y="267"/>
                    <a:pt x="229" y="266"/>
                    <a:pt x="230" y="264"/>
                  </a:cubicBezTo>
                  <a:cubicBezTo>
                    <a:pt x="230" y="262"/>
                    <a:pt x="230" y="259"/>
                    <a:pt x="230" y="257"/>
                  </a:cubicBezTo>
                  <a:cubicBezTo>
                    <a:pt x="230" y="253"/>
                    <a:pt x="230" y="249"/>
                    <a:pt x="233" y="245"/>
                  </a:cubicBezTo>
                  <a:cubicBezTo>
                    <a:pt x="235" y="243"/>
                    <a:pt x="237" y="243"/>
                    <a:pt x="238" y="240"/>
                  </a:cubicBezTo>
                  <a:cubicBezTo>
                    <a:pt x="239" y="238"/>
                    <a:pt x="238" y="238"/>
                    <a:pt x="238" y="236"/>
                  </a:cubicBezTo>
                  <a:cubicBezTo>
                    <a:pt x="238" y="231"/>
                    <a:pt x="238" y="226"/>
                    <a:pt x="238" y="221"/>
                  </a:cubicBezTo>
                  <a:cubicBezTo>
                    <a:pt x="238" y="217"/>
                    <a:pt x="239" y="212"/>
                    <a:pt x="237" y="209"/>
                  </a:cubicBezTo>
                  <a:cubicBezTo>
                    <a:pt x="235" y="206"/>
                    <a:pt x="233" y="204"/>
                    <a:pt x="233" y="200"/>
                  </a:cubicBezTo>
                  <a:cubicBezTo>
                    <a:pt x="232" y="197"/>
                    <a:pt x="232" y="197"/>
                    <a:pt x="230" y="195"/>
                  </a:cubicBezTo>
                  <a:cubicBezTo>
                    <a:pt x="229" y="194"/>
                    <a:pt x="229" y="193"/>
                    <a:pt x="228" y="192"/>
                  </a:cubicBezTo>
                  <a:cubicBezTo>
                    <a:pt x="227" y="192"/>
                    <a:pt x="225" y="193"/>
                    <a:pt x="224" y="192"/>
                  </a:cubicBezTo>
                  <a:cubicBezTo>
                    <a:pt x="226" y="191"/>
                    <a:pt x="229" y="190"/>
                    <a:pt x="232" y="189"/>
                  </a:cubicBezTo>
                  <a:cubicBezTo>
                    <a:pt x="235" y="189"/>
                    <a:pt x="239" y="192"/>
                    <a:pt x="242" y="191"/>
                  </a:cubicBezTo>
                  <a:cubicBezTo>
                    <a:pt x="242" y="189"/>
                    <a:pt x="244" y="188"/>
                    <a:pt x="245" y="187"/>
                  </a:cubicBezTo>
                  <a:cubicBezTo>
                    <a:pt x="247" y="184"/>
                    <a:pt x="248" y="179"/>
                    <a:pt x="248" y="175"/>
                  </a:cubicBezTo>
                  <a:cubicBezTo>
                    <a:pt x="244" y="175"/>
                    <a:pt x="242" y="175"/>
                    <a:pt x="239" y="173"/>
                  </a:cubicBezTo>
                  <a:cubicBezTo>
                    <a:pt x="236" y="172"/>
                    <a:pt x="235" y="170"/>
                    <a:pt x="232" y="168"/>
                  </a:cubicBezTo>
                  <a:cubicBezTo>
                    <a:pt x="231" y="168"/>
                    <a:pt x="226" y="166"/>
                    <a:pt x="225" y="165"/>
                  </a:cubicBezTo>
                  <a:cubicBezTo>
                    <a:pt x="225" y="164"/>
                    <a:pt x="225" y="162"/>
                    <a:pt x="225" y="161"/>
                  </a:cubicBezTo>
                  <a:cubicBezTo>
                    <a:pt x="226" y="159"/>
                    <a:pt x="228" y="159"/>
                    <a:pt x="228" y="156"/>
                  </a:cubicBezTo>
                  <a:cubicBezTo>
                    <a:pt x="228" y="154"/>
                    <a:pt x="228" y="150"/>
                    <a:pt x="228" y="148"/>
                  </a:cubicBezTo>
                  <a:cubicBezTo>
                    <a:pt x="227" y="146"/>
                    <a:pt x="225" y="144"/>
                    <a:pt x="224" y="142"/>
                  </a:cubicBezTo>
                  <a:cubicBezTo>
                    <a:pt x="223" y="139"/>
                    <a:pt x="224" y="137"/>
                    <a:pt x="226" y="135"/>
                  </a:cubicBezTo>
                  <a:cubicBezTo>
                    <a:pt x="228" y="134"/>
                    <a:pt x="229" y="134"/>
                    <a:pt x="231" y="134"/>
                  </a:cubicBezTo>
                  <a:cubicBezTo>
                    <a:pt x="231" y="134"/>
                    <a:pt x="232" y="134"/>
                    <a:pt x="233" y="134"/>
                  </a:cubicBezTo>
                  <a:cubicBezTo>
                    <a:pt x="234" y="133"/>
                    <a:pt x="233" y="132"/>
                    <a:pt x="234" y="131"/>
                  </a:cubicBezTo>
                  <a:cubicBezTo>
                    <a:pt x="235" y="131"/>
                    <a:pt x="237" y="131"/>
                    <a:pt x="238" y="131"/>
                  </a:cubicBezTo>
                  <a:cubicBezTo>
                    <a:pt x="238" y="130"/>
                    <a:pt x="239" y="129"/>
                    <a:pt x="239" y="129"/>
                  </a:cubicBezTo>
                  <a:cubicBezTo>
                    <a:pt x="238" y="128"/>
                    <a:pt x="236" y="127"/>
                    <a:pt x="234" y="126"/>
                  </a:cubicBezTo>
                  <a:cubicBezTo>
                    <a:pt x="232" y="125"/>
                    <a:pt x="232" y="125"/>
                    <a:pt x="230" y="125"/>
                  </a:cubicBezTo>
                  <a:cubicBezTo>
                    <a:pt x="228" y="125"/>
                    <a:pt x="227" y="123"/>
                    <a:pt x="225" y="122"/>
                  </a:cubicBezTo>
                  <a:cubicBezTo>
                    <a:pt x="223" y="121"/>
                    <a:pt x="222" y="121"/>
                    <a:pt x="220" y="120"/>
                  </a:cubicBezTo>
                  <a:cubicBezTo>
                    <a:pt x="219" y="121"/>
                    <a:pt x="219" y="122"/>
                    <a:pt x="219" y="123"/>
                  </a:cubicBezTo>
                  <a:cubicBezTo>
                    <a:pt x="218" y="123"/>
                    <a:pt x="218" y="123"/>
                    <a:pt x="218" y="123"/>
                  </a:cubicBezTo>
                  <a:cubicBezTo>
                    <a:pt x="217" y="125"/>
                    <a:pt x="216" y="125"/>
                    <a:pt x="215" y="126"/>
                  </a:cubicBezTo>
                  <a:cubicBezTo>
                    <a:pt x="213" y="127"/>
                    <a:pt x="211" y="127"/>
                    <a:pt x="209" y="127"/>
                  </a:cubicBezTo>
                  <a:cubicBezTo>
                    <a:pt x="206" y="127"/>
                    <a:pt x="206" y="125"/>
                    <a:pt x="206" y="123"/>
                  </a:cubicBezTo>
                  <a:cubicBezTo>
                    <a:pt x="206" y="120"/>
                    <a:pt x="205" y="118"/>
                    <a:pt x="204" y="115"/>
                  </a:cubicBezTo>
                  <a:cubicBezTo>
                    <a:pt x="204" y="114"/>
                    <a:pt x="203" y="113"/>
                    <a:pt x="201" y="112"/>
                  </a:cubicBezTo>
                  <a:cubicBezTo>
                    <a:pt x="199" y="112"/>
                    <a:pt x="196" y="112"/>
                    <a:pt x="196" y="110"/>
                  </a:cubicBezTo>
                  <a:cubicBezTo>
                    <a:pt x="196" y="108"/>
                    <a:pt x="197" y="107"/>
                    <a:pt x="196" y="105"/>
                  </a:cubicBezTo>
                  <a:cubicBezTo>
                    <a:pt x="195" y="103"/>
                    <a:pt x="194" y="102"/>
                    <a:pt x="192" y="100"/>
                  </a:cubicBezTo>
                  <a:cubicBezTo>
                    <a:pt x="191" y="98"/>
                    <a:pt x="190" y="96"/>
                    <a:pt x="188" y="94"/>
                  </a:cubicBezTo>
                  <a:cubicBezTo>
                    <a:pt x="187" y="95"/>
                    <a:pt x="185" y="94"/>
                    <a:pt x="184" y="95"/>
                  </a:cubicBezTo>
                  <a:cubicBezTo>
                    <a:pt x="182" y="95"/>
                    <a:pt x="181" y="98"/>
                    <a:pt x="180" y="99"/>
                  </a:cubicBezTo>
                  <a:cubicBezTo>
                    <a:pt x="179" y="101"/>
                    <a:pt x="178" y="102"/>
                    <a:pt x="178" y="104"/>
                  </a:cubicBezTo>
                  <a:cubicBezTo>
                    <a:pt x="178" y="105"/>
                    <a:pt x="178" y="106"/>
                    <a:pt x="179" y="107"/>
                  </a:cubicBezTo>
                  <a:cubicBezTo>
                    <a:pt x="180" y="109"/>
                    <a:pt x="180" y="112"/>
                    <a:pt x="178" y="113"/>
                  </a:cubicBezTo>
                  <a:cubicBezTo>
                    <a:pt x="177" y="114"/>
                    <a:pt x="173" y="112"/>
                    <a:pt x="172" y="114"/>
                  </a:cubicBezTo>
                  <a:cubicBezTo>
                    <a:pt x="171" y="116"/>
                    <a:pt x="173" y="119"/>
                    <a:pt x="171" y="120"/>
                  </a:cubicBezTo>
                  <a:cubicBezTo>
                    <a:pt x="169" y="120"/>
                    <a:pt x="166" y="119"/>
                    <a:pt x="165" y="119"/>
                  </a:cubicBezTo>
                  <a:cubicBezTo>
                    <a:pt x="163" y="118"/>
                    <a:pt x="160" y="119"/>
                    <a:pt x="158" y="118"/>
                  </a:cubicBezTo>
                  <a:cubicBezTo>
                    <a:pt x="157" y="117"/>
                    <a:pt x="156" y="116"/>
                    <a:pt x="155" y="116"/>
                  </a:cubicBezTo>
                  <a:cubicBezTo>
                    <a:pt x="154" y="115"/>
                    <a:pt x="154" y="115"/>
                    <a:pt x="153" y="114"/>
                  </a:cubicBezTo>
                  <a:cubicBezTo>
                    <a:pt x="152" y="114"/>
                    <a:pt x="153" y="114"/>
                    <a:pt x="152" y="113"/>
                  </a:cubicBezTo>
                  <a:cubicBezTo>
                    <a:pt x="151" y="112"/>
                    <a:pt x="148" y="112"/>
                    <a:pt x="147" y="112"/>
                  </a:cubicBezTo>
                  <a:cubicBezTo>
                    <a:pt x="145" y="112"/>
                    <a:pt x="142" y="111"/>
                    <a:pt x="141" y="110"/>
                  </a:cubicBezTo>
                  <a:cubicBezTo>
                    <a:pt x="140" y="109"/>
                    <a:pt x="140" y="108"/>
                    <a:pt x="140" y="107"/>
                  </a:cubicBezTo>
                  <a:cubicBezTo>
                    <a:pt x="139" y="105"/>
                    <a:pt x="138" y="105"/>
                    <a:pt x="137" y="104"/>
                  </a:cubicBezTo>
                  <a:cubicBezTo>
                    <a:pt x="137" y="103"/>
                    <a:pt x="137" y="102"/>
                    <a:pt x="136" y="102"/>
                  </a:cubicBezTo>
                  <a:cubicBezTo>
                    <a:pt x="136" y="101"/>
                    <a:pt x="137" y="101"/>
                    <a:pt x="136" y="100"/>
                  </a:cubicBezTo>
                  <a:cubicBezTo>
                    <a:pt x="136" y="100"/>
                    <a:pt x="135" y="99"/>
                    <a:pt x="135" y="99"/>
                  </a:cubicBezTo>
                  <a:cubicBezTo>
                    <a:pt x="133" y="98"/>
                    <a:pt x="132" y="97"/>
                    <a:pt x="131" y="96"/>
                  </a:cubicBezTo>
                  <a:cubicBezTo>
                    <a:pt x="130" y="94"/>
                    <a:pt x="130" y="92"/>
                    <a:pt x="130" y="90"/>
                  </a:cubicBezTo>
                  <a:cubicBezTo>
                    <a:pt x="130" y="88"/>
                    <a:pt x="132" y="88"/>
                    <a:pt x="133" y="86"/>
                  </a:cubicBezTo>
                  <a:cubicBezTo>
                    <a:pt x="135" y="84"/>
                    <a:pt x="136" y="83"/>
                    <a:pt x="138" y="82"/>
                  </a:cubicBezTo>
                  <a:cubicBezTo>
                    <a:pt x="140" y="81"/>
                    <a:pt x="143" y="79"/>
                    <a:pt x="144" y="78"/>
                  </a:cubicBezTo>
                  <a:cubicBezTo>
                    <a:pt x="145" y="77"/>
                    <a:pt x="146" y="76"/>
                    <a:pt x="146" y="75"/>
                  </a:cubicBezTo>
                  <a:cubicBezTo>
                    <a:pt x="147" y="74"/>
                    <a:pt x="148" y="73"/>
                    <a:pt x="149" y="73"/>
                  </a:cubicBezTo>
                  <a:cubicBezTo>
                    <a:pt x="148" y="73"/>
                    <a:pt x="147" y="72"/>
                    <a:pt x="146" y="72"/>
                  </a:cubicBezTo>
                  <a:cubicBezTo>
                    <a:pt x="144" y="72"/>
                    <a:pt x="143" y="72"/>
                    <a:pt x="141" y="71"/>
                  </a:cubicBezTo>
                  <a:cubicBezTo>
                    <a:pt x="140" y="70"/>
                    <a:pt x="140" y="70"/>
                    <a:pt x="140" y="69"/>
                  </a:cubicBezTo>
                  <a:cubicBezTo>
                    <a:pt x="140" y="68"/>
                    <a:pt x="141" y="66"/>
                    <a:pt x="141" y="65"/>
                  </a:cubicBezTo>
                  <a:cubicBezTo>
                    <a:pt x="142" y="63"/>
                    <a:pt x="145" y="63"/>
                    <a:pt x="147" y="63"/>
                  </a:cubicBezTo>
                  <a:cubicBezTo>
                    <a:pt x="150" y="63"/>
                    <a:pt x="152" y="63"/>
                    <a:pt x="154" y="63"/>
                  </a:cubicBezTo>
                  <a:cubicBezTo>
                    <a:pt x="157" y="63"/>
                    <a:pt x="157" y="63"/>
                    <a:pt x="158" y="61"/>
                  </a:cubicBezTo>
                  <a:cubicBezTo>
                    <a:pt x="158" y="59"/>
                    <a:pt x="159" y="56"/>
                    <a:pt x="161" y="54"/>
                  </a:cubicBezTo>
                  <a:cubicBezTo>
                    <a:pt x="162" y="53"/>
                    <a:pt x="163" y="53"/>
                    <a:pt x="163" y="51"/>
                  </a:cubicBezTo>
                  <a:cubicBezTo>
                    <a:pt x="164" y="50"/>
                    <a:pt x="164" y="48"/>
                    <a:pt x="165" y="46"/>
                  </a:cubicBezTo>
                  <a:cubicBezTo>
                    <a:pt x="166" y="44"/>
                    <a:pt x="167" y="43"/>
                    <a:pt x="168" y="41"/>
                  </a:cubicBezTo>
                  <a:cubicBezTo>
                    <a:pt x="170" y="39"/>
                    <a:pt x="171" y="39"/>
                    <a:pt x="171" y="36"/>
                  </a:cubicBezTo>
                  <a:cubicBezTo>
                    <a:pt x="172" y="32"/>
                    <a:pt x="173" y="34"/>
                    <a:pt x="176" y="33"/>
                  </a:cubicBezTo>
                  <a:cubicBezTo>
                    <a:pt x="178" y="33"/>
                    <a:pt x="178" y="32"/>
                    <a:pt x="180" y="31"/>
                  </a:cubicBezTo>
                  <a:cubicBezTo>
                    <a:pt x="181" y="30"/>
                    <a:pt x="183" y="29"/>
                    <a:pt x="184" y="28"/>
                  </a:cubicBezTo>
                  <a:cubicBezTo>
                    <a:pt x="184" y="28"/>
                    <a:pt x="185" y="26"/>
                    <a:pt x="185" y="26"/>
                  </a:cubicBezTo>
                  <a:cubicBezTo>
                    <a:pt x="186" y="25"/>
                    <a:pt x="186" y="24"/>
                    <a:pt x="186" y="23"/>
                  </a:cubicBezTo>
                  <a:cubicBezTo>
                    <a:pt x="187" y="23"/>
                    <a:pt x="187" y="23"/>
                    <a:pt x="188" y="23"/>
                  </a:cubicBezTo>
                  <a:cubicBezTo>
                    <a:pt x="188" y="22"/>
                    <a:pt x="188" y="21"/>
                    <a:pt x="188" y="20"/>
                  </a:cubicBezTo>
                  <a:cubicBezTo>
                    <a:pt x="188" y="19"/>
                    <a:pt x="190" y="17"/>
                    <a:pt x="191" y="16"/>
                  </a:cubicBezTo>
                  <a:cubicBezTo>
                    <a:pt x="193" y="15"/>
                    <a:pt x="194" y="13"/>
                    <a:pt x="196" y="13"/>
                  </a:cubicBezTo>
                  <a:cubicBezTo>
                    <a:pt x="198" y="12"/>
                    <a:pt x="201" y="12"/>
                    <a:pt x="203" y="10"/>
                  </a:cubicBezTo>
                  <a:cubicBezTo>
                    <a:pt x="203" y="10"/>
                    <a:pt x="203" y="10"/>
                    <a:pt x="203" y="10"/>
                  </a:cubicBezTo>
                  <a:moveTo>
                    <a:pt x="240" y="128"/>
                  </a:moveTo>
                  <a:cubicBezTo>
                    <a:pt x="240" y="128"/>
                    <a:pt x="240" y="128"/>
                    <a:pt x="240" y="128"/>
                  </a:cubicBezTo>
                  <a:cubicBezTo>
                    <a:pt x="240" y="128"/>
                    <a:pt x="240" y="128"/>
                    <a:pt x="240" y="128"/>
                  </a:cubicBezTo>
                  <a:moveTo>
                    <a:pt x="203" y="10"/>
                  </a:moveTo>
                  <a:cubicBezTo>
                    <a:pt x="204" y="10"/>
                    <a:pt x="205" y="10"/>
                    <a:pt x="205" y="10"/>
                  </a:cubicBezTo>
                  <a:cubicBezTo>
                    <a:pt x="205" y="10"/>
                    <a:pt x="204" y="10"/>
                    <a:pt x="203" y="10"/>
                  </a:cubicBezTo>
                  <a:moveTo>
                    <a:pt x="216" y="17"/>
                  </a:moveTo>
                  <a:cubicBezTo>
                    <a:pt x="216" y="17"/>
                    <a:pt x="217" y="16"/>
                    <a:pt x="218" y="16"/>
                  </a:cubicBezTo>
                  <a:cubicBezTo>
                    <a:pt x="217" y="16"/>
                    <a:pt x="216" y="17"/>
                    <a:pt x="216" y="17"/>
                  </a:cubicBezTo>
                  <a:moveTo>
                    <a:pt x="214" y="18"/>
                  </a:moveTo>
                  <a:cubicBezTo>
                    <a:pt x="215" y="18"/>
                    <a:pt x="215" y="17"/>
                    <a:pt x="216" y="17"/>
                  </a:cubicBezTo>
                  <a:cubicBezTo>
                    <a:pt x="215" y="17"/>
                    <a:pt x="215" y="18"/>
                    <a:pt x="214" y="18"/>
                  </a:cubicBezTo>
                </a:path>
              </a:pathLst>
            </a:custGeom>
            <a:solidFill>
              <a:schemeClr val="bg2">
                <a:lumMod val="60000"/>
                <a:lumOff val="40000"/>
              </a:schemeClr>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sp>
          <p:nvSpPr>
            <p:cNvPr id="96" name="Freeform 9">
              <a:extLst>
                <a:ext uri="{FF2B5EF4-FFF2-40B4-BE49-F238E27FC236}">
                  <a16:creationId xmlns:a16="http://schemas.microsoft.com/office/drawing/2014/main" id="{DF09C329-ECA2-606D-A970-7C1D601DFAB8}"/>
                </a:ext>
              </a:extLst>
            </p:cNvPr>
            <p:cNvSpPr>
              <a:spLocks noEditPoints="1"/>
            </p:cNvSpPr>
            <p:nvPr/>
          </p:nvSpPr>
          <p:spPr bwMode="auto">
            <a:xfrm>
              <a:off x="6913913" y="2829118"/>
              <a:ext cx="226975" cy="181580"/>
            </a:xfrm>
            <a:custGeom>
              <a:avLst/>
              <a:gdLst/>
              <a:ahLst/>
              <a:cxnLst>
                <a:cxn ang="0">
                  <a:pos x="207" y="85"/>
                </a:cxn>
                <a:cxn ang="0">
                  <a:pos x="198" y="80"/>
                </a:cxn>
                <a:cxn ang="0">
                  <a:pos x="191" y="69"/>
                </a:cxn>
                <a:cxn ang="0">
                  <a:pos x="189" y="63"/>
                </a:cxn>
                <a:cxn ang="0">
                  <a:pos x="188" y="61"/>
                </a:cxn>
                <a:cxn ang="0">
                  <a:pos x="169" y="57"/>
                </a:cxn>
                <a:cxn ang="0">
                  <a:pos x="170" y="46"/>
                </a:cxn>
                <a:cxn ang="0">
                  <a:pos x="175" y="34"/>
                </a:cxn>
                <a:cxn ang="0">
                  <a:pos x="178" y="28"/>
                </a:cxn>
                <a:cxn ang="0">
                  <a:pos x="175" y="22"/>
                </a:cxn>
                <a:cxn ang="0">
                  <a:pos x="168" y="18"/>
                </a:cxn>
                <a:cxn ang="0">
                  <a:pos x="156" y="17"/>
                </a:cxn>
                <a:cxn ang="0">
                  <a:pos x="150" y="15"/>
                </a:cxn>
                <a:cxn ang="0">
                  <a:pos x="140" y="10"/>
                </a:cxn>
                <a:cxn ang="0">
                  <a:pos x="143" y="0"/>
                </a:cxn>
                <a:cxn ang="0">
                  <a:pos x="135" y="2"/>
                </a:cxn>
                <a:cxn ang="0">
                  <a:pos x="119" y="0"/>
                </a:cxn>
                <a:cxn ang="0">
                  <a:pos x="104" y="1"/>
                </a:cxn>
                <a:cxn ang="0">
                  <a:pos x="97" y="6"/>
                </a:cxn>
                <a:cxn ang="0">
                  <a:pos x="92" y="11"/>
                </a:cxn>
                <a:cxn ang="0">
                  <a:pos x="87" y="14"/>
                </a:cxn>
                <a:cxn ang="0">
                  <a:pos x="81" y="21"/>
                </a:cxn>
                <a:cxn ang="0">
                  <a:pos x="61" y="12"/>
                </a:cxn>
                <a:cxn ang="0">
                  <a:pos x="49" y="15"/>
                </a:cxn>
                <a:cxn ang="0">
                  <a:pos x="43" y="8"/>
                </a:cxn>
                <a:cxn ang="0">
                  <a:pos x="31" y="8"/>
                </a:cxn>
                <a:cxn ang="0">
                  <a:pos x="24" y="15"/>
                </a:cxn>
                <a:cxn ang="0">
                  <a:pos x="16" y="19"/>
                </a:cxn>
                <a:cxn ang="0">
                  <a:pos x="5" y="23"/>
                </a:cxn>
                <a:cxn ang="0">
                  <a:pos x="3" y="32"/>
                </a:cxn>
                <a:cxn ang="0">
                  <a:pos x="3" y="45"/>
                </a:cxn>
                <a:cxn ang="0">
                  <a:pos x="31" y="56"/>
                </a:cxn>
                <a:cxn ang="0">
                  <a:pos x="39" y="71"/>
                </a:cxn>
                <a:cxn ang="0">
                  <a:pos x="61" y="89"/>
                </a:cxn>
                <a:cxn ang="0">
                  <a:pos x="79" y="95"/>
                </a:cxn>
                <a:cxn ang="0">
                  <a:pos x="83" y="110"/>
                </a:cxn>
                <a:cxn ang="0">
                  <a:pos x="95" y="127"/>
                </a:cxn>
                <a:cxn ang="0">
                  <a:pos x="114" y="123"/>
                </a:cxn>
                <a:cxn ang="0">
                  <a:pos x="124" y="114"/>
                </a:cxn>
                <a:cxn ang="0">
                  <a:pos x="125" y="141"/>
                </a:cxn>
                <a:cxn ang="0">
                  <a:pos x="153" y="157"/>
                </a:cxn>
                <a:cxn ang="0">
                  <a:pos x="171" y="161"/>
                </a:cxn>
                <a:cxn ang="0">
                  <a:pos x="179" y="152"/>
                </a:cxn>
                <a:cxn ang="0">
                  <a:pos x="171" y="141"/>
                </a:cxn>
                <a:cxn ang="0">
                  <a:pos x="171" y="133"/>
                </a:cxn>
                <a:cxn ang="0">
                  <a:pos x="177" y="127"/>
                </a:cxn>
                <a:cxn ang="0">
                  <a:pos x="185" y="114"/>
                </a:cxn>
                <a:cxn ang="0">
                  <a:pos x="193" y="111"/>
                </a:cxn>
                <a:cxn ang="0">
                  <a:pos x="198" y="106"/>
                </a:cxn>
                <a:cxn ang="0">
                  <a:pos x="201" y="100"/>
                </a:cxn>
                <a:cxn ang="0">
                  <a:pos x="207" y="91"/>
                </a:cxn>
              </a:cxnLst>
              <a:rect l="0" t="0" r="r" b="b"/>
              <a:pathLst>
                <a:path w="208" h="167">
                  <a:moveTo>
                    <a:pt x="196" y="13"/>
                  </a:moveTo>
                  <a:cubicBezTo>
                    <a:pt x="196" y="13"/>
                    <a:pt x="196" y="13"/>
                    <a:pt x="196" y="13"/>
                  </a:cubicBezTo>
                  <a:moveTo>
                    <a:pt x="207" y="85"/>
                  </a:moveTo>
                  <a:cubicBezTo>
                    <a:pt x="206" y="83"/>
                    <a:pt x="205" y="83"/>
                    <a:pt x="203" y="83"/>
                  </a:cubicBezTo>
                  <a:cubicBezTo>
                    <a:pt x="203" y="83"/>
                    <a:pt x="202" y="82"/>
                    <a:pt x="202" y="82"/>
                  </a:cubicBezTo>
                  <a:cubicBezTo>
                    <a:pt x="200" y="81"/>
                    <a:pt x="199" y="81"/>
                    <a:pt x="198" y="80"/>
                  </a:cubicBezTo>
                  <a:cubicBezTo>
                    <a:pt x="197" y="79"/>
                    <a:pt x="197" y="79"/>
                    <a:pt x="196" y="79"/>
                  </a:cubicBezTo>
                  <a:cubicBezTo>
                    <a:pt x="194" y="78"/>
                    <a:pt x="193" y="77"/>
                    <a:pt x="191" y="76"/>
                  </a:cubicBezTo>
                  <a:cubicBezTo>
                    <a:pt x="190" y="74"/>
                    <a:pt x="190" y="71"/>
                    <a:pt x="191" y="69"/>
                  </a:cubicBezTo>
                  <a:cubicBezTo>
                    <a:pt x="191" y="68"/>
                    <a:pt x="191" y="67"/>
                    <a:pt x="191" y="66"/>
                  </a:cubicBezTo>
                  <a:cubicBezTo>
                    <a:pt x="191" y="66"/>
                    <a:pt x="191" y="65"/>
                    <a:pt x="191" y="65"/>
                  </a:cubicBezTo>
                  <a:cubicBezTo>
                    <a:pt x="191" y="64"/>
                    <a:pt x="190" y="63"/>
                    <a:pt x="189" y="63"/>
                  </a:cubicBezTo>
                  <a:cubicBezTo>
                    <a:pt x="189" y="63"/>
                    <a:pt x="188" y="62"/>
                    <a:pt x="188" y="62"/>
                  </a:cubicBezTo>
                  <a:cubicBezTo>
                    <a:pt x="188" y="61"/>
                    <a:pt x="188" y="61"/>
                    <a:pt x="188" y="61"/>
                  </a:cubicBezTo>
                  <a:cubicBezTo>
                    <a:pt x="188" y="61"/>
                    <a:pt x="188" y="61"/>
                    <a:pt x="188" y="61"/>
                  </a:cubicBezTo>
                  <a:cubicBezTo>
                    <a:pt x="185" y="61"/>
                    <a:pt x="182" y="61"/>
                    <a:pt x="180" y="59"/>
                  </a:cubicBezTo>
                  <a:cubicBezTo>
                    <a:pt x="178" y="59"/>
                    <a:pt x="177" y="58"/>
                    <a:pt x="176" y="58"/>
                  </a:cubicBezTo>
                  <a:cubicBezTo>
                    <a:pt x="174" y="58"/>
                    <a:pt x="170" y="59"/>
                    <a:pt x="169" y="57"/>
                  </a:cubicBezTo>
                  <a:cubicBezTo>
                    <a:pt x="168" y="56"/>
                    <a:pt x="169" y="52"/>
                    <a:pt x="169" y="51"/>
                  </a:cubicBezTo>
                  <a:cubicBezTo>
                    <a:pt x="169" y="50"/>
                    <a:pt x="169" y="49"/>
                    <a:pt x="169" y="49"/>
                  </a:cubicBezTo>
                  <a:cubicBezTo>
                    <a:pt x="169" y="47"/>
                    <a:pt x="169" y="47"/>
                    <a:pt x="170" y="46"/>
                  </a:cubicBezTo>
                  <a:cubicBezTo>
                    <a:pt x="171" y="45"/>
                    <a:pt x="171" y="44"/>
                    <a:pt x="171" y="42"/>
                  </a:cubicBezTo>
                  <a:cubicBezTo>
                    <a:pt x="172" y="41"/>
                    <a:pt x="172" y="40"/>
                    <a:pt x="172" y="39"/>
                  </a:cubicBezTo>
                  <a:cubicBezTo>
                    <a:pt x="173" y="37"/>
                    <a:pt x="174" y="36"/>
                    <a:pt x="175" y="34"/>
                  </a:cubicBezTo>
                  <a:cubicBezTo>
                    <a:pt x="175" y="33"/>
                    <a:pt x="175" y="33"/>
                    <a:pt x="175" y="32"/>
                  </a:cubicBezTo>
                  <a:cubicBezTo>
                    <a:pt x="176" y="32"/>
                    <a:pt x="176" y="32"/>
                    <a:pt x="177" y="31"/>
                  </a:cubicBezTo>
                  <a:cubicBezTo>
                    <a:pt x="177" y="30"/>
                    <a:pt x="178" y="29"/>
                    <a:pt x="178" y="28"/>
                  </a:cubicBezTo>
                  <a:cubicBezTo>
                    <a:pt x="179" y="27"/>
                    <a:pt x="179" y="27"/>
                    <a:pt x="180" y="26"/>
                  </a:cubicBezTo>
                  <a:cubicBezTo>
                    <a:pt x="180" y="25"/>
                    <a:pt x="179" y="24"/>
                    <a:pt x="179" y="23"/>
                  </a:cubicBezTo>
                  <a:cubicBezTo>
                    <a:pt x="178" y="23"/>
                    <a:pt x="176" y="23"/>
                    <a:pt x="175" y="22"/>
                  </a:cubicBezTo>
                  <a:cubicBezTo>
                    <a:pt x="174" y="22"/>
                    <a:pt x="173" y="22"/>
                    <a:pt x="172" y="21"/>
                  </a:cubicBezTo>
                  <a:cubicBezTo>
                    <a:pt x="171" y="21"/>
                    <a:pt x="170" y="20"/>
                    <a:pt x="170" y="20"/>
                  </a:cubicBezTo>
                  <a:cubicBezTo>
                    <a:pt x="169" y="19"/>
                    <a:pt x="169" y="19"/>
                    <a:pt x="168" y="18"/>
                  </a:cubicBezTo>
                  <a:cubicBezTo>
                    <a:pt x="168" y="18"/>
                    <a:pt x="167" y="17"/>
                    <a:pt x="167" y="17"/>
                  </a:cubicBezTo>
                  <a:cubicBezTo>
                    <a:pt x="166" y="15"/>
                    <a:pt x="166" y="15"/>
                    <a:pt x="164" y="15"/>
                  </a:cubicBezTo>
                  <a:cubicBezTo>
                    <a:pt x="161" y="15"/>
                    <a:pt x="159" y="16"/>
                    <a:pt x="156" y="17"/>
                  </a:cubicBezTo>
                  <a:cubicBezTo>
                    <a:pt x="155" y="18"/>
                    <a:pt x="154" y="18"/>
                    <a:pt x="152" y="17"/>
                  </a:cubicBezTo>
                  <a:cubicBezTo>
                    <a:pt x="152" y="17"/>
                    <a:pt x="152" y="16"/>
                    <a:pt x="151" y="16"/>
                  </a:cubicBezTo>
                  <a:cubicBezTo>
                    <a:pt x="151" y="16"/>
                    <a:pt x="150" y="15"/>
                    <a:pt x="150" y="15"/>
                  </a:cubicBezTo>
                  <a:cubicBezTo>
                    <a:pt x="149" y="14"/>
                    <a:pt x="149" y="14"/>
                    <a:pt x="147" y="13"/>
                  </a:cubicBezTo>
                  <a:cubicBezTo>
                    <a:pt x="145" y="12"/>
                    <a:pt x="144" y="12"/>
                    <a:pt x="142" y="11"/>
                  </a:cubicBezTo>
                  <a:cubicBezTo>
                    <a:pt x="141" y="11"/>
                    <a:pt x="140" y="11"/>
                    <a:pt x="140" y="10"/>
                  </a:cubicBezTo>
                  <a:cubicBezTo>
                    <a:pt x="140" y="9"/>
                    <a:pt x="141" y="9"/>
                    <a:pt x="141" y="9"/>
                  </a:cubicBezTo>
                  <a:cubicBezTo>
                    <a:pt x="143" y="8"/>
                    <a:pt x="146" y="6"/>
                    <a:pt x="146" y="5"/>
                  </a:cubicBezTo>
                  <a:cubicBezTo>
                    <a:pt x="147" y="3"/>
                    <a:pt x="146" y="0"/>
                    <a:pt x="143" y="0"/>
                  </a:cubicBezTo>
                  <a:cubicBezTo>
                    <a:pt x="143" y="0"/>
                    <a:pt x="142" y="0"/>
                    <a:pt x="141" y="0"/>
                  </a:cubicBezTo>
                  <a:cubicBezTo>
                    <a:pt x="140" y="0"/>
                    <a:pt x="139" y="0"/>
                    <a:pt x="139" y="0"/>
                  </a:cubicBezTo>
                  <a:cubicBezTo>
                    <a:pt x="137" y="1"/>
                    <a:pt x="136" y="2"/>
                    <a:pt x="135" y="2"/>
                  </a:cubicBezTo>
                  <a:cubicBezTo>
                    <a:pt x="134" y="2"/>
                    <a:pt x="132" y="2"/>
                    <a:pt x="131" y="2"/>
                  </a:cubicBezTo>
                  <a:cubicBezTo>
                    <a:pt x="129" y="2"/>
                    <a:pt x="127" y="3"/>
                    <a:pt x="125" y="2"/>
                  </a:cubicBezTo>
                  <a:cubicBezTo>
                    <a:pt x="123" y="2"/>
                    <a:pt x="122" y="0"/>
                    <a:pt x="119" y="0"/>
                  </a:cubicBezTo>
                  <a:cubicBezTo>
                    <a:pt x="116" y="0"/>
                    <a:pt x="113" y="0"/>
                    <a:pt x="110" y="0"/>
                  </a:cubicBezTo>
                  <a:cubicBezTo>
                    <a:pt x="109" y="0"/>
                    <a:pt x="108" y="1"/>
                    <a:pt x="107" y="1"/>
                  </a:cubicBezTo>
                  <a:cubicBezTo>
                    <a:pt x="106" y="1"/>
                    <a:pt x="105" y="1"/>
                    <a:pt x="104" y="1"/>
                  </a:cubicBezTo>
                  <a:cubicBezTo>
                    <a:pt x="103" y="2"/>
                    <a:pt x="103" y="3"/>
                    <a:pt x="102" y="3"/>
                  </a:cubicBezTo>
                  <a:cubicBezTo>
                    <a:pt x="101" y="4"/>
                    <a:pt x="100" y="4"/>
                    <a:pt x="99" y="5"/>
                  </a:cubicBezTo>
                  <a:cubicBezTo>
                    <a:pt x="98" y="5"/>
                    <a:pt x="98" y="5"/>
                    <a:pt x="97" y="6"/>
                  </a:cubicBezTo>
                  <a:cubicBezTo>
                    <a:pt x="96" y="6"/>
                    <a:pt x="95" y="7"/>
                    <a:pt x="94" y="8"/>
                  </a:cubicBezTo>
                  <a:cubicBezTo>
                    <a:pt x="94" y="9"/>
                    <a:pt x="94" y="9"/>
                    <a:pt x="93" y="10"/>
                  </a:cubicBezTo>
                  <a:cubicBezTo>
                    <a:pt x="92" y="10"/>
                    <a:pt x="92" y="10"/>
                    <a:pt x="92" y="11"/>
                  </a:cubicBezTo>
                  <a:cubicBezTo>
                    <a:pt x="92" y="11"/>
                    <a:pt x="92" y="11"/>
                    <a:pt x="92" y="11"/>
                  </a:cubicBezTo>
                  <a:cubicBezTo>
                    <a:pt x="91" y="12"/>
                    <a:pt x="90" y="12"/>
                    <a:pt x="89" y="12"/>
                  </a:cubicBezTo>
                  <a:cubicBezTo>
                    <a:pt x="87" y="13"/>
                    <a:pt x="87" y="13"/>
                    <a:pt x="87" y="14"/>
                  </a:cubicBezTo>
                  <a:cubicBezTo>
                    <a:pt x="86" y="15"/>
                    <a:pt x="85" y="16"/>
                    <a:pt x="85" y="17"/>
                  </a:cubicBezTo>
                  <a:cubicBezTo>
                    <a:pt x="85" y="17"/>
                    <a:pt x="84" y="18"/>
                    <a:pt x="84" y="19"/>
                  </a:cubicBezTo>
                  <a:cubicBezTo>
                    <a:pt x="83" y="20"/>
                    <a:pt x="82" y="21"/>
                    <a:pt x="81" y="21"/>
                  </a:cubicBezTo>
                  <a:cubicBezTo>
                    <a:pt x="79" y="22"/>
                    <a:pt x="78" y="21"/>
                    <a:pt x="76" y="20"/>
                  </a:cubicBezTo>
                  <a:cubicBezTo>
                    <a:pt x="73" y="19"/>
                    <a:pt x="68" y="18"/>
                    <a:pt x="66" y="16"/>
                  </a:cubicBezTo>
                  <a:cubicBezTo>
                    <a:pt x="65" y="14"/>
                    <a:pt x="64" y="12"/>
                    <a:pt x="61" y="12"/>
                  </a:cubicBezTo>
                  <a:cubicBezTo>
                    <a:pt x="60" y="12"/>
                    <a:pt x="56" y="13"/>
                    <a:pt x="55" y="14"/>
                  </a:cubicBezTo>
                  <a:cubicBezTo>
                    <a:pt x="55" y="14"/>
                    <a:pt x="55" y="15"/>
                    <a:pt x="54" y="16"/>
                  </a:cubicBezTo>
                  <a:cubicBezTo>
                    <a:pt x="52" y="17"/>
                    <a:pt x="50" y="16"/>
                    <a:pt x="49" y="15"/>
                  </a:cubicBezTo>
                  <a:cubicBezTo>
                    <a:pt x="48" y="15"/>
                    <a:pt x="47" y="15"/>
                    <a:pt x="46" y="14"/>
                  </a:cubicBezTo>
                  <a:cubicBezTo>
                    <a:pt x="45" y="13"/>
                    <a:pt x="45" y="12"/>
                    <a:pt x="44" y="11"/>
                  </a:cubicBezTo>
                  <a:cubicBezTo>
                    <a:pt x="44" y="10"/>
                    <a:pt x="43" y="10"/>
                    <a:pt x="43" y="8"/>
                  </a:cubicBezTo>
                  <a:cubicBezTo>
                    <a:pt x="44" y="7"/>
                    <a:pt x="44" y="6"/>
                    <a:pt x="44" y="5"/>
                  </a:cubicBezTo>
                  <a:cubicBezTo>
                    <a:pt x="42" y="5"/>
                    <a:pt x="40" y="5"/>
                    <a:pt x="38" y="5"/>
                  </a:cubicBezTo>
                  <a:cubicBezTo>
                    <a:pt x="35" y="6"/>
                    <a:pt x="34" y="7"/>
                    <a:pt x="31" y="8"/>
                  </a:cubicBezTo>
                  <a:cubicBezTo>
                    <a:pt x="29" y="9"/>
                    <a:pt x="28" y="10"/>
                    <a:pt x="27" y="13"/>
                  </a:cubicBezTo>
                  <a:cubicBezTo>
                    <a:pt x="27" y="13"/>
                    <a:pt x="26" y="14"/>
                    <a:pt x="26" y="14"/>
                  </a:cubicBezTo>
                  <a:cubicBezTo>
                    <a:pt x="25" y="14"/>
                    <a:pt x="25" y="15"/>
                    <a:pt x="24" y="15"/>
                  </a:cubicBezTo>
                  <a:cubicBezTo>
                    <a:pt x="23" y="16"/>
                    <a:pt x="23" y="16"/>
                    <a:pt x="22" y="16"/>
                  </a:cubicBezTo>
                  <a:cubicBezTo>
                    <a:pt x="21" y="17"/>
                    <a:pt x="20" y="16"/>
                    <a:pt x="19" y="17"/>
                  </a:cubicBezTo>
                  <a:cubicBezTo>
                    <a:pt x="18" y="17"/>
                    <a:pt x="17" y="18"/>
                    <a:pt x="16" y="19"/>
                  </a:cubicBezTo>
                  <a:cubicBezTo>
                    <a:pt x="15" y="20"/>
                    <a:pt x="13" y="21"/>
                    <a:pt x="11" y="22"/>
                  </a:cubicBezTo>
                  <a:cubicBezTo>
                    <a:pt x="10" y="22"/>
                    <a:pt x="8" y="22"/>
                    <a:pt x="7" y="22"/>
                  </a:cubicBezTo>
                  <a:cubicBezTo>
                    <a:pt x="5" y="22"/>
                    <a:pt x="6" y="23"/>
                    <a:pt x="5" y="23"/>
                  </a:cubicBezTo>
                  <a:cubicBezTo>
                    <a:pt x="3" y="25"/>
                    <a:pt x="1" y="26"/>
                    <a:pt x="0" y="28"/>
                  </a:cubicBezTo>
                  <a:cubicBezTo>
                    <a:pt x="1" y="28"/>
                    <a:pt x="1" y="29"/>
                    <a:pt x="2" y="29"/>
                  </a:cubicBezTo>
                  <a:cubicBezTo>
                    <a:pt x="2" y="29"/>
                    <a:pt x="3" y="32"/>
                    <a:pt x="3" y="32"/>
                  </a:cubicBezTo>
                  <a:cubicBezTo>
                    <a:pt x="4" y="33"/>
                    <a:pt x="4" y="32"/>
                    <a:pt x="4" y="33"/>
                  </a:cubicBezTo>
                  <a:cubicBezTo>
                    <a:pt x="3" y="35"/>
                    <a:pt x="3" y="35"/>
                    <a:pt x="3" y="35"/>
                  </a:cubicBezTo>
                  <a:cubicBezTo>
                    <a:pt x="3" y="38"/>
                    <a:pt x="3" y="42"/>
                    <a:pt x="3" y="45"/>
                  </a:cubicBezTo>
                  <a:cubicBezTo>
                    <a:pt x="4" y="49"/>
                    <a:pt x="5" y="51"/>
                    <a:pt x="8" y="54"/>
                  </a:cubicBezTo>
                  <a:cubicBezTo>
                    <a:pt x="12" y="57"/>
                    <a:pt x="14" y="61"/>
                    <a:pt x="19" y="60"/>
                  </a:cubicBezTo>
                  <a:cubicBezTo>
                    <a:pt x="23" y="60"/>
                    <a:pt x="27" y="56"/>
                    <a:pt x="31" y="56"/>
                  </a:cubicBezTo>
                  <a:cubicBezTo>
                    <a:pt x="36" y="55"/>
                    <a:pt x="40" y="59"/>
                    <a:pt x="42" y="63"/>
                  </a:cubicBezTo>
                  <a:cubicBezTo>
                    <a:pt x="42" y="64"/>
                    <a:pt x="43" y="65"/>
                    <a:pt x="43" y="66"/>
                  </a:cubicBezTo>
                  <a:cubicBezTo>
                    <a:pt x="43" y="68"/>
                    <a:pt x="40" y="69"/>
                    <a:pt x="39" y="71"/>
                  </a:cubicBezTo>
                  <a:cubicBezTo>
                    <a:pt x="39" y="75"/>
                    <a:pt x="46" y="81"/>
                    <a:pt x="50" y="81"/>
                  </a:cubicBezTo>
                  <a:cubicBezTo>
                    <a:pt x="53" y="82"/>
                    <a:pt x="58" y="80"/>
                    <a:pt x="60" y="84"/>
                  </a:cubicBezTo>
                  <a:cubicBezTo>
                    <a:pt x="61" y="85"/>
                    <a:pt x="60" y="87"/>
                    <a:pt x="61" y="89"/>
                  </a:cubicBezTo>
                  <a:cubicBezTo>
                    <a:pt x="61" y="92"/>
                    <a:pt x="64" y="94"/>
                    <a:pt x="68" y="94"/>
                  </a:cubicBezTo>
                  <a:cubicBezTo>
                    <a:pt x="70" y="94"/>
                    <a:pt x="72" y="92"/>
                    <a:pt x="75" y="92"/>
                  </a:cubicBezTo>
                  <a:cubicBezTo>
                    <a:pt x="76" y="93"/>
                    <a:pt x="78" y="94"/>
                    <a:pt x="79" y="95"/>
                  </a:cubicBezTo>
                  <a:cubicBezTo>
                    <a:pt x="82" y="96"/>
                    <a:pt x="88" y="97"/>
                    <a:pt x="87" y="101"/>
                  </a:cubicBezTo>
                  <a:cubicBezTo>
                    <a:pt x="87" y="105"/>
                    <a:pt x="84" y="102"/>
                    <a:pt x="83" y="105"/>
                  </a:cubicBezTo>
                  <a:cubicBezTo>
                    <a:pt x="82" y="105"/>
                    <a:pt x="82" y="110"/>
                    <a:pt x="83" y="110"/>
                  </a:cubicBezTo>
                  <a:cubicBezTo>
                    <a:pt x="84" y="112"/>
                    <a:pt x="86" y="110"/>
                    <a:pt x="88" y="111"/>
                  </a:cubicBezTo>
                  <a:cubicBezTo>
                    <a:pt x="90" y="113"/>
                    <a:pt x="90" y="120"/>
                    <a:pt x="91" y="122"/>
                  </a:cubicBezTo>
                  <a:cubicBezTo>
                    <a:pt x="92" y="126"/>
                    <a:pt x="92" y="125"/>
                    <a:pt x="95" y="127"/>
                  </a:cubicBezTo>
                  <a:cubicBezTo>
                    <a:pt x="97" y="129"/>
                    <a:pt x="96" y="129"/>
                    <a:pt x="99" y="130"/>
                  </a:cubicBezTo>
                  <a:cubicBezTo>
                    <a:pt x="102" y="131"/>
                    <a:pt x="106" y="128"/>
                    <a:pt x="109" y="126"/>
                  </a:cubicBezTo>
                  <a:cubicBezTo>
                    <a:pt x="110" y="125"/>
                    <a:pt x="113" y="124"/>
                    <a:pt x="114" y="123"/>
                  </a:cubicBezTo>
                  <a:cubicBezTo>
                    <a:pt x="115" y="121"/>
                    <a:pt x="114" y="118"/>
                    <a:pt x="114" y="116"/>
                  </a:cubicBezTo>
                  <a:cubicBezTo>
                    <a:pt x="115" y="115"/>
                    <a:pt x="117" y="113"/>
                    <a:pt x="119" y="112"/>
                  </a:cubicBezTo>
                  <a:cubicBezTo>
                    <a:pt x="121" y="112"/>
                    <a:pt x="122" y="113"/>
                    <a:pt x="124" y="114"/>
                  </a:cubicBezTo>
                  <a:cubicBezTo>
                    <a:pt x="127" y="117"/>
                    <a:pt x="124" y="119"/>
                    <a:pt x="123" y="122"/>
                  </a:cubicBezTo>
                  <a:cubicBezTo>
                    <a:pt x="122" y="124"/>
                    <a:pt x="123" y="126"/>
                    <a:pt x="123" y="127"/>
                  </a:cubicBezTo>
                  <a:cubicBezTo>
                    <a:pt x="123" y="132"/>
                    <a:pt x="124" y="136"/>
                    <a:pt x="125" y="141"/>
                  </a:cubicBezTo>
                  <a:cubicBezTo>
                    <a:pt x="134" y="141"/>
                    <a:pt x="139" y="148"/>
                    <a:pt x="147" y="151"/>
                  </a:cubicBezTo>
                  <a:cubicBezTo>
                    <a:pt x="149" y="152"/>
                    <a:pt x="151" y="151"/>
                    <a:pt x="152" y="153"/>
                  </a:cubicBezTo>
                  <a:cubicBezTo>
                    <a:pt x="153" y="154"/>
                    <a:pt x="153" y="156"/>
                    <a:pt x="153" y="157"/>
                  </a:cubicBezTo>
                  <a:cubicBezTo>
                    <a:pt x="154" y="159"/>
                    <a:pt x="159" y="167"/>
                    <a:pt x="163" y="165"/>
                  </a:cubicBezTo>
                  <a:cubicBezTo>
                    <a:pt x="164" y="164"/>
                    <a:pt x="165" y="162"/>
                    <a:pt x="167" y="162"/>
                  </a:cubicBezTo>
                  <a:cubicBezTo>
                    <a:pt x="168" y="161"/>
                    <a:pt x="170" y="161"/>
                    <a:pt x="171" y="161"/>
                  </a:cubicBezTo>
                  <a:cubicBezTo>
                    <a:pt x="174" y="161"/>
                    <a:pt x="176" y="162"/>
                    <a:pt x="177" y="162"/>
                  </a:cubicBezTo>
                  <a:cubicBezTo>
                    <a:pt x="178" y="161"/>
                    <a:pt x="178" y="159"/>
                    <a:pt x="179" y="158"/>
                  </a:cubicBezTo>
                  <a:cubicBezTo>
                    <a:pt x="179" y="156"/>
                    <a:pt x="180" y="154"/>
                    <a:pt x="179" y="152"/>
                  </a:cubicBezTo>
                  <a:cubicBezTo>
                    <a:pt x="178" y="151"/>
                    <a:pt x="178" y="151"/>
                    <a:pt x="176" y="151"/>
                  </a:cubicBezTo>
                  <a:cubicBezTo>
                    <a:pt x="174" y="151"/>
                    <a:pt x="173" y="151"/>
                    <a:pt x="171" y="149"/>
                  </a:cubicBezTo>
                  <a:cubicBezTo>
                    <a:pt x="168" y="146"/>
                    <a:pt x="171" y="144"/>
                    <a:pt x="171" y="141"/>
                  </a:cubicBezTo>
                  <a:cubicBezTo>
                    <a:pt x="172" y="140"/>
                    <a:pt x="171" y="139"/>
                    <a:pt x="171" y="139"/>
                  </a:cubicBezTo>
                  <a:cubicBezTo>
                    <a:pt x="171" y="138"/>
                    <a:pt x="171" y="137"/>
                    <a:pt x="171" y="136"/>
                  </a:cubicBezTo>
                  <a:cubicBezTo>
                    <a:pt x="171" y="135"/>
                    <a:pt x="170" y="134"/>
                    <a:pt x="171" y="133"/>
                  </a:cubicBezTo>
                  <a:cubicBezTo>
                    <a:pt x="171" y="133"/>
                    <a:pt x="172" y="132"/>
                    <a:pt x="172" y="131"/>
                  </a:cubicBezTo>
                  <a:cubicBezTo>
                    <a:pt x="173" y="129"/>
                    <a:pt x="172" y="129"/>
                    <a:pt x="174" y="128"/>
                  </a:cubicBezTo>
                  <a:cubicBezTo>
                    <a:pt x="175" y="128"/>
                    <a:pt x="176" y="128"/>
                    <a:pt x="177" y="127"/>
                  </a:cubicBezTo>
                  <a:cubicBezTo>
                    <a:pt x="180" y="125"/>
                    <a:pt x="178" y="122"/>
                    <a:pt x="179" y="119"/>
                  </a:cubicBezTo>
                  <a:cubicBezTo>
                    <a:pt x="180" y="118"/>
                    <a:pt x="181" y="118"/>
                    <a:pt x="182" y="117"/>
                  </a:cubicBezTo>
                  <a:cubicBezTo>
                    <a:pt x="183" y="116"/>
                    <a:pt x="184" y="115"/>
                    <a:pt x="185" y="114"/>
                  </a:cubicBezTo>
                  <a:cubicBezTo>
                    <a:pt x="185" y="114"/>
                    <a:pt x="186" y="111"/>
                    <a:pt x="187" y="110"/>
                  </a:cubicBezTo>
                  <a:cubicBezTo>
                    <a:pt x="187" y="110"/>
                    <a:pt x="189" y="110"/>
                    <a:pt x="189" y="110"/>
                  </a:cubicBezTo>
                  <a:cubicBezTo>
                    <a:pt x="191" y="110"/>
                    <a:pt x="192" y="111"/>
                    <a:pt x="193" y="111"/>
                  </a:cubicBezTo>
                  <a:cubicBezTo>
                    <a:pt x="194" y="111"/>
                    <a:pt x="195" y="111"/>
                    <a:pt x="196" y="111"/>
                  </a:cubicBezTo>
                  <a:cubicBezTo>
                    <a:pt x="196" y="111"/>
                    <a:pt x="196" y="110"/>
                    <a:pt x="196" y="110"/>
                  </a:cubicBezTo>
                  <a:cubicBezTo>
                    <a:pt x="197" y="109"/>
                    <a:pt x="198" y="108"/>
                    <a:pt x="198" y="106"/>
                  </a:cubicBezTo>
                  <a:cubicBezTo>
                    <a:pt x="198" y="106"/>
                    <a:pt x="198" y="106"/>
                    <a:pt x="198" y="105"/>
                  </a:cubicBezTo>
                  <a:cubicBezTo>
                    <a:pt x="198" y="103"/>
                    <a:pt x="200" y="102"/>
                    <a:pt x="201" y="100"/>
                  </a:cubicBezTo>
                  <a:cubicBezTo>
                    <a:pt x="201" y="100"/>
                    <a:pt x="201" y="100"/>
                    <a:pt x="201" y="100"/>
                  </a:cubicBezTo>
                  <a:cubicBezTo>
                    <a:pt x="201" y="100"/>
                    <a:pt x="201" y="100"/>
                    <a:pt x="201" y="100"/>
                  </a:cubicBezTo>
                  <a:cubicBezTo>
                    <a:pt x="202" y="98"/>
                    <a:pt x="204" y="97"/>
                    <a:pt x="205" y="95"/>
                  </a:cubicBezTo>
                  <a:cubicBezTo>
                    <a:pt x="206" y="93"/>
                    <a:pt x="206" y="92"/>
                    <a:pt x="207" y="91"/>
                  </a:cubicBezTo>
                  <a:cubicBezTo>
                    <a:pt x="207" y="89"/>
                    <a:pt x="208" y="87"/>
                    <a:pt x="207" y="85"/>
                  </a:cubicBezTo>
                </a:path>
              </a:pathLst>
            </a:custGeom>
            <a:solidFill>
              <a:schemeClr val="tx2"/>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sp>
          <p:nvSpPr>
            <p:cNvPr id="97" name="Freeform 10">
              <a:extLst>
                <a:ext uri="{FF2B5EF4-FFF2-40B4-BE49-F238E27FC236}">
                  <a16:creationId xmlns:a16="http://schemas.microsoft.com/office/drawing/2014/main" id="{49AFE544-8689-7D6C-9E1F-8F01DBFDA7A0}"/>
                </a:ext>
              </a:extLst>
            </p:cNvPr>
            <p:cNvSpPr>
              <a:spLocks/>
            </p:cNvSpPr>
            <p:nvPr/>
          </p:nvSpPr>
          <p:spPr bwMode="auto">
            <a:xfrm>
              <a:off x="7097345" y="2948628"/>
              <a:ext cx="55586" cy="65777"/>
            </a:xfrm>
            <a:custGeom>
              <a:avLst/>
              <a:gdLst/>
              <a:ahLst/>
              <a:cxnLst>
                <a:cxn ang="0">
                  <a:pos x="29" y="15"/>
                </a:cxn>
                <a:cxn ang="0">
                  <a:pos x="28" y="11"/>
                </a:cxn>
                <a:cxn ang="0">
                  <a:pos x="27" y="6"/>
                </a:cxn>
                <a:cxn ang="0">
                  <a:pos x="28" y="0"/>
                </a:cxn>
                <a:cxn ang="0">
                  <a:pos x="28" y="1"/>
                </a:cxn>
                <a:cxn ang="0">
                  <a:pos x="25" y="1"/>
                </a:cxn>
                <a:cxn ang="0">
                  <a:pos x="21" y="0"/>
                </a:cxn>
                <a:cxn ang="0">
                  <a:pos x="19" y="0"/>
                </a:cxn>
                <a:cxn ang="0">
                  <a:pos x="17" y="4"/>
                </a:cxn>
                <a:cxn ang="0">
                  <a:pos x="14" y="7"/>
                </a:cxn>
                <a:cxn ang="0">
                  <a:pos x="11" y="9"/>
                </a:cxn>
                <a:cxn ang="0">
                  <a:pos x="9" y="17"/>
                </a:cxn>
                <a:cxn ang="0">
                  <a:pos x="6" y="18"/>
                </a:cxn>
                <a:cxn ang="0">
                  <a:pos x="4" y="21"/>
                </a:cxn>
                <a:cxn ang="0">
                  <a:pos x="3" y="23"/>
                </a:cxn>
                <a:cxn ang="0">
                  <a:pos x="3" y="26"/>
                </a:cxn>
                <a:cxn ang="0">
                  <a:pos x="3" y="29"/>
                </a:cxn>
                <a:cxn ang="0">
                  <a:pos x="3" y="31"/>
                </a:cxn>
                <a:cxn ang="0">
                  <a:pos x="3" y="39"/>
                </a:cxn>
                <a:cxn ang="0">
                  <a:pos x="8" y="41"/>
                </a:cxn>
                <a:cxn ang="0">
                  <a:pos x="11" y="42"/>
                </a:cxn>
                <a:cxn ang="0">
                  <a:pos x="11" y="48"/>
                </a:cxn>
                <a:cxn ang="0">
                  <a:pos x="9" y="52"/>
                </a:cxn>
                <a:cxn ang="0">
                  <a:pos x="14" y="54"/>
                </a:cxn>
                <a:cxn ang="0">
                  <a:pos x="26" y="57"/>
                </a:cxn>
                <a:cxn ang="0">
                  <a:pos x="35" y="58"/>
                </a:cxn>
                <a:cxn ang="0">
                  <a:pos x="35" y="58"/>
                </a:cxn>
                <a:cxn ang="0">
                  <a:pos x="35" y="58"/>
                </a:cxn>
                <a:cxn ang="0">
                  <a:pos x="39" y="46"/>
                </a:cxn>
                <a:cxn ang="0">
                  <a:pos x="42" y="42"/>
                </a:cxn>
                <a:cxn ang="0">
                  <a:pos x="44" y="38"/>
                </a:cxn>
                <a:cxn ang="0">
                  <a:pos x="51" y="35"/>
                </a:cxn>
                <a:cxn ang="0">
                  <a:pos x="48" y="33"/>
                </a:cxn>
                <a:cxn ang="0">
                  <a:pos x="43" y="32"/>
                </a:cxn>
                <a:cxn ang="0">
                  <a:pos x="39" y="28"/>
                </a:cxn>
                <a:cxn ang="0">
                  <a:pos x="37" y="25"/>
                </a:cxn>
                <a:cxn ang="0">
                  <a:pos x="34" y="24"/>
                </a:cxn>
                <a:cxn ang="0">
                  <a:pos x="32" y="20"/>
                </a:cxn>
                <a:cxn ang="0">
                  <a:pos x="29" y="15"/>
                </a:cxn>
              </a:cxnLst>
              <a:rect l="0" t="0" r="r" b="b"/>
              <a:pathLst>
                <a:path w="51" h="60">
                  <a:moveTo>
                    <a:pt x="29" y="15"/>
                  </a:moveTo>
                  <a:cubicBezTo>
                    <a:pt x="28" y="14"/>
                    <a:pt x="29" y="12"/>
                    <a:pt x="28" y="11"/>
                  </a:cubicBezTo>
                  <a:cubicBezTo>
                    <a:pt x="28" y="9"/>
                    <a:pt x="27" y="8"/>
                    <a:pt x="27" y="6"/>
                  </a:cubicBezTo>
                  <a:cubicBezTo>
                    <a:pt x="27" y="4"/>
                    <a:pt x="27" y="2"/>
                    <a:pt x="28" y="0"/>
                  </a:cubicBezTo>
                  <a:cubicBezTo>
                    <a:pt x="28" y="0"/>
                    <a:pt x="28" y="1"/>
                    <a:pt x="28" y="1"/>
                  </a:cubicBezTo>
                  <a:cubicBezTo>
                    <a:pt x="27" y="1"/>
                    <a:pt x="26" y="1"/>
                    <a:pt x="25" y="1"/>
                  </a:cubicBezTo>
                  <a:cubicBezTo>
                    <a:pt x="24" y="1"/>
                    <a:pt x="23" y="0"/>
                    <a:pt x="21" y="0"/>
                  </a:cubicBezTo>
                  <a:cubicBezTo>
                    <a:pt x="21" y="0"/>
                    <a:pt x="19" y="0"/>
                    <a:pt x="19" y="0"/>
                  </a:cubicBezTo>
                  <a:cubicBezTo>
                    <a:pt x="18" y="1"/>
                    <a:pt x="17" y="4"/>
                    <a:pt x="17" y="4"/>
                  </a:cubicBezTo>
                  <a:cubicBezTo>
                    <a:pt x="16" y="5"/>
                    <a:pt x="15" y="6"/>
                    <a:pt x="14" y="7"/>
                  </a:cubicBezTo>
                  <a:cubicBezTo>
                    <a:pt x="13" y="8"/>
                    <a:pt x="12" y="8"/>
                    <a:pt x="11" y="9"/>
                  </a:cubicBezTo>
                  <a:cubicBezTo>
                    <a:pt x="10" y="12"/>
                    <a:pt x="12" y="15"/>
                    <a:pt x="9" y="17"/>
                  </a:cubicBezTo>
                  <a:cubicBezTo>
                    <a:pt x="8" y="18"/>
                    <a:pt x="7" y="18"/>
                    <a:pt x="6" y="18"/>
                  </a:cubicBezTo>
                  <a:cubicBezTo>
                    <a:pt x="4" y="19"/>
                    <a:pt x="5" y="19"/>
                    <a:pt x="4" y="21"/>
                  </a:cubicBezTo>
                  <a:cubicBezTo>
                    <a:pt x="4" y="22"/>
                    <a:pt x="3" y="23"/>
                    <a:pt x="3" y="23"/>
                  </a:cubicBezTo>
                  <a:cubicBezTo>
                    <a:pt x="2" y="24"/>
                    <a:pt x="3" y="25"/>
                    <a:pt x="3" y="26"/>
                  </a:cubicBezTo>
                  <a:cubicBezTo>
                    <a:pt x="3" y="27"/>
                    <a:pt x="3" y="28"/>
                    <a:pt x="3" y="29"/>
                  </a:cubicBezTo>
                  <a:cubicBezTo>
                    <a:pt x="3" y="29"/>
                    <a:pt x="4" y="30"/>
                    <a:pt x="3" y="31"/>
                  </a:cubicBezTo>
                  <a:cubicBezTo>
                    <a:pt x="3" y="34"/>
                    <a:pt x="0" y="36"/>
                    <a:pt x="3" y="39"/>
                  </a:cubicBezTo>
                  <a:cubicBezTo>
                    <a:pt x="5" y="41"/>
                    <a:pt x="6" y="41"/>
                    <a:pt x="8" y="41"/>
                  </a:cubicBezTo>
                  <a:cubicBezTo>
                    <a:pt x="10" y="41"/>
                    <a:pt x="10" y="41"/>
                    <a:pt x="11" y="42"/>
                  </a:cubicBezTo>
                  <a:cubicBezTo>
                    <a:pt x="12" y="44"/>
                    <a:pt x="11" y="46"/>
                    <a:pt x="11" y="48"/>
                  </a:cubicBezTo>
                  <a:cubicBezTo>
                    <a:pt x="10" y="49"/>
                    <a:pt x="10" y="51"/>
                    <a:pt x="9" y="52"/>
                  </a:cubicBezTo>
                  <a:cubicBezTo>
                    <a:pt x="11" y="52"/>
                    <a:pt x="12" y="53"/>
                    <a:pt x="14" y="54"/>
                  </a:cubicBezTo>
                  <a:cubicBezTo>
                    <a:pt x="19" y="57"/>
                    <a:pt x="20" y="60"/>
                    <a:pt x="26" y="57"/>
                  </a:cubicBezTo>
                  <a:cubicBezTo>
                    <a:pt x="30" y="54"/>
                    <a:pt x="31" y="56"/>
                    <a:pt x="35" y="58"/>
                  </a:cubicBezTo>
                  <a:cubicBezTo>
                    <a:pt x="35" y="58"/>
                    <a:pt x="35" y="58"/>
                    <a:pt x="35" y="58"/>
                  </a:cubicBezTo>
                  <a:cubicBezTo>
                    <a:pt x="35" y="58"/>
                    <a:pt x="35" y="58"/>
                    <a:pt x="35" y="58"/>
                  </a:cubicBezTo>
                  <a:cubicBezTo>
                    <a:pt x="36" y="53"/>
                    <a:pt x="37" y="49"/>
                    <a:pt x="39" y="46"/>
                  </a:cubicBezTo>
                  <a:cubicBezTo>
                    <a:pt x="40" y="44"/>
                    <a:pt x="41" y="43"/>
                    <a:pt x="42" y="42"/>
                  </a:cubicBezTo>
                  <a:cubicBezTo>
                    <a:pt x="42" y="40"/>
                    <a:pt x="43" y="39"/>
                    <a:pt x="44" y="38"/>
                  </a:cubicBezTo>
                  <a:cubicBezTo>
                    <a:pt x="46" y="37"/>
                    <a:pt x="49" y="35"/>
                    <a:pt x="51" y="35"/>
                  </a:cubicBezTo>
                  <a:cubicBezTo>
                    <a:pt x="51" y="33"/>
                    <a:pt x="49" y="33"/>
                    <a:pt x="48" y="33"/>
                  </a:cubicBezTo>
                  <a:cubicBezTo>
                    <a:pt x="46" y="33"/>
                    <a:pt x="45" y="33"/>
                    <a:pt x="43" y="32"/>
                  </a:cubicBezTo>
                  <a:cubicBezTo>
                    <a:pt x="42" y="31"/>
                    <a:pt x="40" y="30"/>
                    <a:pt x="39" y="28"/>
                  </a:cubicBezTo>
                  <a:cubicBezTo>
                    <a:pt x="38" y="27"/>
                    <a:pt x="37" y="26"/>
                    <a:pt x="37" y="25"/>
                  </a:cubicBezTo>
                  <a:cubicBezTo>
                    <a:pt x="36" y="24"/>
                    <a:pt x="35" y="24"/>
                    <a:pt x="34" y="24"/>
                  </a:cubicBezTo>
                  <a:cubicBezTo>
                    <a:pt x="32" y="23"/>
                    <a:pt x="32" y="21"/>
                    <a:pt x="32" y="20"/>
                  </a:cubicBezTo>
                  <a:cubicBezTo>
                    <a:pt x="31" y="18"/>
                    <a:pt x="30" y="17"/>
                    <a:pt x="29" y="15"/>
                  </a:cubicBezTo>
                </a:path>
              </a:pathLst>
            </a:custGeom>
            <a:solidFill>
              <a:schemeClr val="bg2"/>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sp>
          <p:nvSpPr>
            <p:cNvPr id="98" name="Freeform 11">
              <a:extLst>
                <a:ext uri="{FF2B5EF4-FFF2-40B4-BE49-F238E27FC236}">
                  <a16:creationId xmlns:a16="http://schemas.microsoft.com/office/drawing/2014/main" id="{7D9A8DB6-9AD0-16E1-C4E5-D288A3F5B755}"/>
                </a:ext>
              </a:extLst>
            </p:cNvPr>
            <p:cNvSpPr>
              <a:spLocks/>
            </p:cNvSpPr>
            <p:nvPr/>
          </p:nvSpPr>
          <p:spPr bwMode="auto">
            <a:xfrm>
              <a:off x="7113094" y="3164485"/>
              <a:ext cx="264032" cy="171389"/>
            </a:xfrm>
            <a:custGeom>
              <a:avLst/>
              <a:gdLst/>
              <a:ahLst/>
              <a:cxnLst>
                <a:cxn ang="0">
                  <a:pos x="231" y="65"/>
                </a:cxn>
                <a:cxn ang="0">
                  <a:pos x="214" y="71"/>
                </a:cxn>
                <a:cxn ang="0">
                  <a:pos x="204" y="60"/>
                </a:cxn>
                <a:cxn ang="0">
                  <a:pos x="194" y="60"/>
                </a:cxn>
                <a:cxn ang="0">
                  <a:pos x="186" y="51"/>
                </a:cxn>
                <a:cxn ang="0">
                  <a:pos x="183" y="47"/>
                </a:cxn>
                <a:cxn ang="0">
                  <a:pos x="186" y="39"/>
                </a:cxn>
                <a:cxn ang="0">
                  <a:pos x="192" y="36"/>
                </a:cxn>
                <a:cxn ang="0">
                  <a:pos x="195" y="30"/>
                </a:cxn>
                <a:cxn ang="0">
                  <a:pos x="197" y="18"/>
                </a:cxn>
                <a:cxn ang="0">
                  <a:pos x="188" y="17"/>
                </a:cxn>
                <a:cxn ang="0">
                  <a:pos x="174" y="10"/>
                </a:cxn>
                <a:cxn ang="0">
                  <a:pos x="161" y="9"/>
                </a:cxn>
                <a:cxn ang="0">
                  <a:pos x="145" y="1"/>
                </a:cxn>
                <a:cxn ang="0">
                  <a:pos x="133" y="1"/>
                </a:cxn>
                <a:cxn ang="0">
                  <a:pos x="121" y="8"/>
                </a:cxn>
                <a:cxn ang="0">
                  <a:pos x="110" y="18"/>
                </a:cxn>
                <a:cxn ang="0">
                  <a:pos x="94" y="17"/>
                </a:cxn>
                <a:cxn ang="0">
                  <a:pos x="90" y="21"/>
                </a:cxn>
                <a:cxn ang="0">
                  <a:pos x="51" y="27"/>
                </a:cxn>
                <a:cxn ang="0">
                  <a:pos x="39" y="56"/>
                </a:cxn>
                <a:cxn ang="0">
                  <a:pos x="8" y="90"/>
                </a:cxn>
                <a:cxn ang="0">
                  <a:pos x="5" y="118"/>
                </a:cxn>
                <a:cxn ang="0">
                  <a:pos x="41" y="118"/>
                </a:cxn>
                <a:cxn ang="0">
                  <a:pos x="46" y="130"/>
                </a:cxn>
                <a:cxn ang="0">
                  <a:pos x="52" y="144"/>
                </a:cxn>
                <a:cxn ang="0">
                  <a:pos x="57" y="153"/>
                </a:cxn>
                <a:cxn ang="0">
                  <a:pos x="68" y="151"/>
                </a:cxn>
                <a:cxn ang="0">
                  <a:pos x="88" y="145"/>
                </a:cxn>
                <a:cxn ang="0">
                  <a:pos x="108" y="135"/>
                </a:cxn>
                <a:cxn ang="0">
                  <a:pos x="113" y="129"/>
                </a:cxn>
                <a:cxn ang="0">
                  <a:pos x="119" y="114"/>
                </a:cxn>
                <a:cxn ang="0">
                  <a:pos x="127" y="120"/>
                </a:cxn>
                <a:cxn ang="0">
                  <a:pos x="138" y="133"/>
                </a:cxn>
                <a:cxn ang="0">
                  <a:pos x="148" y="137"/>
                </a:cxn>
                <a:cxn ang="0">
                  <a:pos x="147" y="143"/>
                </a:cxn>
                <a:cxn ang="0">
                  <a:pos x="158" y="156"/>
                </a:cxn>
                <a:cxn ang="0">
                  <a:pos x="157" y="147"/>
                </a:cxn>
                <a:cxn ang="0">
                  <a:pos x="163" y="134"/>
                </a:cxn>
                <a:cxn ang="0">
                  <a:pos x="174" y="121"/>
                </a:cxn>
                <a:cxn ang="0">
                  <a:pos x="173" y="106"/>
                </a:cxn>
                <a:cxn ang="0">
                  <a:pos x="185" y="111"/>
                </a:cxn>
                <a:cxn ang="0">
                  <a:pos x="196" y="118"/>
                </a:cxn>
                <a:cxn ang="0">
                  <a:pos x="209" y="115"/>
                </a:cxn>
                <a:cxn ang="0">
                  <a:pos x="223" y="123"/>
                </a:cxn>
                <a:cxn ang="0">
                  <a:pos x="222" y="109"/>
                </a:cxn>
                <a:cxn ang="0">
                  <a:pos x="220" y="97"/>
                </a:cxn>
                <a:cxn ang="0">
                  <a:pos x="236" y="98"/>
                </a:cxn>
                <a:cxn ang="0">
                  <a:pos x="238" y="91"/>
                </a:cxn>
                <a:cxn ang="0">
                  <a:pos x="240" y="71"/>
                </a:cxn>
              </a:cxnLst>
              <a:rect l="0" t="0" r="r" b="b"/>
              <a:pathLst>
                <a:path w="242" h="157">
                  <a:moveTo>
                    <a:pt x="240" y="71"/>
                  </a:moveTo>
                  <a:cubicBezTo>
                    <a:pt x="240" y="69"/>
                    <a:pt x="240" y="67"/>
                    <a:pt x="238" y="65"/>
                  </a:cubicBezTo>
                  <a:cubicBezTo>
                    <a:pt x="237" y="64"/>
                    <a:pt x="234" y="62"/>
                    <a:pt x="233" y="62"/>
                  </a:cubicBezTo>
                  <a:cubicBezTo>
                    <a:pt x="232" y="63"/>
                    <a:pt x="232" y="64"/>
                    <a:pt x="231" y="65"/>
                  </a:cubicBezTo>
                  <a:cubicBezTo>
                    <a:pt x="230" y="65"/>
                    <a:pt x="229" y="65"/>
                    <a:pt x="228" y="66"/>
                  </a:cubicBezTo>
                  <a:cubicBezTo>
                    <a:pt x="226" y="67"/>
                    <a:pt x="227" y="69"/>
                    <a:pt x="226" y="70"/>
                  </a:cubicBezTo>
                  <a:cubicBezTo>
                    <a:pt x="225" y="72"/>
                    <a:pt x="225" y="73"/>
                    <a:pt x="222" y="73"/>
                  </a:cubicBezTo>
                  <a:cubicBezTo>
                    <a:pt x="219" y="73"/>
                    <a:pt x="217" y="72"/>
                    <a:pt x="214" y="71"/>
                  </a:cubicBezTo>
                  <a:cubicBezTo>
                    <a:pt x="213" y="71"/>
                    <a:pt x="212" y="70"/>
                    <a:pt x="212" y="69"/>
                  </a:cubicBezTo>
                  <a:cubicBezTo>
                    <a:pt x="211" y="69"/>
                    <a:pt x="210" y="69"/>
                    <a:pt x="210" y="68"/>
                  </a:cubicBezTo>
                  <a:cubicBezTo>
                    <a:pt x="208" y="67"/>
                    <a:pt x="208" y="66"/>
                    <a:pt x="208" y="64"/>
                  </a:cubicBezTo>
                  <a:cubicBezTo>
                    <a:pt x="208" y="61"/>
                    <a:pt x="206" y="61"/>
                    <a:pt x="204" y="60"/>
                  </a:cubicBezTo>
                  <a:cubicBezTo>
                    <a:pt x="204" y="60"/>
                    <a:pt x="204" y="60"/>
                    <a:pt x="203" y="59"/>
                  </a:cubicBezTo>
                  <a:cubicBezTo>
                    <a:pt x="203" y="59"/>
                    <a:pt x="202" y="59"/>
                    <a:pt x="201" y="59"/>
                  </a:cubicBezTo>
                  <a:cubicBezTo>
                    <a:pt x="200" y="60"/>
                    <a:pt x="200" y="60"/>
                    <a:pt x="198" y="60"/>
                  </a:cubicBezTo>
                  <a:cubicBezTo>
                    <a:pt x="197" y="60"/>
                    <a:pt x="195" y="60"/>
                    <a:pt x="194" y="60"/>
                  </a:cubicBezTo>
                  <a:cubicBezTo>
                    <a:pt x="193" y="60"/>
                    <a:pt x="192" y="60"/>
                    <a:pt x="191" y="60"/>
                  </a:cubicBezTo>
                  <a:cubicBezTo>
                    <a:pt x="190" y="60"/>
                    <a:pt x="189" y="60"/>
                    <a:pt x="188" y="60"/>
                  </a:cubicBezTo>
                  <a:cubicBezTo>
                    <a:pt x="185" y="59"/>
                    <a:pt x="183" y="60"/>
                    <a:pt x="183" y="57"/>
                  </a:cubicBezTo>
                  <a:cubicBezTo>
                    <a:pt x="182" y="53"/>
                    <a:pt x="184" y="53"/>
                    <a:pt x="186" y="51"/>
                  </a:cubicBezTo>
                  <a:cubicBezTo>
                    <a:pt x="186" y="51"/>
                    <a:pt x="187" y="51"/>
                    <a:pt x="187" y="50"/>
                  </a:cubicBezTo>
                  <a:cubicBezTo>
                    <a:pt x="187" y="50"/>
                    <a:pt x="186" y="50"/>
                    <a:pt x="186" y="50"/>
                  </a:cubicBezTo>
                  <a:cubicBezTo>
                    <a:pt x="185" y="50"/>
                    <a:pt x="185" y="50"/>
                    <a:pt x="184" y="49"/>
                  </a:cubicBezTo>
                  <a:cubicBezTo>
                    <a:pt x="183" y="49"/>
                    <a:pt x="183" y="48"/>
                    <a:pt x="183" y="47"/>
                  </a:cubicBezTo>
                  <a:cubicBezTo>
                    <a:pt x="183" y="47"/>
                    <a:pt x="183" y="46"/>
                    <a:pt x="183" y="45"/>
                  </a:cubicBezTo>
                  <a:cubicBezTo>
                    <a:pt x="183" y="44"/>
                    <a:pt x="184" y="44"/>
                    <a:pt x="184" y="43"/>
                  </a:cubicBezTo>
                  <a:cubicBezTo>
                    <a:pt x="184" y="42"/>
                    <a:pt x="185" y="42"/>
                    <a:pt x="185" y="41"/>
                  </a:cubicBezTo>
                  <a:cubicBezTo>
                    <a:pt x="186" y="40"/>
                    <a:pt x="186" y="40"/>
                    <a:pt x="186" y="39"/>
                  </a:cubicBezTo>
                  <a:cubicBezTo>
                    <a:pt x="187" y="38"/>
                    <a:pt x="187" y="38"/>
                    <a:pt x="188" y="38"/>
                  </a:cubicBezTo>
                  <a:cubicBezTo>
                    <a:pt x="188" y="37"/>
                    <a:pt x="189" y="37"/>
                    <a:pt x="189" y="36"/>
                  </a:cubicBezTo>
                  <a:cubicBezTo>
                    <a:pt x="189" y="36"/>
                    <a:pt x="192" y="35"/>
                    <a:pt x="192" y="35"/>
                  </a:cubicBezTo>
                  <a:cubicBezTo>
                    <a:pt x="192" y="36"/>
                    <a:pt x="192" y="36"/>
                    <a:pt x="192" y="36"/>
                  </a:cubicBezTo>
                  <a:cubicBezTo>
                    <a:pt x="192" y="37"/>
                    <a:pt x="192" y="37"/>
                    <a:pt x="192" y="37"/>
                  </a:cubicBezTo>
                  <a:cubicBezTo>
                    <a:pt x="194" y="36"/>
                    <a:pt x="196" y="36"/>
                    <a:pt x="196" y="35"/>
                  </a:cubicBezTo>
                  <a:cubicBezTo>
                    <a:pt x="197" y="34"/>
                    <a:pt x="196" y="33"/>
                    <a:pt x="196" y="33"/>
                  </a:cubicBezTo>
                  <a:cubicBezTo>
                    <a:pt x="195" y="32"/>
                    <a:pt x="195" y="31"/>
                    <a:pt x="195" y="30"/>
                  </a:cubicBezTo>
                  <a:cubicBezTo>
                    <a:pt x="195" y="28"/>
                    <a:pt x="195" y="26"/>
                    <a:pt x="195" y="24"/>
                  </a:cubicBezTo>
                  <a:cubicBezTo>
                    <a:pt x="195" y="23"/>
                    <a:pt x="196" y="22"/>
                    <a:pt x="196" y="20"/>
                  </a:cubicBezTo>
                  <a:cubicBezTo>
                    <a:pt x="197" y="19"/>
                    <a:pt x="198" y="19"/>
                    <a:pt x="198" y="18"/>
                  </a:cubicBezTo>
                  <a:cubicBezTo>
                    <a:pt x="198" y="18"/>
                    <a:pt x="197" y="18"/>
                    <a:pt x="197" y="18"/>
                  </a:cubicBezTo>
                  <a:cubicBezTo>
                    <a:pt x="196" y="18"/>
                    <a:pt x="195" y="18"/>
                    <a:pt x="195" y="18"/>
                  </a:cubicBezTo>
                  <a:cubicBezTo>
                    <a:pt x="195" y="18"/>
                    <a:pt x="195" y="17"/>
                    <a:pt x="194" y="17"/>
                  </a:cubicBezTo>
                  <a:cubicBezTo>
                    <a:pt x="193" y="17"/>
                    <a:pt x="191" y="17"/>
                    <a:pt x="190" y="17"/>
                  </a:cubicBezTo>
                  <a:cubicBezTo>
                    <a:pt x="189" y="17"/>
                    <a:pt x="189" y="17"/>
                    <a:pt x="188" y="17"/>
                  </a:cubicBezTo>
                  <a:cubicBezTo>
                    <a:pt x="186" y="16"/>
                    <a:pt x="184" y="16"/>
                    <a:pt x="182" y="15"/>
                  </a:cubicBezTo>
                  <a:cubicBezTo>
                    <a:pt x="181" y="15"/>
                    <a:pt x="180" y="15"/>
                    <a:pt x="179" y="13"/>
                  </a:cubicBezTo>
                  <a:cubicBezTo>
                    <a:pt x="178" y="13"/>
                    <a:pt x="178" y="13"/>
                    <a:pt x="178" y="12"/>
                  </a:cubicBezTo>
                  <a:cubicBezTo>
                    <a:pt x="177" y="12"/>
                    <a:pt x="175" y="11"/>
                    <a:pt x="174" y="10"/>
                  </a:cubicBezTo>
                  <a:cubicBezTo>
                    <a:pt x="173" y="10"/>
                    <a:pt x="172" y="9"/>
                    <a:pt x="171" y="8"/>
                  </a:cubicBezTo>
                  <a:cubicBezTo>
                    <a:pt x="170" y="7"/>
                    <a:pt x="171" y="7"/>
                    <a:pt x="169" y="7"/>
                  </a:cubicBezTo>
                  <a:cubicBezTo>
                    <a:pt x="168" y="7"/>
                    <a:pt x="167" y="7"/>
                    <a:pt x="166" y="8"/>
                  </a:cubicBezTo>
                  <a:cubicBezTo>
                    <a:pt x="164" y="8"/>
                    <a:pt x="163" y="9"/>
                    <a:pt x="161" y="9"/>
                  </a:cubicBezTo>
                  <a:cubicBezTo>
                    <a:pt x="159" y="9"/>
                    <a:pt x="157" y="8"/>
                    <a:pt x="155" y="7"/>
                  </a:cubicBezTo>
                  <a:cubicBezTo>
                    <a:pt x="154" y="6"/>
                    <a:pt x="154" y="5"/>
                    <a:pt x="153" y="5"/>
                  </a:cubicBezTo>
                  <a:cubicBezTo>
                    <a:pt x="152" y="4"/>
                    <a:pt x="149" y="3"/>
                    <a:pt x="147" y="2"/>
                  </a:cubicBezTo>
                  <a:cubicBezTo>
                    <a:pt x="147" y="1"/>
                    <a:pt x="146" y="1"/>
                    <a:pt x="145" y="1"/>
                  </a:cubicBezTo>
                  <a:cubicBezTo>
                    <a:pt x="145" y="1"/>
                    <a:pt x="144" y="1"/>
                    <a:pt x="143" y="1"/>
                  </a:cubicBezTo>
                  <a:cubicBezTo>
                    <a:pt x="143" y="1"/>
                    <a:pt x="142" y="0"/>
                    <a:pt x="141" y="0"/>
                  </a:cubicBezTo>
                  <a:cubicBezTo>
                    <a:pt x="141" y="0"/>
                    <a:pt x="140" y="0"/>
                    <a:pt x="139" y="0"/>
                  </a:cubicBezTo>
                  <a:cubicBezTo>
                    <a:pt x="137" y="0"/>
                    <a:pt x="134" y="0"/>
                    <a:pt x="133" y="1"/>
                  </a:cubicBezTo>
                  <a:cubicBezTo>
                    <a:pt x="131" y="3"/>
                    <a:pt x="129" y="6"/>
                    <a:pt x="129" y="8"/>
                  </a:cubicBezTo>
                  <a:cubicBezTo>
                    <a:pt x="129" y="11"/>
                    <a:pt x="129" y="14"/>
                    <a:pt x="126" y="14"/>
                  </a:cubicBezTo>
                  <a:cubicBezTo>
                    <a:pt x="124" y="14"/>
                    <a:pt x="124" y="13"/>
                    <a:pt x="123" y="12"/>
                  </a:cubicBezTo>
                  <a:cubicBezTo>
                    <a:pt x="122" y="11"/>
                    <a:pt x="123" y="9"/>
                    <a:pt x="121" y="8"/>
                  </a:cubicBezTo>
                  <a:cubicBezTo>
                    <a:pt x="120" y="8"/>
                    <a:pt x="119" y="10"/>
                    <a:pt x="118" y="11"/>
                  </a:cubicBezTo>
                  <a:cubicBezTo>
                    <a:pt x="118" y="12"/>
                    <a:pt x="118" y="12"/>
                    <a:pt x="118" y="13"/>
                  </a:cubicBezTo>
                  <a:cubicBezTo>
                    <a:pt x="118" y="15"/>
                    <a:pt x="117" y="15"/>
                    <a:pt x="116" y="15"/>
                  </a:cubicBezTo>
                  <a:cubicBezTo>
                    <a:pt x="114" y="16"/>
                    <a:pt x="113" y="18"/>
                    <a:pt x="110" y="18"/>
                  </a:cubicBezTo>
                  <a:cubicBezTo>
                    <a:pt x="110" y="18"/>
                    <a:pt x="109" y="17"/>
                    <a:pt x="108" y="17"/>
                  </a:cubicBezTo>
                  <a:cubicBezTo>
                    <a:pt x="107" y="17"/>
                    <a:pt x="105" y="17"/>
                    <a:pt x="104" y="18"/>
                  </a:cubicBezTo>
                  <a:cubicBezTo>
                    <a:pt x="102" y="19"/>
                    <a:pt x="100" y="19"/>
                    <a:pt x="97" y="18"/>
                  </a:cubicBezTo>
                  <a:cubicBezTo>
                    <a:pt x="96" y="18"/>
                    <a:pt x="95" y="18"/>
                    <a:pt x="94" y="17"/>
                  </a:cubicBezTo>
                  <a:cubicBezTo>
                    <a:pt x="94" y="17"/>
                    <a:pt x="94" y="17"/>
                    <a:pt x="93" y="17"/>
                  </a:cubicBezTo>
                  <a:cubicBezTo>
                    <a:pt x="93" y="16"/>
                    <a:pt x="93" y="16"/>
                    <a:pt x="92" y="15"/>
                  </a:cubicBezTo>
                  <a:cubicBezTo>
                    <a:pt x="92" y="15"/>
                    <a:pt x="92" y="15"/>
                    <a:pt x="92" y="15"/>
                  </a:cubicBezTo>
                  <a:cubicBezTo>
                    <a:pt x="92" y="17"/>
                    <a:pt x="93" y="19"/>
                    <a:pt x="90" y="21"/>
                  </a:cubicBezTo>
                  <a:cubicBezTo>
                    <a:pt x="87" y="23"/>
                    <a:pt x="83" y="25"/>
                    <a:pt x="80" y="26"/>
                  </a:cubicBezTo>
                  <a:cubicBezTo>
                    <a:pt x="78" y="27"/>
                    <a:pt x="77" y="27"/>
                    <a:pt x="75" y="27"/>
                  </a:cubicBezTo>
                  <a:cubicBezTo>
                    <a:pt x="69" y="27"/>
                    <a:pt x="64" y="30"/>
                    <a:pt x="58" y="29"/>
                  </a:cubicBezTo>
                  <a:cubicBezTo>
                    <a:pt x="56" y="28"/>
                    <a:pt x="54" y="27"/>
                    <a:pt x="51" y="27"/>
                  </a:cubicBezTo>
                  <a:cubicBezTo>
                    <a:pt x="40" y="28"/>
                    <a:pt x="58" y="37"/>
                    <a:pt x="52" y="42"/>
                  </a:cubicBezTo>
                  <a:cubicBezTo>
                    <a:pt x="50" y="44"/>
                    <a:pt x="49" y="43"/>
                    <a:pt x="47" y="44"/>
                  </a:cubicBezTo>
                  <a:cubicBezTo>
                    <a:pt x="47" y="45"/>
                    <a:pt x="46" y="47"/>
                    <a:pt x="46" y="47"/>
                  </a:cubicBezTo>
                  <a:cubicBezTo>
                    <a:pt x="44" y="51"/>
                    <a:pt x="42" y="53"/>
                    <a:pt x="39" y="56"/>
                  </a:cubicBezTo>
                  <a:cubicBezTo>
                    <a:pt x="34" y="62"/>
                    <a:pt x="30" y="69"/>
                    <a:pt x="23" y="74"/>
                  </a:cubicBezTo>
                  <a:cubicBezTo>
                    <a:pt x="22" y="75"/>
                    <a:pt x="20" y="76"/>
                    <a:pt x="19" y="78"/>
                  </a:cubicBezTo>
                  <a:cubicBezTo>
                    <a:pt x="17" y="80"/>
                    <a:pt x="17" y="82"/>
                    <a:pt x="15" y="83"/>
                  </a:cubicBezTo>
                  <a:cubicBezTo>
                    <a:pt x="13" y="86"/>
                    <a:pt x="11" y="88"/>
                    <a:pt x="8" y="90"/>
                  </a:cubicBezTo>
                  <a:cubicBezTo>
                    <a:pt x="6" y="93"/>
                    <a:pt x="6" y="95"/>
                    <a:pt x="6" y="98"/>
                  </a:cubicBezTo>
                  <a:cubicBezTo>
                    <a:pt x="6" y="100"/>
                    <a:pt x="7" y="104"/>
                    <a:pt x="6" y="105"/>
                  </a:cubicBezTo>
                  <a:cubicBezTo>
                    <a:pt x="5" y="107"/>
                    <a:pt x="3" y="106"/>
                    <a:pt x="2" y="108"/>
                  </a:cubicBezTo>
                  <a:cubicBezTo>
                    <a:pt x="0" y="111"/>
                    <a:pt x="3" y="117"/>
                    <a:pt x="5" y="118"/>
                  </a:cubicBezTo>
                  <a:cubicBezTo>
                    <a:pt x="8" y="119"/>
                    <a:pt x="11" y="118"/>
                    <a:pt x="13" y="117"/>
                  </a:cubicBezTo>
                  <a:cubicBezTo>
                    <a:pt x="18" y="115"/>
                    <a:pt x="22" y="112"/>
                    <a:pt x="27" y="112"/>
                  </a:cubicBezTo>
                  <a:cubicBezTo>
                    <a:pt x="31" y="112"/>
                    <a:pt x="35" y="115"/>
                    <a:pt x="38" y="117"/>
                  </a:cubicBezTo>
                  <a:cubicBezTo>
                    <a:pt x="38" y="117"/>
                    <a:pt x="40" y="118"/>
                    <a:pt x="41" y="118"/>
                  </a:cubicBezTo>
                  <a:cubicBezTo>
                    <a:pt x="42" y="118"/>
                    <a:pt x="43" y="119"/>
                    <a:pt x="44" y="119"/>
                  </a:cubicBezTo>
                  <a:cubicBezTo>
                    <a:pt x="45" y="121"/>
                    <a:pt x="44" y="123"/>
                    <a:pt x="45" y="125"/>
                  </a:cubicBezTo>
                  <a:cubicBezTo>
                    <a:pt x="45" y="125"/>
                    <a:pt x="46" y="126"/>
                    <a:pt x="46" y="126"/>
                  </a:cubicBezTo>
                  <a:cubicBezTo>
                    <a:pt x="46" y="127"/>
                    <a:pt x="46" y="129"/>
                    <a:pt x="46" y="130"/>
                  </a:cubicBezTo>
                  <a:cubicBezTo>
                    <a:pt x="46" y="132"/>
                    <a:pt x="46" y="134"/>
                    <a:pt x="47" y="136"/>
                  </a:cubicBezTo>
                  <a:cubicBezTo>
                    <a:pt x="47" y="137"/>
                    <a:pt x="48" y="138"/>
                    <a:pt x="49" y="139"/>
                  </a:cubicBezTo>
                  <a:cubicBezTo>
                    <a:pt x="49" y="140"/>
                    <a:pt x="50" y="141"/>
                    <a:pt x="50" y="141"/>
                  </a:cubicBezTo>
                  <a:cubicBezTo>
                    <a:pt x="51" y="143"/>
                    <a:pt x="51" y="143"/>
                    <a:pt x="52" y="144"/>
                  </a:cubicBezTo>
                  <a:cubicBezTo>
                    <a:pt x="52" y="145"/>
                    <a:pt x="53" y="145"/>
                    <a:pt x="53" y="147"/>
                  </a:cubicBezTo>
                  <a:cubicBezTo>
                    <a:pt x="53" y="147"/>
                    <a:pt x="53" y="149"/>
                    <a:pt x="53" y="150"/>
                  </a:cubicBezTo>
                  <a:cubicBezTo>
                    <a:pt x="53" y="151"/>
                    <a:pt x="51" y="152"/>
                    <a:pt x="51" y="153"/>
                  </a:cubicBezTo>
                  <a:cubicBezTo>
                    <a:pt x="53" y="154"/>
                    <a:pt x="55" y="153"/>
                    <a:pt x="57" y="153"/>
                  </a:cubicBezTo>
                  <a:cubicBezTo>
                    <a:pt x="58" y="153"/>
                    <a:pt x="59" y="154"/>
                    <a:pt x="60" y="154"/>
                  </a:cubicBezTo>
                  <a:cubicBezTo>
                    <a:pt x="61" y="154"/>
                    <a:pt x="62" y="154"/>
                    <a:pt x="63" y="153"/>
                  </a:cubicBezTo>
                  <a:cubicBezTo>
                    <a:pt x="63" y="153"/>
                    <a:pt x="65" y="153"/>
                    <a:pt x="66" y="153"/>
                  </a:cubicBezTo>
                  <a:cubicBezTo>
                    <a:pt x="67" y="152"/>
                    <a:pt x="67" y="151"/>
                    <a:pt x="68" y="151"/>
                  </a:cubicBezTo>
                  <a:cubicBezTo>
                    <a:pt x="71" y="150"/>
                    <a:pt x="74" y="150"/>
                    <a:pt x="77" y="149"/>
                  </a:cubicBezTo>
                  <a:cubicBezTo>
                    <a:pt x="79" y="149"/>
                    <a:pt x="80" y="148"/>
                    <a:pt x="81" y="147"/>
                  </a:cubicBezTo>
                  <a:cubicBezTo>
                    <a:pt x="82" y="145"/>
                    <a:pt x="82" y="144"/>
                    <a:pt x="84" y="143"/>
                  </a:cubicBezTo>
                  <a:cubicBezTo>
                    <a:pt x="85" y="143"/>
                    <a:pt x="86" y="144"/>
                    <a:pt x="88" y="145"/>
                  </a:cubicBezTo>
                  <a:cubicBezTo>
                    <a:pt x="91" y="146"/>
                    <a:pt x="95" y="149"/>
                    <a:pt x="99" y="147"/>
                  </a:cubicBezTo>
                  <a:cubicBezTo>
                    <a:pt x="100" y="146"/>
                    <a:pt x="100" y="145"/>
                    <a:pt x="102" y="144"/>
                  </a:cubicBezTo>
                  <a:cubicBezTo>
                    <a:pt x="103" y="143"/>
                    <a:pt x="105" y="142"/>
                    <a:pt x="105" y="140"/>
                  </a:cubicBezTo>
                  <a:cubicBezTo>
                    <a:pt x="106" y="139"/>
                    <a:pt x="106" y="136"/>
                    <a:pt x="108" y="135"/>
                  </a:cubicBezTo>
                  <a:cubicBezTo>
                    <a:pt x="109" y="135"/>
                    <a:pt x="110" y="135"/>
                    <a:pt x="110" y="135"/>
                  </a:cubicBezTo>
                  <a:cubicBezTo>
                    <a:pt x="110" y="135"/>
                    <a:pt x="111" y="134"/>
                    <a:pt x="111" y="134"/>
                  </a:cubicBezTo>
                  <a:cubicBezTo>
                    <a:pt x="113" y="133"/>
                    <a:pt x="113" y="133"/>
                    <a:pt x="113" y="132"/>
                  </a:cubicBezTo>
                  <a:cubicBezTo>
                    <a:pt x="113" y="131"/>
                    <a:pt x="113" y="130"/>
                    <a:pt x="113" y="129"/>
                  </a:cubicBezTo>
                  <a:cubicBezTo>
                    <a:pt x="112" y="127"/>
                    <a:pt x="111" y="128"/>
                    <a:pt x="110" y="127"/>
                  </a:cubicBezTo>
                  <a:cubicBezTo>
                    <a:pt x="109" y="125"/>
                    <a:pt x="109" y="123"/>
                    <a:pt x="111" y="122"/>
                  </a:cubicBezTo>
                  <a:cubicBezTo>
                    <a:pt x="113" y="120"/>
                    <a:pt x="115" y="120"/>
                    <a:pt x="117" y="119"/>
                  </a:cubicBezTo>
                  <a:cubicBezTo>
                    <a:pt x="118" y="118"/>
                    <a:pt x="119" y="116"/>
                    <a:pt x="119" y="114"/>
                  </a:cubicBezTo>
                  <a:cubicBezTo>
                    <a:pt x="120" y="112"/>
                    <a:pt x="120" y="109"/>
                    <a:pt x="123" y="110"/>
                  </a:cubicBezTo>
                  <a:cubicBezTo>
                    <a:pt x="125" y="111"/>
                    <a:pt x="127" y="113"/>
                    <a:pt x="127" y="115"/>
                  </a:cubicBezTo>
                  <a:cubicBezTo>
                    <a:pt x="127" y="116"/>
                    <a:pt x="127" y="117"/>
                    <a:pt x="127" y="118"/>
                  </a:cubicBezTo>
                  <a:cubicBezTo>
                    <a:pt x="127" y="118"/>
                    <a:pt x="127" y="120"/>
                    <a:pt x="127" y="120"/>
                  </a:cubicBezTo>
                  <a:cubicBezTo>
                    <a:pt x="127" y="121"/>
                    <a:pt x="128" y="121"/>
                    <a:pt x="128" y="122"/>
                  </a:cubicBezTo>
                  <a:cubicBezTo>
                    <a:pt x="129" y="123"/>
                    <a:pt x="130" y="124"/>
                    <a:pt x="131" y="125"/>
                  </a:cubicBezTo>
                  <a:cubicBezTo>
                    <a:pt x="132" y="126"/>
                    <a:pt x="133" y="128"/>
                    <a:pt x="134" y="130"/>
                  </a:cubicBezTo>
                  <a:cubicBezTo>
                    <a:pt x="135" y="132"/>
                    <a:pt x="136" y="133"/>
                    <a:pt x="138" y="133"/>
                  </a:cubicBezTo>
                  <a:cubicBezTo>
                    <a:pt x="139" y="134"/>
                    <a:pt x="140" y="134"/>
                    <a:pt x="141" y="134"/>
                  </a:cubicBezTo>
                  <a:cubicBezTo>
                    <a:pt x="142" y="134"/>
                    <a:pt x="142" y="135"/>
                    <a:pt x="142" y="135"/>
                  </a:cubicBezTo>
                  <a:cubicBezTo>
                    <a:pt x="143" y="135"/>
                    <a:pt x="144" y="135"/>
                    <a:pt x="144" y="135"/>
                  </a:cubicBezTo>
                  <a:cubicBezTo>
                    <a:pt x="146" y="135"/>
                    <a:pt x="147" y="136"/>
                    <a:pt x="148" y="137"/>
                  </a:cubicBezTo>
                  <a:cubicBezTo>
                    <a:pt x="149" y="137"/>
                    <a:pt x="149" y="137"/>
                    <a:pt x="150" y="138"/>
                  </a:cubicBezTo>
                  <a:cubicBezTo>
                    <a:pt x="150" y="139"/>
                    <a:pt x="148" y="140"/>
                    <a:pt x="148" y="141"/>
                  </a:cubicBezTo>
                  <a:cubicBezTo>
                    <a:pt x="148" y="141"/>
                    <a:pt x="148" y="142"/>
                    <a:pt x="148" y="142"/>
                  </a:cubicBezTo>
                  <a:cubicBezTo>
                    <a:pt x="148" y="142"/>
                    <a:pt x="147" y="143"/>
                    <a:pt x="147" y="143"/>
                  </a:cubicBezTo>
                  <a:cubicBezTo>
                    <a:pt x="147" y="143"/>
                    <a:pt x="147" y="144"/>
                    <a:pt x="147" y="145"/>
                  </a:cubicBezTo>
                  <a:cubicBezTo>
                    <a:pt x="149" y="145"/>
                    <a:pt x="151" y="145"/>
                    <a:pt x="152" y="147"/>
                  </a:cubicBezTo>
                  <a:cubicBezTo>
                    <a:pt x="153" y="149"/>
                    <a:pt x="153" y="152"/>
                    <a:pt x="153" y="154"/>
                  </a:cubicBezTo>
                  <a:cubicBezTo>
                    <a:pt x="154" y="156"/>
                    <a:pt x="157" y="156"/>
                    <a:pt x="158" y="156"/>
                  </a:cubicBezTo>
                  <a:cubicBezTo>
                    <a:pt x="161" y="157"/>
                    <a:pt x="162" y="156"/>
                    <a:pt x="163" y="153"/>
                  </a:cubicBezTo>
                  <a:cubicBezTo>
                    <a:pt x="163" y="152"/>
                    <a:pt x="164" y="151"/>
                    <a:pt x="162" y="150"/>
                  </a:cubicBezTo>
                  <a:cubicBezTo>
                    <a:pt x="162" y="149"/>
                    <a:pt x="161" y="149"/>
                    <a:pt x="160" y="148"/>
                  </a:cubicBezTo>
                  <a:cubicBezTo>
                    <a:pt x="160" y="148"/>
                    <a:pt x="158" y="148"/>
                    <a:pt x="157" y="147"/>
                  </a:cubicBezTo>
                  <a:cubicBezTo>
                    <a:pt x="157" y="147"/>
                    <a:pt x="157" y="144"/>
                    <a:pt x="157" y="143"/>
                  </a:cubicBezTo>
                  <a:cubicBezTo>
                    <a:pt x="158" y="143"/>
                    <a:pt x="159" y="142"/>
                    <a:pt x="159" y="141"/>
                  </a:cubicBezTo>
                  <a:cubicBezTo>
                    <a:pt x="160" y="140"/>
                    <a:pt x="160" y="140"/>
                    <a:pt x="160" y="139"/>
                  </a:cubicBezTo>
                  <a:cubicBezTo>
                    <a:pt x="161" y="137"/>
                    <a:pt x="163" y="136"/>
                    <a:pt x="163" y="134"/>
                  </a:cubicBezTo>
                  <a:cubicBezTo>
                    <a:pt x="164" y="132"/>
                    <a:pt x="164" y="130"/>
                    <a:pt x="166" y="129"/>
                  </a:cubicBezTo>
                  <a:cubicBezTo>
                    <a:pt x="168" y="128"/>
                    <a:pt x="169" y="127"/>
                    <a:pt x="171" y="126"/>
                  </a:cubicBezTo>
                  <a:cubicBezTo>
                    <a:pt x="171" y="125"/>
                    <a:pt x="171" y="125"/>
                    <a:pt x="172" y="124"/>
                  </a:cubicBezTo>
                  <a:cubicBezTo>
                    <a:pt x="173" y="123"/>
                    <a:pt x="174" y="122"/>
                    <a:pt x="174" y="121"/>
                  </a:cubicBezTo>
                  <a:cubicBezTo>
                    <a:pt x="175" y="120"/>
                    <a:pt x="175" y="118"/>
                    <a:pt x="175" y="117"/>
                  </a:cubicBezTo>
                  <a:cubicBezTo>
                    <a:pt x="174" y="116"/>
                    <a:pt x="174" y="115"/>
                    <a:pt x="173" y="114"/>
                  </a:cubicBezTo>
                  <a:cubicBezTo>
                    <a:pt x="172" y="113"/>
                    <a:pt x="171" y="110"/>
                    <a:pt x="172" y="108"/>
                  </a:cubicBezTo>
                  <a:cubicBezTo>
                    <a:pt x="172" y="108"/>
                    <a:pt x="173" y="107"/>
                    <a:pt x="173" y="106"/>
                  </a:cubicBezTo>
                  <a:cubicBezTo>
                    <a:pt x="174" y="106"/>
                    <a:pt x="175" y="105"/>
                    <a:pt x="175" y="105"/>
                  </a:cubicBezTo>
                  <a:cubicBezTo>
                    <a:pt x="176" y="104"/>
                    <a:pt x="180" y="104"/>
                    <a:pt x="181" y="105"/>
                  </a:cubicBezTo>
                  <a:cubicBezTo>
                    <a:pt x="181" y="105"/>
                    <a:pt x="183" y="107"/>
                    <a:pt x="183" y="107"/>
                  </a:cubicBezTo>
                  <a:cubicBezTo>
                    <a:pt x="184" y="109"/>
                    <a:pt x="184" y="110"/>
                    <a:pt x="185" y="111"/>
                  </a:cubicBezTo>
                  <a:cubicBezTo>
                    <a:pt x="185" y="112"/>
                    <a:pt x="185" y="114"/>
                    <a:pt x="185" y="115"/>
                  </a:cubicBezTo>
                  <a:cubicBezTo>
                    <a:pt x="186" y="117"/>
                    <a:pt x="187" y="117"/>
                    <a:pt x="189" y="117"/>
                  </a:cubicBezTo>
                  <a:cubicBezTo>
                    <a:pt x="190" y="118"/>
                    <a:pt x="192" y="119"/>
                    <a:pt x="194" y="119"/>
                  </a:cubicBezTo>
                  <a:cubicBezTo>
                    <a:pt x="195" y="118"/>
                    <a:pt x="195" y="118"/>
                    <a:pt x="196" y="118"/>
                  </a:cubicBezTo>
                  <a:cubicBezTo>
                    <a:pt x="197" y="118"/>
                    <a:pt x="198" y="118"/>
                    <a:pt x="198" y="118"/>
                  </a:cubicBezTo>
                  <a:cubicBezTo>
                    <a:pt x="199" y="117"/>
                    <a:pt x="199" y="116"/>
                    <a:pt x="200" y="116"/>
                  </a:cubicBezTo>
                  <a:cubicBezTo>
                    <a:pt x="201" y="115"/>
                    <a:pt x="202" y="115"/>
                    <a:pt x="203" y="115"/>
                  </a:cubicBezTo>
                  <a:cubicBezTo>
                    <a:pt x="205" y="115"/>
                    <a:pt x="207" y="115"/>
                    <a:pt x="209" y="115"/>
                  </a:cubicBezTo>
                  <a:cubicBezTo>
                    <a:pt x="210" y="115"/>
                    <a:pt x="212" y="114"/>
                    <a:pt x="213" y="115"/>
                  </a:cubicBezTo>
                  <a:cubicBezTo>
                    <a:pt x="214" y="115"/>
                    <a:pt x="214" y="118"/>
                    <a:pt x="214" y="118"/>
                  </a:cubicBezTo>
                  <a:cubicBezTo>
                    <a:pt x="215" y="119"/>
                    <a:pt x="215" y="120"/>
                    <a:pt x="216" y="121"/>
                  </a:cubicBezTo>
                  <a:cubicBezTo>
                    <a:pt x="218" y="122"/>
                    <a:pt x="220" y="123"/>
                    <a:pt x="223" y="123"/>
                  </a:cubicBezTo>
                  <a:cubicBezTo>
                    <a:pt x="223" y="121"/>
                    <a:pt x="222" y="120"/>
                    <a:pt x="221" y="118"/>
                  </a:cubicBezTo>
                  <a:cubicBezTo>
                    <a:pt x="221" y="117"/>
                    <a:pt x="220" y="117"/>
                    <a:pt x="220" y="116"/>
                  </a:cubicBezTo>
                  <a:cubicBezTo>
                    <a:pt x="221" y="115"/>
                    <a:pt x="221" y="115"/>
                    <a:pt x="222" y="114"/>
                  </a:cubicBezTo>
                  <a:cubicBezTo>
                    <a:pt x="222" y="113"/>
                    <a:pt x="224" y="110"/>
                    <a:pt x="222" y="109"/>
                  </a:cubicBezTo>
                  <a:cubicBezTo>
                    <a:pt x="221" y="108"/>
                    <a:pt x="219" y="109"/>
                    <a:pt x="217" y="109"/>
                  </a:cubicBezTo>
                  <a:cubicBezTo>
                    <a:pt x="217" y="107"/>
                    <a:pt x="217" y="105"/>
                    <a:pt x="217" y="104"/>
                  </a:cubicBezTo>
                  <a:cubicBezTo>
                    <a:pt x="217" y="102"/>
                    <a:pt x="217" y="101"/>
                    <a:pt x="218" y="99"/>
                  </a:cubicBezTo>
                  <a:cubicBezTo>
                    <a:pt x="218" y="98"/>
                    <a:pt x="219" y="97"/>
                    <a:pt x="220" y="97"/>
                  </a:cubicBezTo>
                  <a:cubicBezTo>
                    <a:pt x="222" y="96"/>
                    <a:pt x="223" y="96"/>
                    <a:pt x="224" y="95"/>
                  </a:cubicBezTo>
                  <a:cubicBezTo>
                    <a:pt x="225" y="95"/>
                    <a:pt x="225" y="94"/>
                    <a:pt x="226" y="94"/>
                  </a:cubicBezTo>
                  <a:cubicBezTo>
                    <a:pt x="229" y="94"/>
                    <a:pt x="229" y="97"/>
                    <a:pt x="231" y="98"/>
                  </a:cubicBezTo>
                  <a:cubicBezTo>
                    <a:pt x="232" y="99"/>
                    <a:pt x="234" y="99"/>
                    <a:pt x="236" y="98"/>
                  </a:cubicBezTo>
                  <a:cubicBezTo>
                    <a:pt x="237" y="98"/>
                    <a:pt x="239" y="97"/>
                    <a:pt x="240" y="97"/>
                  </a:cubicBezTo>
                  <a:cubicBezTo>
                    <a:pt x="240" y="96"/>
                    <a:pt x="241" y="93"/>
                    <a:pt x="241" y="93"/>
                  </a:cubicBezTo>
                  <a:cubicBezTo>
                    <a:pt x="240" y="92"/>
                    <a:pt x="239" y="92"/>
                    <a:pt x="239" y="92"/>
                  </a:cubicBezTo>
                  <a:cubicBezTo>
                    <a:pt x="238" y="92"/>
                    <a:pt x="238" y="91"/>
                    <a:pt x="238" y="91"/>
                  </a:cubicBezTo>
                  <a:cubicBezTo>
                    <a:pt x="237" y="90"/>
                    <a:pt x="236" y="90"/>
                    <a:pt x="236" y="89"/>
                  </a:cubicBezTo>
                  <a:cubicBezTo>
                    <a:pt x="235" y="85"/>
                    <a:pt x="237" y="84"/>
                    <a:pt x="239" y="82"/>
                  </a:cubicBezTo>
                  <a:cubicBezTo>
                    <a:pt x="240" y="80"/>
                    <a:pt x="240" y="78"/>
                    <a:pt x="241" y="77"/>
                  </a:cubicBezTo>
                  <a:cubicBezTo>
                    <a:pt x="242" y="74"/>
                    <a:pt x="241" y="73"/>
                    <a:pt x="240" y="71"/>
                  </a:cubicBezTo>
                </a:path>
              </a:pathLst>
            </a:custGeom>
            <a:solidFill>
              <a:schemeClr val="bg1"/>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sp>
          <p:nvSpPr>
            <p:cNvPr id="99" name="Line 12">
              <a:extLst>
                <a:ext uri="{FF2B5EF4-FFF2-40B4-BE49-F238E27FC236}">
                  <a16:creationId xmlns:a16="http://schemas.microsoft.com/office/drawing/2014/main" id="{BAD99988-1B04-276E-8D40-6D0C558856D9}"/>
                </a:ext>
              </a:extLst>
            </p:cNvPr>
            <p:cNvSpPr>
              <a:spLocks noChangeShapeType="1"/>
            </p:cNvSpPr>
            <p:nvPr/>
          </p:nvSpPr>
          <p:spPr bwMode="auto">
            <a:xfrm>
              <a:off x="7147373" y="3125575"/>
              <a:ext cx="926" cy="926"/>
            </a:xfrm>
            <a:prstGeom prst="line">
              <a:avLst/>
            </a:prstGeom>
            <a:solidFill>
              <a:schemeClr val="tx2"/>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sp>
          <p:nvSpPr>
            <p:cNvPr id="100" name="Line 13">
              <a:extLst>
                <a:ext uri="{FF2B5EF4-FFF2-40B4-BE49-F238E27FC236}">
                  <a16:creationId xmlns:a16="http://schemas.microsoft.com/office/drawing/2014/main" id="{0AB79373-3D53-FFDF-6362-59227F62CC59}"/>
                </a:ext>
              </a:extLst>
            </p:cNvPr>
            <p:cNvSpPr>
              <a:spLocks noChangeShapeType="1"/>
            </p:cNvSpPr>
            <p:nvPr/>
          </p:nvSpPr>
          <p:spPr bwMode="auto">
            <a:xfrm>
              <a:off x="7147373" y="3125575"/>
              <a:ext cx="926" cy="926"/>
            </a:xfrm>
            <a:prstGeom prst="line">
              <a:avLst/>
            </a:prstGeom>
            <a:solidFill>
              <a:schemeClr val="tx2"/>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sp>
          <p:nvSpPr>
            <p:cNvPr id="101" name="Freeform 14">
              <a:extLst>
                <a:ext uri="{FF2B5EF4-FFF2-40B4-BE49-F238E27FC236}">
                  <a16:creationId xmlns:a16="http://schemas.microsoft.com/office/drawing/2014/main" id="{988B113C-2251-896F-A777-EE0686F6E501}"/>
                </a:ext>
              </a:extLst>
            </p:cNvPr>
            <p:cNvSpPr>
              <a:spLocks/>
            </p:cNvSpPr>
            <p:nvPr/>
          </p:nvSpPr>
          <p:spPr bwMode="auto">
            <a:xfrm>
              <a:off x="7311349" y="3051461"/>
              <a:ext cx="454877" cy="232534"/>
            </a:xfrm>
            <a:custGeom>
              <a:avLst/>
              <a:gdLst/>
              <a:ahLst/>
              <a:cxnLst>
                <a:cxn ang="0">
                  <a:pos x="412" y="70"/>
                </a:cxn>
                <a:cxn ang="0">
                  <a:pos x="405" y="46"/>
                </a:cxn>
                <a:cxn ang="0">
                  <a:pos x="411" y="26"/>
                </a:cxn>
                <a:cxn ang="0">
                  <a:pos x="395" y="20"/>
                </a:cxn>
                <a:cxn ang="0">
                  <a:pos x="370" y="21"/>
                </a:cxn>
                <a:cxn ang="0">
                  <a:pos x="347" y="12"/>
                </a:cxn>
                <a:cxn ang="0">
                  <a:pos x="321" y="1"/>
                </a:cxn>
                <a:cxn ang="0">
                  <a:pos x="305" y="8"/>
                </a:cxn>
                <a:cxn ang="0">
                  <a:pos x="294" y="24"/>
                </a:cxn>
                <a:cxn ang="0">
                  <a:pos x="282" y="33"/>
                </a:cxn>
                <a:cxn ang="0">
                  <a:pos x="266" y="35"/>
                </a:cxn>
                <a:cxn ang="0">
                  <a:pos x="254" y="26"/>
                </a:cxn>
                <a:cxn ang="0">
                  <a:pos x="245" y="21"/>
                </a:cxn>
                <a:cxn ang="0">
                  <a:pos x="241" y="37"/>
                </a:cxn>
                <a:cxn ang="0">
                  <a:pos x="224" y="43"/>
                </a:cxn>
                <a:cxn ang="0">
                  <a:pos x="222" y="53"/>
                </a:cxn>
                <a:cxn ang="0">
                  <a:pos x="191" y="65"/>
                </a:cxn>
                <a:cxn ang="0">
                  <a:pos x="187" y="83"/>
                </a:cxn>
                <a:cxn ang="0">
                  <a:pos x="196" y="93"/>
                </a:cxn>
                <a:cxn ang="0">
                  <a:pos x="193" y="108"/>
                </a:cxn>
                <a:cxn ang="0">
                  <a:pos x="192" y="124"/>
                </a:cxn>
                <a:cxn ang="0">
                  <a:pos x="179" y="112"/>
                </a:cxn>
                <a:cxn ang="0">
                  <a:pos x="151" y="111"/>
                </a:cxn>
                <a:cxn ang="0">
                  <a:pos x="129" y="118"/>
                </a:cxn>
                <a:cxn ang="0">
                  <a:pos x="108" y="132"/>
                </a:cxn>
                <a:cxn ang="0">
                  <a:pos x="79" y="128"/>
                </a:cxn>
                <a:cxn ang="0">
                  <a:pos x="56" y="138"/>
                </a:cxn>
                <a:cxn ang="0">
                  <a:pos x="38" y="130"/>
                </a:cxn>
                <a:cxn ang="0">
                  <a:pos x="14" y="124"/>
                </a:cxn>
                <a:cxn ang="0">
                  <a:pos x="12" y="141"/>
                </a:cxn>
                <a:cxn ang="0">
                  <a:pos x="5" y="154"/>
                </a:cxn>
                <a:cxn ang="0">
                  <a:pos x="16" y="164"/>
                </a:cxn>
                <a:cxn ang="0">
                  <a:pos x="30" y="173"/>
                </a:cxn>
                <a:cxn ang="0">
                  <a:pos x="51" y="166"/>
                </a:cxn>
                <a:cxn ang="0">
                  <a:pos x="70" y="178"/>
                </a:cxn>
                <a:cxn ang="0">
                  <a:pos x="82" y="185"/>
                </a:cxn>
                <a:cxn ang="0">
                  <a:pos x="95" y="168"/>
                </a:cxn>
                <a:cxn ang="0">
                  <a:pos x="127" y="167"/>
                </a:cxn>
                <a:cxn ang="0">
                  <a:pos x="147" y="165"/>
                </a:cxn>
                <a:cxn ang="0">
                  <a:pos x="160" y="186"/>
                </a:cxn>
                <a:cxn ang="0">
                  <a:pos x="197" y="198"/>
                </a:cxn>
                <a:cxn ang="0">
                  <a:pos x="236" y="203"/>
                </a:cxn>
                <a:cxn ang="0">
                  <a:pos x="254" y="208"/>
                </a:cxn>
                <a:cxn ang="0">
                  <a:pos x="276" y="213"/>
                </a:cxn>
                <a:cxn ang="0">
                  <a:pos x="289" y="200"/>
                </a:cxn>
                <a:cxn ang="0">
                  <a:pos x="312" y="193"/>
                </a:cxn>
                <a:cxn ang="0">
                  <a:pos x="330" y="187"/>
                </a:cxn>
                <a:cxn ang="0">
                  <a:pos x="352" y="187"/>
                </a:cxn>
                <a:cxn ang="0">
                  <a:pos x="368" y="166"/>
                </a:cxn>
                <a:cxn ang="0">
                  <a:pos x="380" y="154"/>
                </a:cxn>
                <a:cxn ang="0">
                  <a:pos x="381" y="141"/>
                </a:cxn>
                <a:cxn ang="0">
                  <a:pos x="388" y="124"/>
                </a:cxn>
                <a:cxn ang="0">
                  <a:pos x="383" y="112"/>
                </a:cxn>
                <a:cxn ang="0">
                  <a:pos x="395" y="108"/>
                </a:cxn>
                <a:cxn ang="0">
                  <a:pos x="410" y="96"/>
                </a:cxn>
              </a:cxnLst>
              <a:rect l="0" t="0" r="r" b="b"/>
              <a:pathLst>
                <a:path w="417" h="213">
                  <a:moveTo>
                    <a:pt x="416" y="79"/>
                  </a:moveTo>
                  <a:cubicBezTo>
                    <a:pt x="415" y="77"/>
                    <a:pt x="415" y="76"/>
                    <a:pt x="415" y="75"/>
                  </a:cubicBezTo>
                  <a:cubicBezTo>
                    <a:pt x="415" y="75"/>
                    <a:pt x="414" y="75"/>
                    <a:pt x="414" y="74"/>
                  </a:cubicBezTo>
                  <a:cubicBezTo>
                    <a:pt x="414" y="74"/>
                    <a:pt x="414" y="74"/>
                    <a:pt x="414" y="73"/>
                  </a:cubicBezTo>
                  <a:cubicBezTo>
                    <a:pt x="414" y="73"/>
                    <a:pt x="414" y="72"/>
                    <a:pt x="413" y="71"/>
                  </a:cubicBezTo>
                  <a:cubicBezTo>
                    <a:pt x="413" y="71"/>
                    <a:pt x="412" y="71"/>
                    <a:pt x="412" y="70"/>
                  </a:cubicBezTo>
                  <a:cubicBezTo>
                    <a:pt x="411" y="69"/>
                    <a:pt x="410" y="67"/>
                    <a:pt x="410" y="66"/>
                  </a:cubicBezTo>
                  <a:cubicBezTo>
                    <a:pt x="409" y="63"/>
                    <a:pt x="410" y="60"/>
                    <a:pt x="409" y="57"/>
                  </a:cubicBezTo>
                  <a:cubicBezTo>
                    <a:pt x="409" y="56"/>
                    <a:pt x="409" y="55"/>
                    <a:pt x="408" y="54"/>
                  </a:cubicBezTo>
                  <a:cubicBezTo>
                    <a:pt x="408" y="54"/>
                    <a:pt x="407" y="53"/>
                    <a:pt x="406" y="53"/>
                  </a:cubicBezTo>
                  <a:cubicBezTo>
                    <a:pt x="406" y="52"/>
                    <a:pt x="405" y="50"/>
                    <a:pt x="405" y="49"/>
                  </a:cubicBezTo>
                  <a:cubicBezTo>
                    <a:pt x="404" y="48"/>
                    <a:pt x="405" y="47"/>
                    <a:pt x="405" y="46"/>
                  </a:cubicBezTo>
                  <a:cubicBezTo>
                    <a:pt x="406" y="44"/>
                    <a:pt x="407" y="42"/>
                    <a:pt x="408" y="41"/>
                  </a:cubicBezTo>
                  <a:cubicBezTo>
                    <a:pt x="409" y="40"/>
                    <a:pt x="410" y="39"/>
                    <a:pt x="410" y="38"/>
                  </a:cubicBezTo>
                  <a:cubicBezTo>
                    <a:pt x="411" y="37"/>
                    <a:pt x="412" y="35"/>
                    <a:pt x="412" y="33"/>
                  </a:cubicBezTo>
                  <a:cubicBezTo>
                    <a:pt x="412" y="32"/>
                    <a:pt x="412" y="30"/>
                    <a:pt x="412" y="29"/>
                  </a:cubicBezTo>
                  <a:cubicBezTo>
                    <a:pt x="412" y="28"/>
                    <a:pt x="411" y="27"/>
                    <a:pt x="411" y="26"/>
                  </a:cubicBezTo>
                  <a:cubicBezTo>
                    <a:pt x="411" y="26"/>
                    <a:pt x="411" y="26"/>
                    <a:pt x="411" y="26"/>
                  </a:cubicBezTo>
                  <a:cubicBezTo>
                    <a:pt x="411" y="26"/>
                    <a:pt x="411" y="26"/>
                    <a:pt x="410" y="26"/>
                  </a:cubicBezTo>
                  <a:cubicBezTo>
                    <a:pt x="410" y="26"/>
                    <a:pt x="410" y="25"/>
                    <a:pt x="409" y="25"/>
                  </a:cubicBezTo>
                  <a:cubicBezTo>
                    <a:pt x="409" y="25"/>
                    <a:pt x="409" y="24"/>
                    <a:pt x="408" y="24"/>
                  </a:cubicBezTo>
                  <a:cubicBezTo>
                    <a:pt x="407" y="23"/>
                    <a:pt x="405" y="23"/>
                    <a:pt x="404" y="23"/>
                  </a:cubicBezTo>
                  <a:cubicBezTo>
                    <a:pt x="402" y="23"/>
                    <a:pt x="396" y="25"/>
                    <a:pt x="395" y="22"/>
                  </a:cubicBezTo>
                  <a:cubicBezTo>
                    <a:pt x="395" y="22"/>
                    <a:pt x="395" y="21"/>
                    <a:pt x="395" y="20"/>
                  </a:cubicBezTo>
                  <a:cubicBezTo>
                    <a:pt x="394" y="19"/>
                    <a:pt x="394" y="19"/>
                    <a:pt x="393" y="18"/>
                  </a:cubicBezTo>
                  <a:cubicBezTo>
                    <a:pt x="392" y="17"/>
                    <a:pt x="390" y="18"/>
                    <a:pt x="389" y="16"/>
                  </a:cubicBezTo>
                  <a:cubicBezTo>
                    <a:pt x="388" y="15"/>
                    <a:pt x="387" y="14"/>
                    <a:pt x="385" y="15"/>
                  </a:cubicBezTo>
                  <a:cubicBezTo>
                    <a:pt x="383" y="15"/>
                    <a:pt x="384" y="17"/>
                    <a:pt x="383" y="19"/>
                  </a:cubicBezTo>
                  <a:cubicBezTo>
                    <a:pt x="382" y="20"/>
                    <a:pt x="380" y="21"/>
                    <a:pt x="379" y="21"/>
                  </a:cubicBezTo>
                  <a:cubicBezTo>
                    <a:pt x="376" y="22"/>
                    <a:pt x="373" y="21"/>
                    <a:pt x="370" y="21"/>
                  </a:cubicBezTo>
                  <a:cubicBezTo>
                    <a:pt x="368" y="21"/>
                    <a:pt x="367" y="21"/>
                    <a:pt x="365" y="20"/>
                  </a:cubicBezTo>
                  <a:cubicBezTo>
                    <a:pt x="362" y="19"/>
                    <a:pt x="359" y="18"/>
                    <a:pt x="357" y="17"/>
                  </a:cubicBezTo>
                  <a:cubicBezTo>
                    <a:pt x="355" y="16"/>
                    <a:pt x="356" y="14"/>
                    <a:pt x="355" y="13"/>
                  </a:cubicBezTo>
                  <a:cubicBezTo>
                    <a:pt x="354" y="11"/>
                    <a:pt x="353" y="10"/>
                    <a:pt x="351" y="11"/>
                  </a:cubicBezTo>
                  <a:cubicBezTo>
                    <a:pt x="350" y="11"/>
                    <a:pt x="350" y="11"/>
                    <a:pt x="349" y="12"/>
                  </a:cubicBezTo>
                  <a:cubicBezTo>
                    <a:pt x="348" y="12"/>
                    <a:pt x="347" y="12"/>
                    <a:pt x="347" y="12"/>
                  </a:cubicBezTo>
                  <a:cubicBezTo>
                    <a:pt x="345" y="12"/>
                    <a:pt x="343" y="12"/>
                    <a:pt x="342" y="12"/>
                  </a:cubicBezTo>
                  <a:cubicBezTo>
                    <a:pt x="341" y="11"/>
                    <a:pt x="341" y="10"/>
                    <a:pt x="340" y="9"/>
                  </a:cubicBezTo>
                  <a:cubicBezTo>
                    <a:pt x="338" y="7"/>
                    <a:pt x="334" y="6"/>
                    <a:pt x="332" y="5"/>
                  </a:cubicBezTo>
                  <a:cubicBezTo>
                    <a:pt x="330" y="4"/>
                    <a:pt x="329" y="4"/>
                    <a:pt x="327" y="3"/>
                  </a:cubicBezTo>
                  <a:cubicBezTo>
                    <a:pt x="327" y="3"/>
                    <a:pt x="326" y="2"/>
                    <a:pt x="326" y="2"/>
                  </a:cubicBezTo>
                  <a:cubicBezTo>
                    <a:pt x="326" y="0"/>
                    <a:pt x="322" y="0"/>
                    <a:pt x="321" y="1"/>
                  </a:cubicBezTo>
                  <a:cubicBezTo>
                    <a:pt x="321" y="2"/>
                    <a:pt x="322" y="4"/>
                    <a:pt x="320" y="4"/>
                  </a:cubicBezTo>
                  <a:cubicBezTo>
                    <a:pt x="318" y="5"/>
                    <a:pt x="316" y="5"/>
                    <a:pt x="314" y="3"/>
                  </a:cubicBezTo>
                  <a:cubicBezTo>
                    <a:pt x="313" y="2"/>
                    <a:pt x="314" y="0"/>
                    <a:pt x="312" y="0"/>
                  </a:cubicBezTo>
                  <a:cubicBezTo>
                    <a:pt x="311" y="0"/>
                    <a:pt x="310" y="0"/>
                    <a:pt x="309" y="0"/>
                  </a:cubicBezTo>
                  <a:cubicBezTo>
                    <a:pt x="308" y="0"/>
                    <a:pt x="308" y="0"/>
                    <a:pt x="308" y="1"/>
                  </a:cubicBezTo>
                  <a:cubicBezTo>
                    <a:pt x="307" y="3"/>
                    <a:pt x="305" y="5"/>
                    <a:pt x="305" y="8"/>
                  </a:cubicBezTo>
                  <a:cubicBezTo>
                    <a:pt x="305" y="9"/>
                    <a:pt x="304" y="11"/>
                    <a:pt x="305" y="13"/>
                  </a:cubicBezTo>
                  <a:cubicBezTo>
                    <a:pt x="305" y="15"/>
                    <a:pt x="306" y="16"/>
                    <a:pt x="306" y="17"/>
                  </a:cubicBezTo>
                  <a:cubicBezTo>
                    <a:pt x="305" y="19"/>
                    <a:pt x="303" y="19"/>
                    <a:pt x="302" y="18"/>
                  </a:cubicBezTo>
                  <a:cubicBezTo>
                    <a:pt x="300" y="17"/>
                    <a:pt x="298" y="17"/>
                    <a:pt x="297" y="18"/>
                  </a:cubicBezTo>
                  <a:cubicBezTo>
                    <a:pt x="297" y="18"/>
                    <a:pt x="297" y="20"/>
                    <a:pt x="296" y="20"/>
                  </a:cubicBezTo>
                  <a:cubicBezTo>
                    <a:pt x="296" y="22"/>
                    <a:pt x="294" y="22"/>
                    <a:pt x="294" y="24"/>
                  </a:cubicBezTo>
                  <a:cubicBezTo>
                    <a:pt x="293" y="27"/>
                    <a:pt x="293" y="30"/>
                    <a:pt x="291" y="32"/>
                  </a:cubicBezTo>
                  <a:cubicBezTo>
                    <a:pt x="290" y="33"/>
                    <a:pt x="289" y="34"/>
                    <a:pt x="288" y="34"/>
                  </a:cubicBezTo>
                  <a:cubicBezTo>
                    <a:pt x="287" y="34"/>
                    <a:pt x="286" y="34"/>
                    <a:pt x="286" y="34"/>
                  </a:cubicBezTo>
                  <a:cubicBezTo>
                    <a:pt x="285" y="34"/>
                    <a:pt x="284" y="35"/>
                    <a:pt x="284" y="34"/>
                  </a:cubicBezTo>
                  <a:cubicBezTo>
                    <a:pt x="283" y="34"/>
                    <a:pt x="283" y="34"/>
                    <a:pt x="283" y="34"/>
                  </a:cubicBezTo>
                  <a:cubicBezTo>
                    <a:pt x="283" y="33"/>
                    <a:pt x="282" y="33"/>
                    <a:pt x="282" y="33"/>
                  </a:cubicBezTo>
                  <a:cubicBezTo>
                    <a:pt x="281" y="32"/>
                    <a:pt x="281" y="32"/>
                    <a:pt x="281" y="31"/>
                  </a:cubicBezTo>
                  <a:cubicBezTo>
                    <a:pt x="280" y="30"/>
                    <a:pt x="279" y="29"/>
                    <a:pt x="278" y="29"/>
                  </a:cubicBezTo>
                  <a:cubicBezTo>
                    <a:pt x="275" y="29"/>
                    <a:pt x="275" y="33"/>
                    <a:pt x="274" y="34"/>
                  </a:cubicBezTo>
                  <a:cubicBezTo>
                    <a:pt x="274" y="34"/>
                    <a:pt x="273" y="34"/>
                    <a:pt x="272" y="34"/>
                  </a:cubicBezTo>
                  <a:cubicBezTo>
                    <a:pt x="271" y="34"/>
                    <a:pt x="270" y="35"/>
                    <a:pt x="269" y="35"/>
                  </a:cubicBezTo>
                  <a:cubicBezTo>
                    <a:pt x="268" y="35"/>
                    <a:pt x="267" y="35"/>
                    <a:pt x="266" y="35"/>
                  </a:cubicBezTo>
                  <a:cubicBezTo>
                    <a:pt x="265" y="35"/>
                    <a:pt x="264" y="35"/>
                    <a:pt x="263" y="35"/>
                  </a:cubicBezTo>
                  <a:cubicBezTo>
                    <a:pt x="263" y="35"/>
                    <a:pt x="263" y="35"/>
                    <a:pt x="262" y="35"/>
                  </a:cubicBezTo>
                  <a:cubicBezTo>
                    <a:pt x="261" y="34"/>
                    <a:pt x="260" y="35"/>
                    <a:pt x="259" y="34"/>
                  </a:cubicBezTo>
                  <a:cubicBezTo>
                    <a:pt x="259" y="34"/>
                    <a:pt x="257" y="33"/>
                    <a:pt x="257" y="32"/>
                  </a:cubicBezTo>
                  <a:cubicBezTo>
                    <a:pt x="256" y="31"/>
                    <a:pt x="256" y="30"/>
                    <a:pt x="256" y="29"/>
                  </a:cubicBezTo>
                  <a:cubicBezTo>
                    <a:pt x="256" y="28"/>
                    <a:pt x="256" y="26"/>
                    <a:pt x="254" y="26"/>
                  </a:cubicBezTo>
                  <a:cubicBezTo>
                    <a:pt x="254" y="25"/>
                    <a:pt x="253" y="24"/>
                    <a:pt x="252" y="23"/>
                  </a:cubicBezTo>
                  <a:cubicBezTo>
                    <a:pt x="252" y="23"/>
                    <a:pt x="251" y="22"/>
                    <a:pt x="250" y="21"/>
                  </a:cubicBezTo>
                  <a:cubicBezTo>
                    <a:pt x="249" y="20"/>
                    <a:pt x="247" y="20"/>
                    <a:pt x="246" y="19"/>
                  </a:cubicBezTo>
                  <a:cubicBezTo>
                    <a:pt x="245" y="19"/>
                    <a:pt x="245" y="18"/>
                    <a:pt x="244" y="18"/>
                  </a:cubicBezTo>
                  <a:cubicBezTo>
                    <a:pt x="244" y="19"/>
                    <a:pt x="244" y="19"/>
                    <a:pt x="244" y="19"/>
                  </a:cubicBezTo>
                  <a:cubicBezTo>
                    <a:pt x="244" y="20"/>
                    <a:pt x="245" y="21"/>
                    <a:pt x="245" y="21"/>
                  </a:cubicBezTo>
                  <a:cubicBezTo>
                    <a:pt x="245" y="21"/>
                    <a:pt x="244" y="21"/>
                    <a:pt x="244" y="22"/>
                  </a:cubicBezTo>
                  <a:cubicBezTo>
                    <a:pt x="244" y="22"/>
                    <a:pt x="244" y="23"/>
                    <a:pt x="244" y="24"/>
                  </a:cubicBezTo>
                  <a:cubicBezTo>
                    <a:pt x="244" y="25"/>
                    <a:pt x="243" y="25"/>
                    <a:pt x="243" y="26"/>
                  </a:cubicBezTo>
                  <a:cubicBezTo>
                    <a:pt x="243" y="27"/>
                    <a:pt x="243" y="29"/>
                    <a:pt x="243" y="30"/>
                  </a:cubicBezTo>
                  <a:cubicBezTo>
                    <a:pt x="243" y="32"/>
                    <a:pt x="242" y="33"/>
                    <a:pt x="242" y="34"/>
                  </a:cubicBezTo>
                  <a:cubicBezTo>
                    <a:pt x="242" y="35"/>
                    <a:pt x="242" y="36"/>
                    <a:pt x="241" y="37"/>
                  </a:cubicBezTo>
                  <a:cubicBezTo>
                    <a:pt x="241" y="38"/>
                    <a:pt x="240" y="40"/>
                    <a:pt x="239" y="41"/>
                  </a:cubicBezTo>
                  <a:cubicBezTo>
                    <a:pt x="238" y="42"/>
                    <a:pt x="232" y="41"/>
                    <a:pt x="231" y="40"/>
                  </a:cubicBezTo>
                  <a:cubicBezTo>
                    <a:pt x="230" y="39"/>
                    <a:pt x="230" y="38"/>
                    <a:pt x="229" y="38"/>
                  </a:cubicBezTo>
                  <a:cubicBezTo>
                    <a:pt x="228" y="38"/>
                    <a:pt x="227" y="38"/>
                    <a:pt x="226" y="38"/>
                  </a:cubicBezTo>
                  <a:cubicBezTo>
                    <a:pt x="226" y="38"/>
                    <a:pt x="225" y="40"/>
                    <a:pt x="225" y="41"/>
                  </a:cubicBezTo>
                  <a:cubicBezTo>
                    <a:pt x="224" y="41"/>
                    <a:pt x="224" y="42"/>
                    <a:pt x="224" y="43"/>
                  </a:cubicBezTo>
                  <a:cubicBezTo>
                    <a:pt x="223" y="44"/>
                    <a:pt x="224" y="45"/>
                    <a:pt x="224" y="46"/>
                  </a:cubicBezTo>
                  <a:cubicBezTo>
                    <a:pt x="223" y="46"/>
                    <a:pt x="223" y="47"/>
                    <a:pt x="223" y="48"/>
                  </a:cubicBezTo>
                  <a:cubicBezTo>
                    <a:pt x="223" y="48"/>
                    <a:pt x="223" y="48"/>
                    <a:pt x="223" y="47"/>
                  </a:cubicBezTo>
                  <a:cubicBezTo>
                    <a:pt x="223" y="48"/>
                    <a:pt x="223" y="49"/>
                    <a:pt x="223" y="50"/>
                  </a:cubicBezTo>
                  <a:cubicBezTo>
                    <a:pt x="222" y="50"/>
                    <a:pt x="222" y="51"/>
                    <a:pt x="222" y="52"/>
                  </a:cubicBezTo>
                  <a:cubicBezTo>
                    <a:pt x="222" y="52"/>
                    <a:pt x="222" y="53"/>
                    <a:pt x="222" y="53"/>
                  </a:cubicBezTo>
                  <a:cubicBezTo>
                    <a:pt x="222" y="54"/>
                    <a:pt x="222" y="54"/>
                    <a:pt x="221" y="55"/>
                  </a:cubicBezTo>
                  <a:cubicBezTo>
                    <a:pt x="221" y="56"/>
                    <a:pt x="220" y="56"/>
                    <a:pt x="219" y="57"/>
                  </a:cubicBezTo>
                  <a:cubicBezTo>
                    <a:pt x="216" y="59"/>
                    <a:pt x="212" y="59"/>
                    <a:pt x="208" y="59"/>
                  </a:cubicBezTo>
                  <a:cubicBezTo>
                    <a:pt x="206" y="59"/>
                    <a:pt x="204" y="60"/>
                    <a:pt x="202" y="61"/>
                  </a:cubicBezTo>
                  <a:cubicBezTo>
                    <a:pt x="200" y="62"/>
                    <a:pt x="198" y="63"/>
                    <a:pt x="196" y="63"/>
                  </a:cubicBezTo>
                  <a:cubicBezTo>
                    <a:pt x="194" y="63"/>
                    <a:pt x="192" y="64"/>
                    <a:pt x="191" y="65"/>
                  </a:cubicBezTo>
                  <a:cubicBezTo>
                    <a:pt x="190" y="66"/>
                    <a:pt x="189" y="67"/>
                    <a:pt x="189" y="67"/>
                  </a:cubicBezTo>
                  <a:cubicBezTo>
                    <a:pt x="188" y="68"/>
                    <a:pt x="187" y="68"/>
                    <a:pt x="186" y="68"/>
                  </a:cubicBezTo>
                  <a:cubicBezTo>
                    <a:pt x="185" y="69"/>
                    <a:pt x="186" y="70"/>
                    <a:pt x="186" y="71"/>
                  </a:cubicBezTo>
                  <a:cubicBezTo>
                    <a:pt x="186" y="72"/>
                    <a:pt x="186" y="73"/>
                    <a:pt x="186" y="74"/>
                  </a:cubicBezTo>
                  <a:cubicBezTo>
                    <a:pt x="186" y="74"/>
                    <a:pt x="186" y="74"/>
                    <a:pt x="187" y="75"/>
                  </a:cubicBezTo>
                  <a:cubicBezTo>
                    <a:pt x="187" y="77"/>
                    <a:pt x="187" y="80"/>
                    <a:pt x="187" y="83"/>
                  </a:cubicBezTo>
                  <a:cubicBezTo>
                    <a:pt x="187" y="84"/>
                    <a:pt x="188" y="85"/>
                    <a:pt x="188" y="85"/>
                  </a:cubicBezTo>
                  <a:cubicBezTo>
                    <a:pt x="189" y="86"/>
                    <a:pt x="189" y="86"/>
                    <a:pt x="189" y="86"/>
                  </a:cubicBezTo>
                  <a:cubicBezTo>
                    <a:pt x="190" y="87"/>
                    <a:pt x="190" y="88"/>
                    <a:pt x="190" y="88"/>
                  </a:cubicBezTo>
                  <a:cubicBezTo>
                    <a:pt x="190" y="88"/>
                    <a:pt x="191" y="88"/>
                    <a:pt x="192" y="89"/>
                  </a:cubicBezTo>
                  <a:cubicBezTo>
                    <a:pt x="192" y="89"/>
                    <a:pt x="193" y="90"/>
                    <a:pt x="193" y="90"/>
                  </a:cubicBezTo>
                  <a:cubicBezTo>
                    <a:pt x="194" y="91"/>
                    <a:pt x="195" y="92"/>
                    <a:pt x="196" y="93"/>
                  </a:cubicBezTo>
                  <a:cubicBezTo>
                    <a:pt x="197" y="94"/>
                    <a:pt x="196" y="96"/>
                    <a:pt x="196" y="98"/>
                  </a:cubicBezTo>
                  <a:cubicBezTo>
                    <a:pt x="195" y="99"/>
                    <a:pt x="195" y="100"/>
                    <a:pt x="194" y="100"/>
                  </a:cubicBezTo>
                  <a:cubicBezTo>
                    <a:pt x="193" y="101"/>
                    <a:pt x="192" y="101"/>
                    <a:pt x="192" y="102"/>
                  </a:cubicBezTo>
                  <a:cubicBezTo>
                    <a:pt x="192" y="103"/>
                    <a:pt x="191" y="104"/>
                    <a:pt x="191" y="105"/>
                  </a:cubicBezTo>
                  <a:cubicBezTo>
                    <a:pt x="191" y="105"/>
                    <a:pt x="192" y="105"/>
                    <a:pt x="192" y="106"/>
                  </a:cubicBezTo>
                  <a:cubicBezTo>
                    <a:pt x="192" y="107"/>
                    <a:pt x="192" y="107"/>
                    <a:pt x="193" y="108"/>
                  </a:cubicBezTo>
                  <a:cubicBezTo>
                    <a:pt x="195" y="110"/>
                    <a:pt x="197" y="110"/>
                    <a:pt x="199" y="111"/>
                  </a:cubicBezTo>
                  <a:cubicBezTo>
                    <a:pt x="202" y="112"/>
                    <a:pt x="200" y="115"/>
                    <a:pt x="199" y="116"/>
                  </a:cubicBezTo>
                  <a:cubicBezTo>
                    <a:pt x="199" y="117"/>
                    <a:pt x="199" y="118"/>
                    <a:pt x="199" y="119"/>
                  </a:cubicBezTo>
                  <a:cubicBezTo>
                    <a:pt x="199" y="120"/>
                    <a:pt x="199" y="121"/>
                    <a:pt x="198" y="122"/>
                  </a:cubicBezTo>
                  <a:cubicBezTo>
                    <a:pt x="197" y="123"/>
                    <a:pt x="197" y="123"/>
                    <a:pt x="196" y="124"/>
                  </a:cubicBezTo>
                  <a:cubicBezTo>
                    <a:pt x="195" y="124"/>
                    <a:pt x="193" y="124"/>
                    <a:pt x="192" y="124"/>
                  </a:cubicBezTo>
                  <a:cubicBezTo>
                    <a:pt x="191" y="124"/>
                    <a:pt x="191" y="123"/>
                    <a:pt x="190" y="123"/>
                  </a:cubicBezTo>
                  <a:cubicBezTo>
                    <a:pt x="189" y="123"/>
                    <a:pt x="187" y="124"/>
                    <a:pt x="186" y="122"/>
                  </a:cubicBezTo>
                  <a:cubicBezTo>
                    <a:pt x="186" y="122"/>
                    <a:pt x="186" y="121"/>
                    <a:pt x="186" y="121"/>
                  </a:cubicBezTo>
                  <a:cubicBezTo>
                    <a:pt x="186" y="120"/>
                    <a:pt x="185" y="118"/>
                    <a:pt x="184" y="117"/>
                  </a:cubicBezTo>
                  <a:cubicBezTo>
                    <a:pt x="183" y="116"/>
                    <a:pt x="182" y="114"/>
                    <a:pt x="181" y="113"/>
                  </a:cubicBezTo>
                  <a:cubicBezTo>
                    <a:pt x="180" y="113"/>
                    <a:pt x="181" y="113"/>
                    <a:pt x="179" y="112"/>
                  </a:cubicBezTo>
                  <a:cubicBezTo>
                    <a:pt x="177" y="112"/>
                    <a:pt x="175" y="114"/>
                    <a:pt x="172" y="114"/>
                  </a:cubicBezTo>
                  <a:cubicBezTo>
                    <a:pt x="171" y="114"/>
                    <a:pt x="168" y="115"/>
                    <a:pt x="167" y="114"/>
                  </a:cubicBezTo>
                  <a:cubicBezTo>
                    <a:pt x="166" y="113"/>
                    <a:pt x="166" y="112"/>
                    <a:pt x="165" y="111"/>
                  </a:cubicBezTo>
                  <a:cubicBezTo>
                    <a:pt x="164" y="111"/>
                    <a:pt x="161" y="110"/>
                    <a:pt x="160" y="110"/>
                  </a:cubicBezTo>
                  <a:cubicBezTo>
                    <a:pt x="158" y="110"/>
                    <a:pt x="156" y="110"/>
                    <a:pt x="154" y="110"/>
                  </a:cubicBezTo>
                  <a:cubicBezTo>
                    <a:pt x="153" y="110"/>
                    <a:pt x="151" y="110"/>
                    <a:pt x="151" y="111"/>
                  </a:cubicBezTo>
                  <a:cubicBezTo>
                    <a:pt x="150" y="114"/>
                    <a:pt x="156" y="116"/>
                    <a:pt x="153" y="118"/>
                  </a:cubicBezTo>
                  <a:cubicBezTo>
                    <a:pt x="152" y="118"/>
                    <a:pt x="152" y="118"/>
                    <a:pt x="151" y="118"/>
                  </a:cubicBezTo>
                  <a:cubicBezTo>
                    <a:pt x="150" y="118"/>
                    <a:pt x="149" y="118"/>
                    <a:pt x="149" y="119"/>
                  </a:cubicBezTo>
                  <a:cubicBezTo>
                    <a:pt x="148" y="119"/>
                    <a:pt x="148" y="119"/>
                    <a:pt x="147" y="119"/>
                  </a:cubicBezTo>
                  <a:cubicBezTo>
                    <a:pt x="144" y="119"/>
                    <a:pt x="142" y="119"/>
                    <a:pt x="140" y="119"/>
                  </a:cubicBezTo>
                  <a:cubicBezTo>
                    <a:pt x="136" y="118"/>
                    <a:pt x="132" y="118"/>
                    <a:pt x="129" y="118"/>
                  </a:cubicBezTo>
                  <a:cubicBezTo>
                    <a:pt x="127" y="118"/>
                    <a:pt x="126" y="118"/>
                    <a:pt x="126" y="119"/>
                  </a:cubicBezTo>
                  <a:cubicBezTo>
                    <a:pt x="125" y="121"/>
                    <a:pt x="126" y="122"/>
                    <a:pt x="126" y="123"/>
                  </a:cubicBezTo>
                  <a:cubicBezTo>
                    <a:pt x="125" y="125"/>
                    <a:pt x="123" y="124"/>
                    <a:pt x="122" y="124"/>
                  </a:cubicBezTo>
                  <a:cubicBezTo>
                    <a:pt x="119" y="124"/>
                    <a:pt x="115" y="123"/>
                    <a:pt x="113" y="125"/>
                  </a:cubicBezTo>
                  <a:cubicBezTo>
                    <a:pt x="112" y="126"/>
                    <a:pt x="112" y="127"/>
                    <a:pt x="111" y="128"/>
                  </a:cubicBezTo>
                  <a:cubicBezTo>
                    <a:pt x="110" y="129"/>
                    <a:pt x="109" y="131"/>
                    <a:pt x="108" y="132"/>
                  </a:cubicBezTo>
                  <a:cubicBezTo>
                    <a:pt x="106" y="132"/>
                    <a:pt x="105" y="130"/>
                    <a:pt x="103" y="131"/>
                  </a:cubicBezTo>
                  <a:cubicBezTo>
                    <a:pt x="102" y="131"/>
                    <a:pt x="101" y="132"/>
                    <a:pt x="99" y="133"/>
                  </a:cubicBezTo>
                  <a:cubicBezTo>
                    <a:pt x="97" y="133"/>
                    <a:pt x="94" y="133"/>
                    <a:pt x="91" y="133"/>
                  </a:cubicBezTo>
                  <a:cubicBezTo>
                    <a:pt x="92" y="133"/>
                    <a:pt x="88" y="133"/>
                    <a:pt x="87" y="132"/>
                  </a:cubicBezTo>
                  <a:cubicBezTo>
                    <a:pt x="87" y="130"/>
                    <a:pt x="81" y="128"/>
                    <a:pt x="79" y="128"/>
                  </a:cubicBezTo>
                  <a:cubicBezTo>
                    <a:pt x="79" y="128"/>
                    <a:pt x="79" y="128"/>
                    <a:pt x="79" y="128"/>
                  </a:cubicBezTo>
                  <a:cubicBezTo>
                    <a:pt x="77" y="128"/>
                    <a:pt x="77" y="126"/>
                    <a:pt x="76" y="125"/>
                  </a:cubicBezTo>
                  <a:cubicBezTo>
                    <a:pt x="74" y="122"/>
                    <a:pt x="71" y="123"/>
                    <a:pt x="68" y="123"/>
                  </a:cubicBezTo>
                  <a:cubicBezTo>
                    <a:pt x="64" y="124"/>
                    <a:pt x="60" y="122"/>
                    <a:pt x="56" y="123"/>
                  </a:cubicBezTo>
                  <a:cubicBezTo>
                    <a:pt x="53" y="124"/>
                    <a:pt x="53" y="125"/>
                    <a:pt x="53" y="128"/>
                  </a:cubicBezTo>
                  <a:cubicBezTo>
                    <a:pt x="54" y="131"/>
                    <a:pt x="58" y="133"/>
                    <a:pt x="57" y="137"/>
                  </a:cubicBezTo>
                  <a:cubicBezTo>
                    <a:pt x="57" y="137"/>
                    <a:pt x="57" y="138"/>
                    <a:pt x="56" y="138"/>
                  </a:cubicBezTo>
                  <a:cubicBezTo>
                    <a:pt x="56" y="139"/>
                    <a:pt x="55" y="141"/>
                    <a:pt x="54" y="141"/>
                  </a:cubicBezTo>
                  <a:cubicBezTo>
                    <a:pt x="50" y="143"/>
                    <a:pt x="49" y="141"/>
                    <a:pt x="46" y="139"/>
                  </a:cubicBezTo>
                  <a:cubicBezTo>
                    <a:pt x="44" y="138"/>
                    <a:pt x="41" y="137"/>
                    <a:pt x="40" y="135"/>
                  </a:cubicBezTo>
                  <a:cubicBezTo>
                    <a:pt x="39" y="134"/>
                    <a:pt x="39" y="135"/>
                    <a:pt x="39" y="134"/>
                  </a:cubicBezTo>
                  <a:cubicBezTo>
                    <a:pt x="39" y="133"/>
                    <a:pt x="39" y="132"/>
                    <a:pt x="39" y="131"/>
                  </a:cubicBezTo>
                  <a:cubicBezTo>
                    <a:pt x="38" y="131"/>
                    <a:pt x="38" y="131"/>
                    <a:pt x="38" y="130"/>
                  </a:cubicBezTo>
                  <a:cubicBezTo>
                    <a:pt x="37" y="129"/>
                    <a:pt x="35" y="130"/>
                    <a:pt x="34" y="130"/>
                  </a:cubicBezTo>
                  <a:cubicBezTo>
                    <a:pt x="32" y="129"/>
                    <a:pt x="32" y="129"/>
                    <a:pt x="31" y="128"/>
                  </a:cubicBezTo>
                  <a:cubicBezTo>
                    <a:pt x="30" y="126"/>
                    <a:pt x="30" y="124"/>
                    <a:pt x="28" y="122"/>
                  </a:cubicBezTo>
                  <a:cubicBezTo>
                    <a:pt x="27" y="121"/>
                    <a:pt x="25" y="122"/>
                    <a:pt x="24" y="122"/>
                  </a:cubicBezTo>
                  <a:cubicBezTo>
                    <a:pt x="21" y="122"/>
                    <a:pt x="19" y="122"/>
                    <a:pt x="16" y="122"/>
                  </a:cubicBezTo>
                  <a:cubicBezTo>
                    <a:pt x="16" y="123"/>
                    <a:pt x="15" y="123"/>
                    <a:pt x="14" y="124"/>
                  </a:cubicBezTo>
                  <a:cubicBezTo>
                    <a:pt x="14" y="126"/>
                    <a:pt x="13" y="127"/>
                    <a:pt x="13" y="128"/>
                  </a:cubicBezTo>
                  <a:cubicBezTo>
                    <a:pt x="13" y="130"/>
                    <a:pt x="13" y="132"/>
                    <a:pt x="13" y="134"/>
                  </a:cubicBezTo>
                  <a:cubicBezTo>
                    <a:pt x="13" y="135"/>
                    <a:pt x="13" y="136"/>
                    <a:pt x="14" y="137"/>
                  </a:cubicBezTo>
                  <a:cubicBezTo>
                    <a:pt x="14" y="137"/>
                    <a:pt x="15" y="138"/>
                    <a:pt x="14" y="139"/>
                  </a:cubicBezTo>
                  <a:cubicBezTo>
                    <a:pt x="14" y="140"/>
                    <a:pt x="12" y="140"/>
                    <a:pt x="10" y="141"/>
                  </a:cubicBezTo>
                  <a:cubicBezTo>
                    <a:pt x="12" y="141"/>
                    <a:pt x="12" y="141"/>
                    <a:pt x="12" y="141"/>
                  </a:cubicBezTo>
                  <a:cubicBezTo>
                    <a:pt x="12" y="142"/>
                    <a:pt x="12" y="143"/>
                    <a:pt x="13" y="143"/>
                  </a:cubicBezTo>
                  <a:cubicBezTo>
                    <a:pt x="13" y="144"/>
                    <a:pt x="13" y="144"/>
                    <a:pt x="13" y="145"/>
                  </a:cubicBezTo>
                  <a:cubicBezTo>
                    <a:pt x="14" y="146"/>
                    <a:pt x="13" y="148"/>
                    <a:pt x="13" y="150"/>
                  </a:cubicBezTo>
                  <a:cubicBezTo>
                    <a:pt x="12" y="151"/>
                    <a:pt x="12" y="153"/>
                    <a:pt x="10" y="154"/>
                  </a:cubicBezTo>
                  <a:cubicBezTo>
                    <a:pt x="10" y="155"/>
                    <a:pt x="9" y="155"/>
                    <a:pt x="8" y="155"/>
                  </a:cubicBezTo>
                  <a:cubicBezTo>
                    <a:pt x="7" y="155"/>
                    <a:pt x="6" y="155"/>
                    <a:pt x="5" y="154"/>
                  </a:cubicBezTo>
                  <a:cubicBezTo>
                    <a:pt x="5" y="155"/>
                    <a:pt x="4" y="155"/>
                    <a:pt x="4" y="155"/>
                  </a:cubicBezTo>
                  <a:cubicBezTo>
                    <a:pt x="2" y="157"/>
                    <a:pt x="0" y="157"/>
                    <a:pt x="1" y="161"/>
                  </a:cubicBezTo>
                  <a:cubicBezTo>
                    <a:pt x="1" y="164"/>
                    <a:pt x="3" y="163"/>
                    <a:pt x="6" y="164"/>
                  </a:cubicBezTo>
                  <a:cubicBezTo>
                    <a:pt x="7" y="164"/>
                    <a:pt x="8" y="164"/>
                    <a:pt x="9" y="164"/>
                  </a:cubicBezTo>
                  <a:cubicBezTo>
                    <a:pt x="10" y="164"/>
                    <a:pt x="11" y="164"/>
                    <a:pt x="12" y="164"/>
                  </a:cubicBezTo>
                  <a:cubicBezTo>
                    <a:pt x="13" y="164"/>
                    <a:pt x="15" y="164"/>
                    <a:pt x="16" y="164"/>
                  </a:cubicBezTo>
                  <a:cubicBezTo>
                    <a:pt x="18" y="164"/>
                    <a:pt x="18" y="164"/>
                    <a:pt x="19" y="163"/>
                  </a:cubicBezTo>
                  <a:cubicBezTo>
                    <a:pt x="20" y="163"/>
                    <a:pt x="21" y="163"/>
                    <a:pt x="21" y="163"/>
                  </a:cubicBezTo>
                  <a:cubicBezTo>
                    <a:pt x="22" y="164"/>
                    <a:pt x="22" y="164"/>
                    <a:pt x="22" y="164"/>
                  </a:cubicBezTo>
                  <a:cubicBezTo>
                    <a:pt x="24" y="165"/>
                    <a:pt x="26" y="165"/>
                    <a:pt x="26" y="168"/>
                  </a:cubicBezTo>
                  <a:cubicBezTo>
                    <a:pt x="26" y="170"/>
                    <a:pt x="26" y="171"/>
                    <a:pt x="28" y="172"/>
                  </a:cubicBezTo>
                  <a:cubicBezTo>
                    <a:pt x="28" y="173"/>
                    <a:pt x="29" y="173"/>
                    <a:pt x="30" y="173"/>
                  </a:cubicBezTo>
                  <a:cubicBezTo>
                    <a:pt x="30" y="174"/>
                    <a:pt x="31" y="175"/>
                    <a:pt x="32" y="175"/>
                  </a:cubicBezTo>
                  <a:cubicBezTo>
                    <a:pt x="35" y="176"/>
                    <a:pt x="37" y="177"/>
                    <a:pt x="40" y="177"/>
                  </a:cubicBezTo>
                  <a:cubicBezTo>
                    <a:pt x="43" y="177"/>
                    <a:pt x="43" y="176"/>
                    <a:pt x="44" y="174"/>
                  </a:cubicBezTo>
                  <a:cubicBezTo>
                    <a:pt x="45" y="173"/>
                    <a:pt x="44" y="171"/>
                    <a:pt x="46" y="170"/>
                  </a:cubicBezTo>
                  <a:cubicBezTo>
                    <a:pt x="47" y="169"/>
                    <a:pt x="48" y="169"/>
                    <a:pt x="49" y="169"/>
                  </a:cubicBezTo>
                  <a:cubicBezTo>
                    <a:pt x="50" y="168"/>
                    <a:pt x="50" y="167"/>
                    <a:pt x="51" y="166"/>
                  </a:cubicBezTo>
                  <a:cubicBezTo>
                    <a:pt x="52" y="166"/>
                    <a:pt x="55" y="168"/>
                    <a:pt x="56" y="169"/>
                  </a:cubicBezTo>
                  <a:cubicBezTo>
                    <a:pt x="58" y="171"/>
                    <a:pt x="58" y="173"/>
                    <a:pt x="58" y="175"/>
                  </a:cubicBezTo>
                  <a:cubicBezTo>
                    <a:pt x="59" y="176"/>
                    <a:pt x="59" y="176"/>
                    <a:pt x="59" y="177"/>
                  </a:cubicBezTo>
                  <a:cubicBezTo>
                    <a:pt x="61" y="177"/>
                    <a:pt x="62" y="177"/>
                    <a:pt x="63" y="177"/>
                  </a:cubicBezTo>
                  <a:cubicBezTo>
                    <a:pt x="64" y="177"/>
                    <a:pt x="65" y="177"/>
                    <a:pt x="66" y="177"/>
                  </a:cubicBezTo>
                  <a:cubicBezTo>
                    <a:pt x="67" y="177"/>
                    <a:pt x="69" y="178"/>
                    <a:pt x="70" y="178"/>
                  </a:cubicBezTo>
                  <a:cubicBezTo>
                    <a:pt x="71" y="178"/>
                    <a:pt x="72" y="178"/>
                    <a:pt x="72" y="179"/>
                  </a:cubicBezTo>
                  <a:cubicBezTo>
                    <a:pt x="73" y="180"/>
                    <a:pt x="72" y="181"/>
                    <a:pt x="73" y="182"/>
                  </a:cubicBezTo>
                  <a:cubicBezTo>
                    <a:pt x="73" y="183"/>
                    <a:pt x="75" y="183"/>
                    <a:pt x="76" y="183"/>
                  </a:cubicBezTo>
                  <a:cubicBezTo>
                    <a:pt x="76" y="183"/>
                    <a:pt x="78" y="183"/>
                    <a:pt x="78" y="183"/>
                  </a:cubicBezTo>
                  <a:cubicBezTo>
                    <a:pt x="79" y="184"/>
                    <a:pt x="79" y="184"/>
                    <a:pt x="80" y="184"/>
                  </a:cubicBezTo>
                  <a:cubicBezTo>
                    <a:pt x="80" y="185"/>
                    <a:pt x="81" y="185"/>
                    <a:pt x="82" y="185"/>
                  </a:cubicBezTo>
                  <a:cubicBezTo>
                    <a:pt x="83" y="185"/>
                    <a:pt x="85" y="185"/>
                    <a:pt x="87" y="185"/>
                  </a:cubicBezTo>
                  <a:cubicBezTo>
                    <a:pt x="89" y="184"/>
                    <a:pt x="89" y="182"/>
                    <a:pt x="89" y="180"/>
                  </a:cubicBezTo>
                  <a:cubicBezTo>
                    <a:pt x="90" y="179"/>
                    <a:pt x="91" y="178"/>
                    <a:pt x="92" y="176"/>
                  </a:cubicBezTo>
                  <a:cubicBezTo>
                    <a:pt x="92" y="175"/>
                    <a:pt x="92" y="174"/>
                    <a:pt x="92" y="173"/>
                  </a:cubicBezTo>
                  <a:cubicBezTo>
                    <a:pt x="92" y="171"/>
                    <a:pt x="92" y="171"/>
                    <a:pt x="93" y="170"/>
                  </a:cubicBezTo>
                  <a:cubicBezTo>
                    <a:pt x="93" y="169"/>
                    <a:pt x="93" y="169"/>
                    <a:pt x="95" y="168"/>
                  </a:cubicBezTo>
                  <a:cubicBezTo>
                    <a:pt x="96" y="168"/>
                    <a:pt x="97" y="167"/>
                    <a:pt x="99" y="167"/>
                  </a:cubicBezTo>
                  <a:cubicBezTo>
                    <a:pt x="100" y="167"/>
                    <a:pt x="101" y="167"/>
                    <a:pt x="102" y="167"/>
                  </a:cubicBezTo>
                  <a:cubicBezTo>
                    <a:pt x="107" y="167"/>
                    <a:pt x="112" y="168"/>
                    <a:pt x="117" y="168"/>
                  </a:cubicBezTo>
                  <a:cubicBezTo>
                    <a:pt x="118" y="168"/>
                    <a:pt x="119" y="168"/>
                    <a:pt x="120" y="168"/>
                  </a:cubicBezTo>
                  <a:cubicBezTo>
                    <a:pt x="121" y="167"/>
                    <a:pt x="122" y="166"/>
                    <a:pt x="123" y="166"/>
                  </a:cubicBezTo>
                  <a:cubicBezTo>
                    <a:pt x="125" y="165"/>
                    <a:pt x="126" y="166"/>
                    <a:pt x="127" y="167"/>
                  </a:cubicBezTo>
                  <a:cubicBezTo>
                    <a:pt x="129" y="169"/>
                    <a:pt x="132" y="166"/>
                    <a:pt x="134" y="165"/>
                  </a:cubicBezTo>
                  <a:cubicBezTo>
                    <a:pt x="136" y="163"/>
                    <a:pt x="139" y="162"/>
                    <a:pt x="142" y="161"/>
                  </a:cubicBezTo>
                  <a:cubicBezTo>
                    <a:pt x="143" y="160"/>
                    <a:pt x="145" y="159"/>
                    <a:pt x="147" y="159"/>
                  </a:cubicBezTo>
                  <a:cubicBezTo>
                    <a:pt x="149" y="159"/>
                    <a:pt x="152" y="159"/>
                    <a:pt x="152" y="162"/>
                  </a:cubicBezTo>
                  <a:cubicBezTo>
                    <a:pt x="152" y="163"/>
                    <a:pt x="150" y="164"/>
                    <a:pt x="149" y="165"/>
                  </a:cubicBezTo>
                  <a:cubicBezTo>
                    <a:pt x="149" y="165"/>
                    <a:pt x="147" y="165"/>
                    <a:pt x="147" y="165"/>
                  </a:cubicBezTo>
                  <a:cubicBezTo>
                    <a:pt x="146" y="166"/>
                    <a:pt x="146" y="167"/>
                    <a:pt x="146" y="168"/>
                  </a:cubicBezTo>
                  <a:cubicBezTo>
                    <a:pt x="146" y="169"/>
                    <a:pt x="145" y="169"/>
                    <a:pt x="147" y="171"/>
                  </a:cubicBezTo>
                  <a:cubicBezTo>
                    <a:pt x="147" y="171"/>
                    <a:pt x="148" y="172"/>
                    <a:pt x="149" y="173"/>
                  </a:cubicBezTo>
                  <a:cubicBezTo>
                    <a:pt x="150" y="174"/>
                    <a:pt x="151" y="175"/>
                    <a:pt x="152" y="176"/>
                  </a:cubicBezTo>
                  <a:cubicBezTo>
                    <a:pt x="154" y="177"/>
                    <a:pt x="154" y="179"/>
                    <a:pt x="155" y="181"/>
                  </a:cubicBezTo>
                  <a:cubicBezTo>
                    <a:pt x="156" y="183"/>
                    <a:pt x="158" y="185"/>
                    <a:pt x="160" y="186"/>
                  </a:cubicBezTo>
                  <a:cubicBezTo>
                    <a:pt x="163" y="189"/>
                    <a:pt x="168" y="192"/>
                    <a:pt x="172" y="194"/>
                  </a:cubicBezTo>
                  <a:cubicBezTo>
                    <a:pt x="173" y="194"/>
                    <a:pt x="174" y="194"/>
                    <a:pt x="175" y="194"/>
                  </a:cubicBezTo>
                  <a:cubicBezTo>
                    <a:pt x="178" y="194"/>
                    <a:pt x="180" y="194"/>
                    <a:pt x="183" y="195"/>
                  </a:cubicBezTo>
                  <a:cubicBezTo>
                    <a:pt x="185" y="195"/>
                    <a:pt x="187" y="195"/>
                    <a:pt x="189" y="196"/>
                  </a:cubicBezTo>
                  <a:cubicBezTo>
                    <a:pt x="190" y="196"/>
                    <a:pt x="192" y="196"/>
                    <a:pt x="193" y="196"/>
                  </a:cubicBezTo>
                  <a:cubicBezTo>
                    <a:pt x="195" y="197"/>
                    <a:pt x="196" y="198"/>
                    <a:pt x="197" y="198"/>
                  </a:cubicBezTo>
                  <a:cubicBezTo>
                    <a:pt x="201" y="200"/>
                    <a:pt x="205" y="200"/>
                    <a:pt x="209" y="201"/>
                  </a:cubicBezTo>
                  <a:cubicBezTo>
                    <a:pt x="212" y="201"/>
                    <a:pt x="214" y="201"/>
                    <a:pt x="217" y="201"/>
                  </a:cubicBezTo>
                  <a:cubicBezTo>
                    <a:pt x="220" y="201"/>
                    <a:pt x="224" y="201"/>
                    <a:pt x="227" y="201"/>
                  </a:cubicBezTo>
                  <a:cubicBezTo>
                    <a:pt x="229" y="201"/>
                    <a:pt x="230" y="202"/>
                    <a:pt x="232" y="202"/>
                  </a:cubicBezTo>
                  <a:cubicBezTo>
                    <a:pt x="233" y="202"/>
                    <a:pt x="234" y="202"/>
                    <a:pt x="235" y="203"/>
                  </a:cubicBezTo>
                  <a:cubicBezTo>
                    <a:pt x="235" y="203"/>
                    <a:pt x="236" y="202"/>
                    <a:pt x="236" y="203"/>
                  </a:cubicBezTo>
                  <a:cubicBezTo>
                    <a:pt x="238" y="203"/>
                    <a:pt x="239" y="204"/>
                    <a:pt x="240" y="204"/>
                  </a:cubicBezTo>
                  <a:cubicBezTo>
                    <a:pt x="245" y="206"/>
                    <a:pt x="250" y="205"/>
                    <a:pt x="255" y="206"/>
                  </a:cubicBezTo>
                  <a:cubicBezTo>
                    <a:pt x="255" y="206"/>
                    <a:pt x="255" y="206"/>
                    <a:pt x="255" y="206"/>
                  </a:cubicBezTo>
                  <a:cubicBezTo>
                    <a:pt x="256" y="207"/>
                    <a:pt x="256" y="207"/>
                    <a:pt x="256" y="207"/>
                  </a:cubicBezTo>
                  <a:cubicBezTo>
                    <a:pt x="256" y="207"/>
                    <a:pt x="256" y="207"/>
                    <a:pt x="256" y="207"/>
                  </a:cubicBezTo>
                  <a:cubicBezTo>
                    <a:pt x="255" y="207"/>
                    <a:pt x="255" y="208"/>
                    <a:pt x="254" y="208"/>
                  </a:cubicBezTo>
                  <a:cubicBezTo>
                    <a:pt x="255" y="208"/>
                    <a:pt x="256" y="208"/>
                    <a:pt x="257" y="208"/>
                  </a:cubicBezTo>
                  <a:cubicBezTo>
                    <a:pt x="259" y="209"/>
                    <a:pt x="262" y="209"/>
                    <a:pt x="264" y="209"/>
                  </a:cubicBezTo>
                  <a:cubicBezTo>
                    <a:pt x="264" y="210"/>
                    <a:pt x="266" y="209"/>
                    <a:pt x="267" y="210"/>
                  </a:cubicBezTo>
                  <a:cubicBezTo>
                    <a:pt x="267" y="210"/>
                    <a:pt x="267" y="210"/>
                    <a:pt x="267" y="210"/>
                  </a:cubicBezTo>
                  <a:cubicBezTo>
                    <a:pt x="268" y="211"/>
                    <a:pt x="269" y="211"/>
                    <a:pt x="270" y="211"/>
                  </a:cubicBezTo>
                  <a:cubicBezTo>
                    <a:pt x="272" y="212"/>
                    <a:pt x="274" y="213"/>
                    <a:pt x="276" y="213"/>
                  </a:cubicBezTo>
                  <a:cubicBezTo>
                    <a:pt x="279" y="212"/>
                    <a:pt x="278" y="209"/>
                    <a:pt x="279" y="207"/>
                  </a:cubicBezTo>
                  <a:cubicBezTo>
                    <a:pt x="280" y="207"/>
                    <a:pt x="280" y="206"/>
                    <a:pt x="281" y="205"/>
                  </a:cubicBezTo>
                  <a:cubicBezTo>
                    <a:pt x="281" y="205"/>
                    <a:pt x="282" y="204"/>
                    <a:pt x="283" y="204"/>
                  </a:cubicBezTo>
                  <a:cubicBezTo>
                    <a:pt x="283" y="203"/>
                    <a:pt x="284" y="204"/>
                    <a:pt x="285" y="204"/>
                  </a:cubicBezTo>
                  <a:cubicBezTo>
                    <a:pt x="286" y="204"/>
                    <a:pt x="287" y="203"/>
                    <a:pt x="288" y="202"/>
                  </a:cubicBezTo>
                  <a:cubicBezTo>
                    <a:pt x="288" y="201"/>
                    <a:pt x="288" y="201"/>
                    <a:pt x="289" y="200"/>
                  </a:cubicBezTo>
                  <a:cubicBezTo>
                    <a:pt x="289" y="200"/>
                    <a:pt x="290" y="200"/>
                    <a:pt x="290" y="199"/>
                  </a:cubicBezTo>
                  <a:cubicBezTo>
                    <a:pt x="290" y="199"/>
                    <a:pt x="291" y="198"/>
                    <a:pt x="291" y="197"/>
                  </a:cubicBezTo>
                  <a:cubicBezTo>
                    <a:pt x="292" y="195"/>
                    <a:pt x="295" y="195"/>
                    <a:pt x="297" y="195"/>
                  </a:cubicBezTo>
                  <a:cubicBezTo>
                    <a:pt x="300" y="194"/>
                    <a:pt x="302" y="194"/>
                    <a:pt x="304" y="193"/>
                  </a:cubicBezTo>
                  <a:cubicBezTo>
                    <a:pt x="306" y="192"/>
                    <a:pt x="307" y="191"/>
                    <a:pt x="309" y="192"/>
                  </a:cubicBezTo>
                  <a:cubicBezTo>
                    <a:pt x="310" y="192"/>
                    <a:pt x="311" y="193"/>
                    <a:pt x="312" y="193"/>
                  </a:cubicBezTo>
                  <a:cubicBezTo>
                    <a:pt x="314" y="193"/>
                    <a:pt x="316" y="193"/>
                    <a:pt x="318" y="193"/>
                  </a:cubicBezTo>
                  <a:cubicBezTo>
                    <a:pt x="318" y="194"/>
                    <a:pt x="318" y="194"/>
                    <a:pt x="319" y="194"/>
                  </a:cubicBezTo>
                  <a:cubicBezTo>
                    <a:pt x="320" y="194"/>
                    <a:pt x="322" y="193"/>
                    <a:pt x="323" y="194"/>
                  </a:cubicBezTo>
                  <a:cubicBezTo>
                    <a:pt x="325" y="194"/>
                    <a:pt x="325" y="195"/>
                    <a:pt x="326" y="195"/>
                  </a:cubicBezTo>
                  <a:cubicBezTo>
                    <a:pt x="326" y="192"/>
                    <a:pt x="328" y="190"/>
                    <a:pt x="329" y="188"/>
                  </a:cubicBezTo>
                  <a:cubicBezTo>
                    <a:pt x="329" y="187"/>
                    <a:pt x="329" y="187"/>
                    <a:pt x="330" y="187"/>
                  </a:cubicBezTo>
                  <a:cubicBezTo>
                    <a:pt x="330" y="187"/>
                    <a:pt x="331" y="187"/>
                    <a:pt x="331" y="187"/>
                  </a:cubicBezTo>
                  <a:cubicBezTo>
                    <a:pt x="332" y="186"/>
                    <a:pt x="331" y="187"/>
                    <a:pt x="332" y="186"/>
                  </a:cubicBezTo>
                  <a:cubicBezTo>
                    <a:pt x="333" y="185"/>
                    <a:pt x="335" y="182"/>
                    <a:pt x="336" y="183"/>
                  </a:cubicBezTo>
                  <a:cubicBezTo>
                    <a:pt x="338" y="184"/>
                    <a:pt x="336" y="187"/>
                    <a:pt x="338" y="189"/>
                  </a:cubicBezTo>
                  <a:cubicBezTo>
                    <a:pt x="340" y="190"/>
                    <a:pt x="343" y="189"/>
                    <a:pt x="345" y="190"/>
                  </a:cubicBezTo>
                  <a:cubicBezTo>
                    <a:pt x="348" y="190"/>
                    <a:pt x="351" y="190"/>
                    <a:pt x="352" y="187"/>
                  </a:cubicBezTo>
                  <a:cubicBezTo>
                    <a:pt x="353" y="185"/>
                    <a:pt x="353" y="183"/>
                    <a:pt x="353" y="181"/>
                  </a:cubicBezTo>
                  <a:cubicBezTo>
                    <a:pt x="353" y="178"/>
                    <a:pt x="354" y="176"/>
                    <a:pt x="356" y="175"/>
                  </a:cubicBezTo>
                  <a:cubicBezTo>
                    <a:pt x="357" y="174"/>
                    <a:pt x="359" y="175"/>
                    <a:pt x="360" y="173"/>
                  </a:cubicBezTo>
                  <a:cubicBezTo>
                    <a:pt x="361" y="173"/>
                    <a:pt x="361" y="172"/>
                    <a:pt x="362" y="172"/>
                  </a:cubicBezTo>
                  <a:cubicBezTo>
                    <a:pt x="363" y="171"/>
                    <a:pt x="363" y="171"/>
                    <a:pt x="364" y="170"/>
                  </a:cubicBezTo>
                  <a:cubicBezTo>
                    <a:pt x="365" y="167"/>
                    <a:pt x="366" y="167"/>
                    <a:pt x="368" y="166"/>
                  </a:cubicBezTo>
                  <a:cubicBezTo>
                    <a:pt x="370" y="165"/>
                    <a:pt x="370" y="164"/>
                    <a:pt x="372" y="164"/>
                  </a:cubicBezTo>
                  <a:cubicBezTo>
                    <a:pt x="374" y="164"/>
                    <a:pt x="375" y="163"/>
                    <a:pt x="376" y="163"/>
                  </a:cubicBezTo>
                  <a:cubicBezTo>
                    <a:pt x="378" y="163"/>
                    <a:pt x="379" y="163"/>
                    <a:pt x="379" y="161"/>
                  </a:cubicBezTo>
                  <a:cubicBezTo>
                    <a:pt x="379" y="160"/>
                    <a:pt x="379" y="160"/>
                    <a:pt x="379" y="159"/>
                  </a:cubicBezTo>
                  <a:cubicBezTo>
                    <a:pt x="379" y="158"/>
                    <a:pt x="380" y="157"/>
                    <a:pt x="380" y="156"/>
                  </a:cubicBezTo>
                  <a:cubicBezTo>
                    <a:pt x="380" y="156"/>
                    <a:pt x="380" y="155"/>
                    <a:pt x="380" y="154"/>
                  </a:cubicBezTo>
                  <a:cubicBezTo>
                    <a:pt x="380" y="152"/>
                    <a:pt x="380" y="152"/>
                    <a:pt x="379" y="152"/>
                  </a:cubicBezTo>
                  <a:cubicBezTo>
                    <a:pt x="377" y="151"/>
                    <a:pt x="377" y="151"/>
                    <a:pt x="376" y="149"/>
                  </a:cubicBezTo>
                  <a:cubicBezTo>
                    <a:pt x="376" y="149"/>
                    <a:pt x="376" y="148"/>
                    <a:pt x="376" y="147"/>
                  </a:cubicBezTo>
                  <a:cubicBezTo>
                    <a:pt x="376" y="147"/>
                    <a:pt x="375" y="146"/>
                    <a:pt x="376" y="145"/>
                  </a:cubicBezTo>
                  <a:cubicBezTo>
                    <a:pt x="376" y="144"/>
                    <a:pt x="378" y="142"/>
                    <a:pt x="379" y="142"/>
                  </a:cubicBezTo>
                  <a:cubicBezTo>
                    <a:pt x="379" y="142"/>
                    <a:pt x="381" y="141"/>
                    <a:pt x="381" y="141"/>
                  </a:cubicBezTo>
                  <a:cubicBezTo>
                    <a:pt x="382" y="138"/>
                    <a:pt x="378" y="139"/>
                    <a:pt x="378" y="138"/>
                  </a:cubicBezTo>
                  <a:cubicBezTo>
                    <a:pt x="376" y="136"/>
                    <a:pt x="377" y="131"/>
                    <a:pt x="379" y="130"/>
                  </a:cubicBezTo>
                  <a:cubicBezTo>
                    <a:pt x="379" y="130"/>
                    <a:pt x="380" y="129"/>
                    <a:pt x="381" y="129"/>
                  </a:cubicBezTo>
                  <a:cubicBezTo>
                    <a:pt x="382" y="129"/>
                    <a:pt x="383" y="130"/>
                    <a:pt x="384" y="130"/>
                  </a:cubicBezTo>
                  <a:cubicBezTo>
                    <a:pt x="385" y="129"/>
                    <a:pt x="385" y="129"/>
                    <a:pt x="386" y="128"/>
                  </a:cubicBezTo>
                  <a:cubicBezTo>
                    <a:pt x="386" y="127"/>
                    <a:pt x="387" y="125"/>
                    <a:pt x="388" y="124"/>
                  </a:cubicBezTo>
                  <a:cubicBezTo>
                    <a:pt x="389" y="123"/>
                    <a:pt x="390" y="122"/>
                    <a:pt x="390" y="121"/>
                  </a:cubicBezTo>
                  <a:cubicBezTo>
                    <a:pt x="390" y="121"/>
                    <a:pt x="390" y="119"/>
                    <a:pt x="390" y="118"/>
                  </a:cubicBezTo>
                  <a:cubicBezTo>
                    <a:pt x="390" y="117"/>
                    <a:pt x="390" y="117"/>
                    <a:pt x="389" y="116"/>
                  </a:cubicBezTo>
                  <a:cubicBezTo>
                    <a:pt x="389" y="115"/>
                    <a:pt x="389" y="115"/>
                    <a:pt x="389" y="114"/>
                  </a:cubicBezTo>
                  <a:cubicBezTo>
                    <a:pt x="388" y="114"/>
                    <a:pt x="388" y="113"/>
                    <a:pt x="388" y="113"/>
                  </a:cubicBezTo>
                  <a:cubicBezTo>
                    <a:pt x="386" y="112"/>
                    <a:pt x="384" y="113"/>
                    <a:pt x="383" y="112"/>
                  </a:cubicBezTo>
                  <a:cubicBezTo>
                    <a:pt x="381" y="111"/>
                    <a:pt x="380" y="110"/>
                    <a:pt x="379" y="109"/>
                  </a:cubicBezTo>
                  <a:cubicBezTo>
                    <a:pt x="379" y="109"/>
                    <a:pt x="378" y="108"/>
                    <a:pt x="379" y="107"/>
                  </a:cubicBezTo>
                  <a:cubicBezTo>
                    <a:pt x="379" y="106"/>
                    <a:pt x="382" y="107"/>
                    <a:pt x="383" y="107"/>
                  </a:cubicBezTo>
                  <a:cubicBezTo>
                    <a:pt x="386" y="107"/>
                    <a:pt x="385" y="105"/>
                    <a:pt x="387" y="103"/>
                  </a:cubicBezTo>
                  <a:cubicBezTo>
                    <a:pt x="388" y="102"/>
                    <a:pt x="392" y="103"/>
                    <a:pt x="393" y="105"/>
                  </a:cubicBezTo>
                  <a:cubicBezTo>
                    <a:pt x="394" y="106"/>
                    <a:pt x="394" y="108"/>
                    <a:pt x="395" y="108"/>
                  </a:cubicBezTo>
                  <a:cubicBezTo>
                    <a:pt x="396" y="109"/>
                    <a:pt x="397" y="108"/>
                    <a:pt x="398" y="108"/>
                  </a:cubicBezTo>
                  <a:cubicBezTo>
                    <a:pt x="400" y="108"/>
                    <a:pt x="401" y="106"/>
                    <a:pt x="404" y="106"/>
                  </a:cubicBezTo>
                  <a:cubicBezTo>
                    <a:pt x="405" y="106"/>
                    <a:pt x="405" y="106"/>
                    <a:pt x="406" y="105"/>
                  </a:cubicBezTo>
                  <a:cubicBezTo>
                    <a:pt x="407" y="105"/>
                    <a:pt x="408" y="105"/>
                    <a:pt x="409" y="104"/>
                  </a:cubicBezTo>
                  <a:cubicBezTo>
                    <a:pt x="410" y="103"/>
                    <a:pt x="413" y="102"/>
                    <a:pt x="414" y="100"/>
                  </a:cubicBezTo>
                  <a:cubicBezTo>
                    <a:pt x="415" y="97"/>
                    <a:pt x="412" y="98"/>
                    <a:pt x="410" y="96"/>
                  </a:cubicBezTo>
                  <a:cubicBezTo>
                    <a:pt x="408" y="94"/>
                    <a:pt x="411" y="91"/>
                    <a:pt x="413" y="88"/>
                  </a:cubicBezTo>
                  <a:cubicBezTo>
                    <a:pt x="414" y="87"/>
                    <a:pt x="415" y="86"/>
                    <a:pt x="416" y="85"/>
                  </a:cubicBezTo>
                  <a:cubicBezTo>
                    <a:pt x="416" y="85"/>
                    <a:pt x="416" y="85"/>
                    <a:pt x="416" y="84"/>
                  </a:cubicBezTo>
                  <a:cubicBezTo>
                    <a:pt x="416" y="84"/>
                    <a:pt x="417" y="83"/>
                    <a:pt x="417" y="83"/>
                  </a:cubicBezTo>
                  <a:cubicBezTo>
                    <a:pt x="417" y="82"/>
                    <a:pt x="417" y="80"/>
                    <a:pt x="416" y="79"/>
                  </a:cubicBezTo>
                </a:path>
              </a:pathLst>
            </a:custGeom>
            <a:solidFill>
              <a:schemeClr val="tx2"/>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sp>
          <p:nvSpPr>
            <p:cNvPr id="102" name="Freeform 15">
              <a:extLst>
                <a:ext uri="{FF2B5EF4-FFF2-40B4-BE49-F238E27FC236}">
                  <a16:creationId xmlns:a16="http://schemas.microsoft.com/office/drawing/2014/main" id="{2C691A30-FB60-2633-89F6-26226C0A0DD4}"/>
                </a:ext>
              </a:extLst>
            </p:cNvPr>
            <p:cNvSpPr>
              <a:spLocks/>
            </p:cNvSpPr>
            <p:nvPr/>
          </p:nvSpPr>
          <p:spPr bwMode="auto">
            <a:xfrm>
              <a:off x="7312275" y="3202468"/>
              <a:ext cx="14823" cy="17602"/>
            </a:xfrm>
            <a:custGeom>
              <a:avLst/>
              <a:gdLst/>
              <a:ahLst/>
              <a:cxnLst>
                <a:cxn ang="0">
                  <a:pos x="11" y="2"/>
                </a:cxn>
                <a:cxn ang="0">
                  <a:pos x="9" y="1"/>
                </a:cxn>
                <a:cxn ang="0">
                  <a:pos x="9" y="0"/>
                </a:cxn>
                <a:cxn ang="0">
                  <a:pos x="6" y="1"/>
                </a:cxn>
                <a:cxn ang="0">
                  <a:pos x="5" y="3"/>
                </a:cxn>
                <a:cxn ang="0">
                  <a:pos x="3" y="4"/>
                </a:cxn>
                <a:cxn ang="0">
                  <a:pos x="2" y="6"/>
                </a:cxn>
                <a:cxn ang="0">
                  <a:pos x="1" y="8"/>
                </a:cxn>
                <a:cxn ang="0">
                  <a:pos x="0" y="10"/>
                </a:cxn>
                <a:cxn ang="0">
                  <a:pos x="0" y="12"/>
                </a:cxn>
                <a:cxn ang="0">
                  <a:pos x="1" y="14"/>
                </a:cxn>
                <a:cxn ang="0">
                  <a:pos x="3" y="15"/>
                </a:cxn>
                <a:cxn ang="0">
                  <a:pos x="7" y="16"/>
                </a:cxn>
                <a:cxn ang="0">
                  <a:pos x="9" y="15"/>
                </a:cxn>
                <a:cxn ang="0">
                  <a:pos x="12" y="11"/>
                </a:cxn>
                <a:cxn ang="0">
                  <a:pos x="12" y="6"/>
                </a:cxn>
                <a:cxn ang="0">
                  <a:pos x="12" y="4"/>
                </a:cxn>
                <a:cxn ang="0">
                  <a:pos x="11" y="2"/>
                </a:cxn>
              </a:cxnLst>
              <a:rect l="0" t="0" r="r" b="b"/>
              <a:pathLst>
                <a:path w="13" h="16">
                  <a:moveTo>
                    <a:pt x="11" y="2"/>
                  </a:moveTo>
                  <a:cubicBezTo>
                    <a:pt x="9" y="1"/>
                    <a:pt x="9" y="1"/>
                    <a:pt x="9" y="1"/>
                  </a:cubicBezTo>
                  <a:cubicBezTo>
                    <a:pt x="9" y="1"/>
                    <a:pt x="9" y="1"/>
                    <a:pt x="9" y="0"/>
                  </a:cubicBezTo>
                  <a:cubicBezTo>
                    <a:pt x="9" y="0"/>
                    <a:pt x="6" y="1"/>
                    <a:pt x="6" y="1"/>
                  </a:cubicBezTo>
                  <a:cubicBezTo>
                    <a:pt x="6" y="2"/>
                    <a:pt x="5" y="2"/>
                    <a:pt x="5" y="3"/>
                  </a:cubicBezTo>
                  <a:cubicBezTo>
                    <a:pt x="4" y="3"/>
                    <a:pt x="4" y="3"/>
                    <a:pt x="3" y="4"/>
                  </a:cubicBezTo>
                  <a:cubicBezTo>
                    <a:pt x="3" y="5"/>
                    <a:pt x="3" y="5"/>
                    <a:pt x="2" y="6"/>
                  </a:cubicBezTo>
                  <a:cubicBezTo>
                    <a:pt x="2" y="7"/>
                    <a:pt x="1" y="7"/>
                    <a:pt x="1" y="8"/>
                  </a:cubicBezTo>
                  <a:cubicBezTo>
                    <a:pt x="1" y="9"/>
                    <a:pt x="0" y="9"/>
                    <a:pt x="0" y="10"/>
                  </a:cubicBezTo>
                  <a:cubicBezTo>
                    <a:pt x="0" y="11"/>
                    <a:pt x="0" y="12"/>
                    <a:pt x="0" y="12"/>
                  </a:cubicBezTo>
                  <a:cubicBezTo>
                    <a:pt x="0" y="13"/>
                    <a:pt x="0" y="14"/>
                    <a:pt x="1" y="14"/>
                  </a:cubicBezTo>
                  <a:cubicBezTo>
                    <a:pt x="2" y="15"/>
                    <a:pt x="2" y="15"/>
                    <a:pt x="3" y="15"/>
                  </a:cubicBezTo>
                  <a:cubicBezTo>
                    <a:pt x="5" y="15"/>
                    <a:pt x="6" y="16"/>
                    <a:pt x="7" y="16"/>
                  </a:cubicBezTo>
                  <a:cubicBezTo>
                    <a:pt x="8" y="16"/>
                    <a:pt x="9" y="16"/>
                    <a:pt x="9" y="15"/>
                  </a:cubicBezTo>
                  <a:cubicBezTo>
                    <a:pt x="11" y="14"/>
                    <a:pt x="11" y="12"/>
                    <a:pt x="12" y="11"/>
                  </a:cubicBezTo>
                  <a:cubicBezTo>
                    <a:pt x="12" y="9"/>
                    <a:pt x="13" y="7"/>
                    <a:pt x="12" y="6"/>
                  </a:cubicBezTo>
                  <a:cubicBezTo>
                    <a:pt x="12" y="5"/>
                    <a:pt x="12" y="5"/>
                    <a:pt x="12" y="4"/>
                  </a:cubicBezTo>
                  <a:cubicBezTo>
                    <a:pt x="11" y="4"/>
                    <a:pt x="11" y="3"/>
                    <a:pt x="11" y="2"/>
                  </a:cubicBezTo>
                </a:path>
              </a:pathLst>
            </a:custGeom>
            <a:solidFill>
              <a:schemeClr val="tx2"/>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grpSp>
          <p:nvGrpSpPr>
            <p:cNvPr id="103" name="Group 12">
              <a:extLst>
                <a:ext uri="{FF2B5EF4-FFF2-40B4-BE49-F238E27FC236}">
                  <a16:creationId xmlns:a16="http://schemas.microsoft.com/office/drawing/2014/main" id="{996924D2-71FF-FFC1-6548-056E0A176C2F}"/>
                </a:ext>
              </a:extLst>
            </p:cNvPr>
            <p:cNvGrpSpPr/>
            <p:nvPr/>
          </p:nvGrpSpPr>
          <p:grpSpPr>
            <a:xfrm>
              <a:off x="6445141" y="2855985"/>
              <a:ext cx="858797" cy="849533"/>
              <a:chOff x="1554491" y="4533230"/>
              <a:chExt cx="774055" cy="765705"/>
            </a:xfrm>
            <a:solidFill>
              <a:schemeClr val="bg2"/>
            </a:solidFill>
          </p:grpSpPr>
          <p:sp>
            <p:nvSpPr>
              <p:cNvPr id="178" name="Freeform 16">
                <a:extLst>
                  <a:ext uri="{FF2B5EF4-FFF2-40B4-BE49-F238E27FC236}">
                    <a16:creationId xmlns:a16="http://schemas.microsoft.com/office/drawing/2014/main" id="{D365CF80-AEFC-8D16-2CC9-8AE1A648BD04}"/>
                  </a:ext>
                </a:extLst>
              </p:cNvPr>
              <p:cNvSpPr>
                <a:spLocks noEditPoints="1"/>
              </p:cNvSpPr>
              <p:nvPr/>
            </p:nvSpPr>
            <p:spPr bwMode="auto">
              <a:xfrm>
                <a:off x="1554491" y="4533230"/>
                <a:ext cx="725625" cy="705584"/>
              </a:xfrm>
              <a:custGeom>
                <a:avLst/>
                <a:gdLst/>
                <a:ahLst/>
                <a:cxnLst>
                  <a:cxn ang="0">
                    <a:pos x="737" y="191"/>
                  </a:cxn>
                  <a:cxn ang="0">
                    <a:pos x="702" y="174"/>
                  </a:cxn>
                  <a:cxn ang="0">
                    <a:pos x="633" y="143"/>
                  </a:cxn>
                  <a:cxn ang="0">
                    <a:pos x="577" y="126"/>
                  </a:cxn>
                  <a:cxn ang="0">
                    <a:pos x="539" y="101"/>
                  </a:cxn>
                  <a:cxn ang="0">
                    <a:pos x="509" y="70"/>
                  </a:cxn>
                  <a:cxn ang="0">
                    <a:pos x="472" y="38"/>
                  </a:cxn>
                  <a:cxn ang="0">
                    <a:pos x="432" y="4"/>
                  </a:cxn>
                  <a:cxn ang="0">
                    <a:pos x="374" y="39"/>
                  </a:cxn>
                  <a:cxn ang="0">
                    <a:pos x="323" y="113"/>
                  </a:cxn>
                  <a:cxn ang="0">
                    <a:pos x="290" y="145"/>
                  </a:cxn>
                  <a:cxn ang="0">
                    <a:pos x="210" y="138"/>
                  </a:cxn>
                  <a:cxn ang="0">
                    <a:pos x="190" y="179"/>
                  </a:cxn>
                  <a:cxn ang="0">
                    <a:pos x="171" y="211"/>
                  </a:cxn>
                  <a:cxn ang="0">
                    <a:pos x="129" y="219"/>
                  </a:cxn>
                  <a:cxn ang="0">
                    <a:pos x="81" y="208"/>
                  </a:cxn>
                  <a:cxn ang="0">
                    <a:pos x="38" y="213"/>
                  </a:cxn>
                  <a:cxn ang="0">
                    <a:pos x="10" y="238"/>
                  </a:cxn>
                  <a:cxn ang="0">
                    <a:pos x="32" y="250"/>
                  </a:cxn>
                  <a:cxn ang="0">
                    <a:pos x="17" y="266"/>
                  </a:cxn>
                  <a:cxn ang="0">
                    <a:pos x="52" y="283"/>
                  </a:cxn>
                  <a:cxn ang="0">
                    <a:pos x="90" y="299"/>
                  </a:cxn>
                  <a:cxn ang="0">
                    <a:pos x="133" y="320"/>
                  </a:cxn>
                  <a:cxn ang="0">
                    <a:pos x="153" y="355"/>
                  </a:cxn>
                  <a:cxn ang="0">
                    <a:pos x="172" y="389"/>
                  </a:cxn>
                  <a:cxn ang="0">
                    <a:pos x="214" y="405"/>
                  </a:cxn>
                  <a:cxn ang="0">
                    <a:pos x="211" y="434"/>
                  </a:cxn>
                  <a:cxn ang="0">
                    <a:pos x="198" y="438"/>
                  </a:cxn>
                  <a:cxn ang="0">
                    <a:pos x="233" y="507"/>
                  </a:cxn>
                  <a:cxn ang="0">
                    <a:pos x="203" y="491"/>
                  </a:cxn>
                  <a:cxn ang="0">
                    <a:pos x="189" y="565"/>
                  </a:cxn>
                  <a:cxn ang="0">
                    <a:pos x="166" y="637"/>
                  </a:cxn>
                  <a:cxn ang="0">
                    <a:pos x="197" y="661"/>
                  </a:cxn>
                  <a:cxn ang="0">
                    <a:pos x="265" y="684"/>
                  </a:cxn>
                  <a:cxn ang="0">
                    <a:pos x="324" y="681"/>
                  </a:cxn>
                  <a:cxn ang="0">
                    <a:pos x="346" y="687"/>
                  </a:cxn>
                  <a:cxn ang="0">
                    <a:pos x="372" y="700"/>
                  </a:cxn>
                  <a:cxn ang="0">
                    <a:pos x="382" y="707"/>
                  </a:cxn>
                  <a:cxn ang="0">
                    <a:pos x="431" y="685"/>
                  </a:cxn>
                  <a:cxn ang="0">
                    <a:pos x="464" y="634"/>
                  </a:cxn>
                  <a:cxn ang="0">
                    <a:pos x="511" y="626"/>
                  </a:cxn>
                  <a:cxn ang="0">
                    <a:pos x="536" y="632"/>
                  </a:cxn>
                  <a:cxn ang="0">
                    <a:pos x="566" y="642"/>
                  </a:cxn>
                  <a:cxn ang="0">
                    <a:pos x="621" y="658"/>
                  </a:cxn>
                  <a:cxn ang="0">
                    <a:pos x="650" y="627"/>
                  </a:cxn>
                  <a:cxn ang="0">
                    <a:pos x="687" y="597"/>
                  </a:cxn>
                  <a:cxn ang="0">
                    <a:pos x="660" y="562"/>
                  </a:cxn>
                  <a:cxn ang="0">
                    <a:pos x="652" y="515"/>
                  </a:cxn>
                  <a:cxn ang="0">
                    <a:pos x="667" y="480"/>
                  </a:cxn>
                  <a:cxn ang="0">
                    <a:pos x="663" y="436"/>
                  </a:cxn>
                  <a:cxn ang="0">
                    <a:pos x="658" y="409"/>
                  </a:cxn>
                  <a:cxn ang="0">
                    <a:pos x="614" y="391"/>
                  </a:cxn>
                  <a:cxn ang="0">
                    <a:pos x="658" y="330"/>
                  </a:cxn>
                  <a:cxn ang="0">
                    <a:pos x="703" y="303"/>
                  </a:cxn>
                  <a:cxn ang="0">
                    <a:pos x="704" y="300"/>
                  </a:cxn>
                  <a:cxn ang="0">
                    <a:pos x="716" y="221"/>
                  </a:cxn>
                </a:cxnLst>
                <a:rect l="0" t="0" r="r" b="b"/>
                <a:pathLst>
                  <a:path w="738" h="718">
                    <a:moveTo>
                      <a:pt x="437" y="718"/>
                    </a:moveTo>
                    <a:cubicBezTo>
                      <a:pt x="439" y="716"/>
                      <a:pt x="441" y="714"/>
                      <a:pt x="442" y="710"/>
                    </a:cubicBezTo>
                    <a:cubicBezTo>
                      <a:pt x="442" y="710"/>
                      <a:pt x="442" y="710"/>
                      <a:pt x="442" y="710"/>
                    </a:cubicBezTo>
                    <a:cubicBezTo>
                      <a:pt x="440" y="711"/>
                      <a:pt x="438" y="715"/>
                      <a:pt x="437" y="718"/>
                    </a:cubicBezTo>
                    <a:moveTo>
                      <a:pt x="350" y="705"/>
                    </a:moveTo>
                    <a:cubicBezTo>
                      <a:pt x="350" y="705"/>
                      <a:pt x="349" y="705"/>
                      <a:pt x="349" y="705"/>
                    </a:cubicBezTo>
                    <a:cubicBezTo>
                      <a:pt x="349" y="705"/>
                      <a:pt x="350" y="705"/>
                      <a:pt x="350" y="705"/>
                    </a:cubicBezTo>
                    <a:moveTo>
                      <a:pt x="737" y="191"/>
                    </a:moveTo>
                    <a:cubicBezTo>
                      <a:pt x="738" y="189"/>
                      <a:pt x="738" y="186"/>
                      <a:pt x="737" y="184"/>
                    </a:cubicBezTo>
                    <a:cubicBezTo>
                      <a:pt x="735" y="181"/>
                      <a:pt x="733" y="182"/>
                      <a:pt x="731" y="181"/>
                    </a:cubicBezTo>
                    <a:cubicBezTo>
                      <a:pt x="730" y="181"/>
                      <a:pt x="729" y="180"/>
                      <a:pt x="728" y="179"/>
                    </a:cubicBezTo>
                    <a:cubicBezTo>
                      <a:pt x="729" y="179"/>
                      <a:pt x="725" y="177"/>
                      <a:pt x="726" y="177"/>
                    </a:cubicBezTo>
                    <a:cubicBezTo>
                      <a:pt x="723" y="176"/>
                      <a:pt x="720" y="176"/>
                      <a:pt x="717" y="176"/>
                    </a:cubicBezTo>
                    <a:cubicBezTo>
                      <a:pt x="714" y="176"/>
                      <a:pt x="708" y="177"/>
                      <a:pt x="705" y="176"/>
                    </a:cubicBezTo>
                    <a:cubicBezTo>
                      <a:pt x="704" y="176"/>
                      <a:pt x="705" y="175"/>
                      <a:pt x="704" y="175"/>
                    </a:cubicBezTo>
                    <a:cubicBezTo>
                      <a:pt x="703" y="174"/>
                      <a:pt x="702" y="174"/>
                      <a:pt x="702" y="174"/>
                    </a:cubicBezTo>
                    <a:cubicBezTo>
                      <a:pt x="699" y="171"/>
                      <a:pt x="699" y="168"/>
                      <a:pt x="697" y="166"/>
                    </a:cubicBezTo>
                    <a:cubicBezTo>
                      <a:pt x="691" y="162"/>
                      <a:pt x="685" y="162"/>
                      <a:pt x="678" y="162"/>
                    </a:cubicBezTo>
                    <a:cubicBezTo>
                      <a:pt x="674" y="162"/>
                      <a:pt x="671" y="162"/>
                      <a:pt x="668" y="163"/>
                    </a:cubicBezTo>
                    <a:cubicBezTo>
                      <a:pt x="664" y="164"/>
                      <a:pt x="662" y="167"/>
                      <a:pt x="658" y="167"/>
                    </a:cubicBezTo>
                    <a:cubicBezTo>
                      <a:pt x="654" y="166"/>
                      <a:pt x="654" y="164"/>
                      <a:pt x="652" y="161"/>
                    </a:cubicBezTo>
                    <a:cubicBezTo>
                      <a:pt x="652" y="159"/>
                      <a:pt x="652" y="159"/>
                      <a:pt x="651" y="157"/>
                    </a:cubicBezTo>
                    <a:cubicBezTo>
                      <a:pt x="651" y="156"/>
                      <a:pt x="649" y="155"/>
                      <a:pt x="648" y="154"/>
                    </a:cubicBezTo>
                    <a:cubicBezTo>
                      <a:pt x="643" y="148"/>
                      <a:pt x="639" y="146"/>
                      <a:pt x="633" y="143"/>
                    </a:cubicBezTo>
                    <a:cubicBezTo>
                      <a:pt x="629" y="141"/>
                      <a:pt x="628" y="139"/>
                      <a:pt x="624" y="142"/>
                    </a:cubicBezTo>
                    <a:cubicBezTo>
                      <a:pt x="618" y="145"/>
                      <a:pt x="617" y="142"/>
                      <a:pt x="612" y="139"/>
                    </a:cubicBezTo>
                    <a:cubicBezTo>
                      <a:pt x="609" y="137"/>
                      <a:pt x="606" y="136"/>
                      <a:pt x="601" y="136"/>
                    </a:cubicBezTo>
                    <a:cubicBezTo>
                      <a:pt x="600" y="136"/>
                      <a:pt x="598" y="136"/>
                      <a:pt x="597" y="137"/>
                    </a:cubicBezTo>
                    <a:cubicBezTo>
                      <a:pt x="595" y="137"/>
                      <a:pt x="594" y="139"/>
                      <a:pt x="593" y="140"/>
                    </a:cubicBezTo>
                    <a:cubicBezTo>
                      <a:pt x="589" y="142"/>
                      <a:pt x="584" y="134"/>
                      <a:pt x="583" y="132"/>
                    </a:cubicBezTo>
                    <a:cubicBezTo>
                      <a:pt x="583" y="131"/>
                      <a:pt x="583" y="129"/>
                      <a:pt x="582" y="128"/>
                    </a:cubicBezTo>
                    <a:cubicBezTo>
                      <a:pt x="581" y="126"/>
                      <a:pt x="579" y="127"/>
                      <a:pt x="577" y="126"/>
                    </a:cubicBezTo>
                    <a:cubicBezTo>
                      <a:pt x="569" y="123"/>
                      <a:pt x="564" y="116"/>
                      <a:pt x="555" y="116"/>
                    </a:cubicBezTo>
                    <a:cubicBezTo>
                      <a:pt x="554" y="111"/>
                      <a:pt x="553" y="107"/>
                      <a:pt x="553" y="102"/>
                    </a:cubicBezTo>
                    <a:cubicBezTo>
                      <a:pt x="553" y="101"/>
                      <a:pt x="552" y="99"/>
                      <a:pt x="553" y="97"/>
                    </a:cubicBezTo>
                    <a:cubicBezTo>
                      <a:pt x="554" y="94"/>
                      <a:pt x="557" y="92"/>
                      <a:pt x="554" y="89"/>
                    </a:cubicBezTo>
                    <a:cubicBezTo>
                      <a:pt x="552" y="88"/>
                      <a:pt x="551" y="87"/>
                      <a:pt x="549" y="87"/>
                    </a:cubicBezTo>
                    <a:cubicBezTo>
                      <a:pt x="547" y="88"/>
                      <a:pt x="545" y="90"/>
                      <a:pt x="544" y="91"/>
                    </a:cubicBezTo>
                    <a:cubicBezTo>
                      <a:pt x="544" y="93"/>
                      <a:pt x="545" y="96"/>
                      <a:pt x="544" y="98"/>
                    </a:cubicBezTo>
                    <a:cubicBezTo>
                      <a:pt x="543" y="99"/>
                      <a:pt x="540" y="100"/>
                      <a:pt x="539" y="101"/>
                    </a:cubicBezTo>
                    <a:cubicBezTo>
                      <a:pt x="536" y="103"/>
                      <a:pt x="532" y="106"/>
                      <a:pt x="529" y="105"/>
                    </a:cubicBezTo>
                    <a:cubicBezTo>
                      <a:pt x="526" y="104"/>
                      <a:pt x="527" y="104"/>
                      <a:pt x="525" y="102"/>
                    </a:cubicBezTo>
                    <a:cubicBezTo>
                      <a:pt x="522" y="100"/>
                      <a:pt x="522" y="101"/>
                      <a:pt x="521" y="97"/>
                    </a:cubicBezTo>
                    <a:cubicBezTo>
                      <a:pt x="520" y="95"/>
                      <a:pt x="520" y="88"/>
                      <a:pt x="518" y="86"/>
                    </a:cubicBezTo>
                    <a:cubicBezTo>
                      <a:pt x="516" y="85"/>
                      <a:pt x="514" y="87"/>
                      <a:pt x="513" y="85"/>
                    </a:cubicBezTo>
                    <a:cubicBezTo>
                      <a:pt x="512" y="85"/>
                      <a:pt x="512" y="80"/>
                      <a:pt x="513" y="80"/>
                    </a:cubicBezTo>
                    <a:cubicBezTo>
                      <a:pt x="514" y="77"/>
                      <a:pt x="517" y="80"/>
                      <a:pt x="517" y="76"/>
                    </a:cubicBezTo>
                    <a:cubicBezTo>
                      <a:pt x="518" y="72"/>
                      <a:pt x="512" y="71"/>
                      <a:pt x="509" y="70"/>
                    </a:cubicBezTo>
                    <a:cubicBezTo>
                      <a:pt x="508" y="69"/>
                      <a:pt x="506" y="68"/>
                      <a:pt x="505" y="67"/>
                    </a:cubicBezTo>
                    <a:cubicBezTo>
                      <a:pt x="502" y="67"/>
                      <a:pt x="500" y="69"/>
                      <a:pt x="498" y="69"/>
                    </a:cubicBezTo>
                    <a:cubicBezTo>
                      <a:pt x="494" y="69"/>
                      <a:pt x="491" y="67"/>
                      <a:pt x="491" y="64"/>
                    </a:cubicBezTo>
                    <a:cubicBezTo>
                      <a:pt x="490" y="62"/>
                      <a:pt x="491" y="60"/>
                      <a:pt x="490" y="59"/>
                    </a:cubicBezTo>
                    <a:cubicBezTo>
                      <a:pt x="488" y="55"/>
                      <a:pt x="483" y="57"/>
                      <a:pt x="480" y="56"/>
                    </a:cubicBezTo>
                    <a:cubicBezTo>
                      <a:pt x="476" y="56"/>
                      <a:pt x="469" y="50"/>
                      <a:pt x="469" y="46"/>
                    </a:cubicBezTo>
                    <a:cubicBezTo>
                      <a:pt x="470" y="44"/>
                      <a:pt x="473" y="43"/>
                      <a:pt x="473" y="41"/>
                    </a:cubicBezTo>
                    <a:cubicBezTo>
                      <a:pt x="473" y="40"/>
                      <a:pt x="472" y="39"/>
                      <a:pt x="472" y="38"/>
                    </a:cubicBezTo>
                    <a:cubicBezTo>
                      <a:pt x="470" y="34"/>
                      <a:pt x="466" y="30"/>
                      <a:pt x="461" y="31"/>
                    </a:cubicBezTo>
                    <a:cubicBezTo>
                      <a:pt x="457" y="31"/>
                      <a:pt x="453" y="35"/>
                      <a:pt x="449" y="35"/>
                    </a:cubicBezTo>
                    <a:cubicBezTo>
                      <a:pt x="444" y="36"/>
                      <a:pt x="442" y="32"/>
                      <a:pt x="438" y="29"/>
                    </a:cubicBezTo>
                    <a:cubicBezTo>
                      <a:pt x="435" y="26"/>
                      <a:pt x="434" y="24"/>
                      <a:pt x="433" y="20"/>
                    </a:cubicBezTo>
                    <a:cubicBezTo>
                      <a:pt x="433" y="17"/>
                      <a:pt x="433" y="13"/>
                      <a:pt x="433" y="10"/>
                    </a:cubicBezTo>
                    <a:cubicBezTo>
                      <a:pt x="434" y="8"/>
                      <a:pt x="434" y="8"/>
                      <a:pt x="434" y="8"/>
                    </a:cubicBezTo>
                    <a:cubicBezTo>
                      <a:pt x="434" y="7"/>
                      <a:pt x="434" y="8"/>
                      <a:pt x="433" y="7"/>
                    </a:cubicBezTo>
                    <a:cubicBezTo>
                      <a:pt x="433" y="7"/>
                      <a:pt x="432" y="4"/>
                      <a:pt x="432" y="4"/>
                    </a:cubicBezTo>
                    <a:cubicBezTo>
                      <a:pt x="431" y="3"/>
                      <a:pt x="429" y="2"/>
                      <a:pt x="427" y="1"/>
                    </a:cubicBezTo>
                    <a:cubicBezTo>
                      <a:pt x="422" y="0"/>
                      <a:pt x="418" y="1"/>
                      <a:pt x="416" y="5"/>
                    </a:cubicBezTo>
                    <a:cubicBezTo>
                      <a:pt x="415" y="6"/>
                      <a:pt x="415" y="7"/>
                      <a:pt x="415" y="8"/>
                    </a:cubicBezTo>
                    <a:cubicBezTo>
                      <a:pt x="414" y="8"/>
                      <a:pt x="412" y="9"/>
                      <a:pt x="411" y="10"/>
                    </a:cubicBezTo>
                    <a:cubicBezTo>
                      <a:pt x="410" y="11"/>
                      <a:pt x="410" y="14"/>
                      <a:pt x="408" y="15"/>
                    </a:cubicBezTo>
                    <a:cubicBezTo>
                      <a:pt x="406" y="18"/>
                      <a:pt x="403" y="20"/>
                      <a:pt x="401" y="23"/>
                    </a:cubicBezTo>
                    <a:cubicBezTo>
                      <a:pt x="396" y="31"/>
                      <a:pt x="387" y="29"/>
                      <a:pt x="380" y="33"/>
                    </a:cubicBezTo>
                    <a:cubicBezTo>
                      <a:pt x="378" y="35"/>
                      <a:pt x="375" y="37"/>
                      <a:pt x="374" y="39"/>
                    </a:cubicBezTo>
                    <a:cubicBezTo>
                      <a:pt x="372" y="41"/>
                      <a:pt x="373" y="43"/>
                      <a:pt x="373" y="45"/>
                    </a:cubicBezTo>
                    <a:cubicBezTo>
                      <a:pt x="372" y="51"/>
                      <a:pt x="370" y="55"/>
                      <a:pt x="368" y="61"/>
                    </a:cubicBezTo>
                    <a:cubicBezTo>
                      <a:pt x="367" y="65"/>
                      <a:pt x="369" y="70"/>
                      <a:pt x="368" y="74"/>
                    </a:cubicBezTo>
                    <a:cubicBezTo>
                      <a:pt x="367" y="79"/>
                      <a:pt x="365" y="86"/>
                      <a:pt x="361" y="90"/>
                    </a:cubicBezTo>
                    <a:cubicBezTo>
                      <a:pt x="358" y="94"/>
                      <a:pt x="352" y="95"/>
                      <a:pt x="348" y="97"/>
                    </a:cubicBezTo>
                    <a:cubicBezTo>
                      <a:pt x="345" y="99"/>
                      <a:pt x="341" y="102"/>
                      <a:pt x="338" y="105"/>
                    </a:cubicBezTo>
                    <a:cubicBezTo>
                      <a:pt x="335" y="106"/>
                      <a:pt x="334" y="107"/>
                      <a:pt x="331" y="108"/>
                    </a:cubicBezTo>
                    <a:cubicBezTo>
                      <a:pt x="328" y="109"/>
                      <a:pt x="326" y="112"/>
                      <a:pt x="323" y="113"/>
                    </a:cubicBezTo>
                    <a:cubicBezTo>
                      <a:pt x="321" y="115"/>
                      <a:pt x="317" y="114"/>
                      <a:pt x="314" y="115"/>
                    </a:cubicBezTo>
                    <a:cubicBezTo>
                      <a:pt x="311" y="116"/>
                      <a:pt x="310" y="118"/>
                      <a:pt x="307" y="119"/>
                    </a:cubicBezTo>
                    <a:cubicBezTo>
                      <a:pt x="304" y="122"/>
                      <a:pt x="298" y="120"/>
                      <a:pt x="295" y="122"/>
                    </a:cubicBezTo>
                    <a:cubicBezTo>
                      <a:pt x="293" y="123"/>
                      <a:pt x="293" y="125"/>
                      <a:pt x="292" y="126"/>
                    </a:cubicBezTo>
                    <a:cubicBezTo>
                      <a:pt x="290" y="128"/>
                      <a:pt x="287" y="128"/>
                      <a:pt x="284" y="128"/>
                    </a:cubicBezTo>
                    <a:cubicBezTo>
                      <a:pt x="282" y="128"/>
                      <a:pt x="280" y="127"/>
                      <a:pt x="279" y="129"/>
                    </a:cubicBezTo>
                    <a:cubicBezTo>
                      <a:pt x="278" y="131"/>
                      <a:pt x="280" y="134"/>
                      <a:pt x="280" y="136"/>
                    </a:cubicBezTo>
                    <a:cubicBezTo>
                      <a:pt x="282" y="141"/>
                      <a:pt x="285" y="144"/>
                      <a:pt x="290" y="145"/>
                    </a:cubicBezTo>
                    <a:cubicBezTo>
                      <a:pt x="292" y="151"/>
                      <a:pt x="286" y="152"/>
                      <a:pt x="282" y="154"/>
                    </a:cubicBezTo>
                    <a:cubicBezTo>
                      <a:pt x="278" y="156"/>
                      <a:pt x="275" y="158"/>
                      <a:pt x="271" y="157"/>
                    </a:cubicBezTo>
                    <a:cubicBezTo>
                      <a:pt x="269" y="156"/>
                      <a:pt x="268" y="155"/>
                      <a:pt x="266" y="155"/>
                    </a:cubicBezTo>
                    <a:cubicBezTo>
                      <a:pt x="263" y="155"/>
                      <a:pt x="262" y="156"/>
                      <a:pt x="259" y="157"/>
                    </a:cubicBezTo>
                    <a:cubicBezTo>
                      <a:pt x="255" y="159"/>
                      <a:pt x="249" y="159"/>
                      <a:pt x="245" y="157"/>
                    </a:cubicBezTo>
                    <a:cubicBezTo>
                      <a:pt x="237" y="152"/>
                      <a:pt x="224" y="155"/>
                      <a:pt x="219" y="148"/>
                    </a:cubicBezTo>
                    <a:cubicBezTo>
                      <a:pt x="218" y="147"/>
                      <a:pt x="217" y="145"/>
                      <a:pt x="216" y="143"/>
                    </a:cubicBezTo>
                    <a:cubicBezTo>
                      <a:pt x="214" y="142"/>
                      <a:pt x="211" y="141"/>
                      <a:pt x="210" y="138"/>
                    </a:cubicBezTo>
                    <a:cubicBezTo>
                      <a:pt x="210" y="136"/>
                      <a:pt x="210" y="133"/>
                      <a:pt x="210" y="131"/>
                    </a:cubicBezTo>
                    <a:cubicBezTo>
                      <a:pt x="210" y="129"/>
                      <a:pt x="209" y="127"/>
                      <a:pt x="209" y="124"/>
                    </a:cubicBezTo>
                    <a:cubicBezTo>
                      <a:pt x="205" y="122"/>
                      <a:pt x="192" y="122"/>
                      <a:pt x="188" y="126"/>
                    </a:cubicBezTo>
                    <a:cubicBezTo>
                      <a:pt x="185" y="128"/>
                      <a:pt x="182" y="130"/>
                      <a:pt x="179" y="132"/>
                    </a:cubicBezTo>
                    <a:cubicBezTo>
                      <a:pt x="177" y="136"/>
                      <a:pt x="177" y="142"/>
                      <a:pt x="179" y="146"/>
                    </a:cubicBezTo>
                    <a:cubicBezTo>
                      <a:pt x="181" y="150"/>
                      <a:pt x="180" y="154"/>
                      <a:pt x="182" y="158"/>
                    </a:cubicBezTo>
                    <a:cubicBezTo>
                      <a:pt x="183" y="160"/>
                      <a:pt x="184" y="161"/>
                      <a:pt x="185" y="163"/>
                    </a:cubicBezTo>
                    <a:cubicBezTo>
                      <a:pt x="188" y="168"/>
                      <a:pt x="190" y="174"/>
                      <a:pt x="190" y="179"/>
                    </a:cubicBezTo>
                    <a:cubicBezTo>
                      <a:pt x="191" y="186"/>
                      <a:pt x="192" y="194"/>
                      <a:pt x="193" y="202"/>
                    </a:cubicBezTo>
                    <a:cubicBezTo>
                      <a:pt x="193" y="205"/>
                      <a:pt x="193" y="207"/>
                      <a:pt x="192" y="208"/>
                    </a:cubicBezTo>
                    <a:cubicBezTo>
                      <a:pt x="192" y="207"/>
                      <a:pt x="188" y="210"/>
                      <a:pt x="189" y="210"/>
                    </a:cubicBezTo>
                    <a:cubicBezTo>
                      <a:pt x="188" y="210"/>
                      <a:pt x="187" y="211"/>
                      <a:pt x="186" y="211"/>
                    </a:cubicBezTo>
                    <a:cubicBezTo>
                      <a:pt x="184" y="211"/>
                      <a:pt x="183" y="211"/>
                      <a:pt x="182" y="211"/>
                    </a:cubicBezTo>
                    <a:cubicBezTo>
                      <a:pt x="182" y="211"/>
                      <a:pt x="179" y="213"/>
                      <a:pt x="180" y="213"/>
                    </a:cubicBezTo>
                    <a:cubicBezTo>
                      <a:pt x="177" y="213"/>
                      <a:pt x="179" y="212"/>
                      <a:pt x="176" y="211"/>
                    </a:cubicBezTo>
                    <a:cubicBezTo>
                      <a:pt x="175" y="211"/>
                      <a:pt x="171" y="211"/>
                      <a:pt x="171" y="211"/>
                    </a:cubicBezTo>
                    <a:cubicBezTo>
                      <a:pt x="169" y="211"/>
                      <a:pt x="169" y="213"/>
                      <a:pt x="168" y="213"/>
                    </a:cubicBezTo>
                    <a:cubicBezTo>
                      <a:pt x="167" y="214"/>
                      <a:pt x="166" y="213"/>
                      <a:pt x="165" y="214"/>
                    </a:cubicBezTo>
                    <a:cubicBezTo>
                      <a:pt x="164" y="214"/>
                      <a:pt x="164" y="215"/>
                      <a:pt x="164" y="215"/>
                    </a:cubicBezTo>
                    <a:cubicBezTo>
                      <a:pt x="162" y="216"/>
                      <a:pt x="161" y="216"/>
                      <a:pt x="160" y="216"/>
                    </a:cubicBezTo>
                    <a:cubicBezTo>
                      <a:pt x="158" y="216"/>
                      <a:pt x="155" y="216"/>
                      <a:pt x="153" y="216"/>
                    </a:cubicBezTo>
                    <a:cubicBezTo>
                      <a:pt x="149" y="215"/>
                      <a:pt x="144" y="210"/>
                      <a:pt x="141" y="214"/>
                    </a:cubicBezTo>
                    <a:cubicBezTo>
                      <a:pt x="138" y="217"/>
                      <a:pt x="140" y="218"/>
                      <a:pt x="137" y="219"/>
                    </a:cubicBezTo>
                    <a:cubicBezTo>
                      <a:pt x="135" y="220"/>
                      <a:pt x="131" y="219"/>
                      <a:pt x="129" y="219"/>
                    </a:cubicBezTo>
                    <a:cubicBezTo>
                      <a:pt x="122" y="219"/>
                      <a:pt x="120" y="217"/>
                      <a:pt x="118" y="210"/>
                    </a:cubicBezTo>
                    <a:cubicBezTo>
                      <a:pt x="117" y="205"/>
                      <a:pt x="115" y="203"/>
                      <a:pt x="110" y="201"/>
                    </a:cubicBezTo>
                    <a:cubicBezTo>
                      <a:pt x="107" y="199"/>
                      <a:pt x="101" y="201"/>
                      <a:pt x="100" y="198"/>
                    </a:cubicBezTo>
                    <a:cubicBezTo>
                      <a:pt x="98" y="200"/>
                      <a:pt x="98" y="202"/>
                      <a:pt x="95" y="203"/>
                    </a:cubicBezTo>
                    <a:cubicBezTo>
                      <a:pt x="94" y="203"/>
                      <a:pt x="92" y="202"/>
                      <a:pt x="91" y="203"/>
                    </a:cubicBezTo>
                    <a:cubicBezTo>
                      <a:pt x="89" y="203"/>
                      <a:pt x="88" y="205"/>
                      <a:pt x="86" y="206"/>
                    </a:cubicBezTo>
                    <a:cubicBezTo>
                      <a:pt x="85" y="206"/>
                      <a:pt x="84" y="206"/>
                      <a:pt x="83" y="206"/>
                    </a:cubicBezTo>
                    <a:cubicBezTo>
                      <a:pt x="82" y="206"/>
                      <a:pt x="82" y="207"/>
                      <a:pt x="81" y="208"/>
                    </a:cubicBezTo>
                    <a:cubicBezTo>
                      <a:pt x="80" y="209"/>
                      <a:pt x="80" y="210"/>
                      <a:pt x="78" y="210"/>
                    </a:cubicBezTo>
                    <a:cubicBezTo>
                      <a:pt x="76" y="212"/>
                      <a:pt x="74" y="211"/>
                      <a:pt x="71" y="210"/>
                    </a:cubicBezTo>
                    <a:cubicBezTo>
                      <a:pt x="69" y="210"/>
                      <a:pt x="64" y="209"/>
                      <a:pt x="62" y="210"/>
                    </a:cubicBezTo>
                    <a:cubicBezTo>
                      <a:pt x="59" y="211"/>
                      <a:pt x="60" y="215"/>
                      <a:pt x="56" y="213"/>
                    </a:cubicBezTo>
                    <a:cubicBezTo>
                      <a:pt x="53" y="212"/>
                      <a:pt x="54" y="209"/>
                      <a:pt x="50" y="208"/>
                    </a:cubicBezTo>
                    <a:cubicBezTo>
                      <a:pt x="46" y="208"/>
                      <a:pt x="44" y="209"/>
                      <a:pt x="41" y="211"/>
                    </a:cubicBezTo>
                    <a:cubicBezTo>
                      <a:pt x="41" y="211"/>
                      <a:pt x="40" y="211"/>
                      <a:pt x="39" y="211"/>
                    </a:cubicBezTo>
                    <a:cubicBezTo>
                      <a:pt x="39" y="211"/>
                      <a:pt x="38" y="212"/>
                      <a:pt x="38" y="213"/>
                    </a:cubicBezTo>
                    <a:cubicBezTo>
                      <a:pt x="36" y="213"/>
                      <a:pt x="35" y="213"/>
                      <a:pt x="33" y="213"/>
                    </a:cubicBezTo>
                    <a:cubicBezTo>
                      <a:pt x="31" y="213"/>
                      <a:pt x="27" y="213"/>
                      <a:pt x="26" y="214"/>
                    </a:cubicBezTo>
                    <a:cubicBezTo>
                      <a:pt x="23" y="215"/>
                      <a:pt x="21" y="218"/>
                      <a:pt x="20" y="220"/>
                    </a:cubicBezTo>
                    <a:cubicBezTo>
                      <a:pt x="20" y="221"/>
                      <a:pt x="19" y="221"/>
                      <a:pt x="18" y="222"/>
                    </a:cubicBezTo>
                    <a:cubicBezTo>
                      <a:pt x="18" y="222"/>
                      <a:pt x="17" y="222"/>
                      <a:pt x="17" y="222"/>
                    </a:cubicBezTo>
                    <a:cubicBezTo>
                      <a:pt x="16" y="223"/>
                      <a:pt x="14" y="224"/>
                      <a:pt x="13" y="224"/>
                    </a:cubicBezTo>
                    <a:cubicBezTo>
                      <a:pt x="11" y="225"/>
                      <a:pt x="9" y="232"/>
                      <a:pt x="8" y="234"/>
                    </a:cubicBezTo>
                    <a:cubicBezTo>
                      <a:pt x="8" y="237"/>
                      <a:pt x="8" y="237"/>
                      <a:pt x="10" y="238"/>
                    </a:cubicBezTo>
                    <a:cubicBezTo>
                      <a:pt x="10" y="238"/>
                      <a:pt x="11" y="237"/>
                      <a:pt x="12" y="237"/>
                    </a:cubicBezTo>
                    <a:cubicBezTo>
                      <a:pt x="14" y="238"/>
                      <a:pt x="14" y="240"/>
                      <a:pt x="16" y="240"/>
                    </a:cubicBezTo>
                    <a:cubicBezTo>
                      <a:pt x="17" y="240"/>
                      <a:pt x="18" y="240"/>
                      <a:pt x="19" y="240"/>
                    </a:cubicBezTo>
                    <a:cubicBezTo>
                      <a:pt x="21" y="241"/>
                      <a:pt x="23" y="241"/>
                      <a:pt x="24" y="242"/>
                    </a:cubicBezTo>
                    <a:cubicBezTo>
                      <a:pt x="28" y="243"/>
                      <a:pt x="27" y="241"/>
                      <a:pt x="31" y="240"/>
                    </a:cubicBezTo>
                    <a:cubicBezTo>
                      <a:pt x="34" y="239"/>
                      <a:pt x="38" y="242"/>
                      <a:pt x="36" y="246"/>
                    </a:cubicBezTo>
                    <a:cubicBezTo>
                      <a:pt x="32" y="247"/>
                      <a:pt x="28" y="244"/>
                      <a:pt x="23" y="245"/>
                    </a:cubicBezTo>
                    <a:cubicBezTo>
                      <a:pt x="21" y="249"/>
                      <a:pt x="30" y="249"/>
                      <a:pt x="32" y="250"/>
                    </a:cubicBezTo>
                    <a:cubicBezTo>
                      <a:pt x="34" y="251"/>
                      <a:pt x="35" y="252"/>
                      <a:pt x="35" y="254"/>
                    </a:cubicBezTo>
                    <a:cubicBezTo>
                      <a:pt x="34" y="256"/>
                      <a:pt x="33" y="255"/>
                      <a:pt x="31" y="255"/>
                    </a:cubicBezTo>
                    <a:cubicBezTo>
                      <a:pt x="28" y="256"/>
                      <a:pt x="26" y="255"/>
                      <a:pt x="23" y="255"/>
                    </a:cubicBezTo>
                    <a:cubicBezTo>
                      <a:pt x="19" y="256"/>
                      <a:pt x="16" y="254"/>
                      <a:pt x="11" y="254"/>
                    </a:cubicBezTo>
                    <a:cubicBezTo>
                      <a:pt x="9" y="254"/>
                      <a:pt x="4" y="253"/>
                      <a:pt x="2" y="254"/>
                    </a:cubicBezTo>
                    <a:cubicBezTo>
                      <a:pt x="1" y="254"/>
                      <a:pt x="0" y="254"/>
                      <a:pt x="0" y="257"/>
                    </a:cubicBezTo>
                    <a:cubicBezTo>
                      <a:pt x="1" y="260"/>
                      <a:pt x="7" y="260"/>
                      <a:pt x="10" y="262"/>
                    </a:cubicBezTo>
                    <a:cubicBezTo>
                      <a:pt x="12" y="264"/>
                      <a:pt x="14" y="266"/>
                      <a:pt x="17" y="266"/>
                    </a:cubicBezTo>
                    <a:cubicBezTo>
                      <a:pt x="22" y="268"/>
                      <a:pt x="27" y="271"/>
                      <a:pt x="33" y="272"/>
                    </a:cubicBezTo>
                    <a:cubicBezTo>
                      <a:pt x="33" y="273"/>
                      <a:pt x="33" y="276"/>
                      <a:pt x="33" y="277"/>
                    </a:cubicBezTo>
                    <a:cubicBezTo>
                      <a:pt x="32" y="279"/>
                      <a:pt x="31" y="279"/>
                      <a:pt x="30" y="281"/>
                    </a:cubicBezTo>
                    <a:cubicBezTo>
                      <a:pt x="28" y="286"/>
                      <a:pt x="33" y="287"/>
                      <a:pt x="36" y="288"/>
                    </a:cubicBezTo>
                    <a:cubicBezTo>
                      <a:pt x="37" y="288"/>
                      <a:pt x="39" y="288"/>
                      <a:pt x="40" y="288"/>
                    </a:cubicBezTo>
                    <a:cubicBezTo>
                      <a:pt x="43" y="287"/>
                      <a:pt x="41" y="285"/>
                      <a:pt x="43" y="283"/>
                    </a:cubicBezTo>
                    <a:cubicBezTo>
                      <a:pt x="45" y="281"/>
                      <a:pt x="47" y="283"/>
                      <a:pt x="49" y="285"/>
                    </a:cubicBezTo>
                    <a:cubicBezTo>
                      <a:pt x="49" y="284"/>
                      <a:pt x="51" y="283"/>
                      <a:pt x="52" y="283"/>
                    </a:cubicBezTo>
                    <a:cubicBezTo>
                      <a:pt x="52" y="280"/>
                      <a:pt x="57" y="279"/>
                      <a:pt x="58" y="281"/>
                    </a:cubicBezTo>
                    <a:cubicBezTo>
                      <a:pt x="60" y="282"/>
                      <a:pt x="58" y="284"/>
                      <a:pt x="60" y="286"/>
                    </a:cubicBezTo>
                    <a:cubicBezTo>
                      <a:pt x="62" y="286"/>
                      <a:pt x="63" y="286"/>
                      <a:pt x="65" y="286"/>
                    </a:cubicBezTo>
                    <a:cubicBezTo>
                      <a:pt x="67" y="287"/>
                      <a:pt x="68" y="288"/>
                      <a:pt x="71" y="289"/>
                    </a:cubicBezTo>
                    <a:cubicBezTo>
                      <a:pt x="73" y="289"/>
                      <a:pt x="75" y="289"/>
                      <a:pt x="77" y="289"/>
                    </a:cubicBezTo>
                    <a:cubicBezTo>
                      <a:pt x="83" y="288"/>
                      <a:pt x="81" y="290"/>
                      <a:pt x="84" y="294"/>
                    </a:cubicBezTo>
                    <a:cubicBezTo>
                      <a:pt x="85" y="297"/>
                      <a:pt x="84" y="295"/>
                      <a:pt x="87" y="296"/>
                    </a:cubicBezTo>
                    <a:cubicBezTo>
                      <a:pt x="89" y="297"/>
                      <a:pt x="88" y="297"/>
                      <a:pt x="90" y="299"/>
                    </a:cubicBezTo>
                    <a:cubicBezTo>
                      <a:pt x="93" y="301"/>
                      <a:pt x="93" y="301"/>
                      <a:pt x="96" y="302"/>
                    </a:cubicBezTo>
                    <a:cubicBezTo>
                      <a:pt x="100" y="302"/>
                      <a:pt x="98" y="302"/>
                      <a:pt x="101" y="305"/>
                    </a:cubicBezTo>
                    <a:cubicBezTo>
                      <a:pt x="104" y="308"/>
                      <a:pt x="108" y="306"/>
                      <a:pt x="112" y="305"/>
                    </a:cubicBezTo>
                    <a:cubicBezTo>
                      <a:pt x="114" y="303"/>
                      <a:pt x="118" y="303"/>
                      <a:pt x="120" y="304"/>
                    </a:cubicBezTo>
                    <a:cubicBezTo>
                      <a:pt x="123" y="309"/>
                      <a:pt x="113" y="305"/>
                      <a:pt x="114" y="310"/>
                    </a:cubicBezTo>
                    <a:cubicBezTo>
                      <a:pt x="114" y="313"/>
                      <a:pt x="126" y="312"/>
                      <a:pt x="129" y="312"/>
                    </a:cubicBezTo>
                    <a:cubicBezTo>
                      <a:pt x="132" y="312"/>
                      <a:pt x="136" y="311"/>
                      <a:pt x="136" y="315"/>
                    </a:cubicBezTo>
                    <a:cubicBezTo>
                      <a:pt x="136" y="317"/>
                      <a:pt x="134" y="319"/>
                      <a:pt x="133" y="320"/>
                    </a:cubicBezTo>
                    <a:cubicBezTo>
                      <a:pt x="132" y="321"/>
                      <a:pt x="131" y="325"/>
                      <a:pt x="132" y="326"/>
                    </a:cubicBezTo>
                    <a:cubicBezTo>
                      <a:pt x="132" y="331"/>
                      <a:pt x="139" y="327"/>
                      <a:pt x="142" y="328"/>
                    </a:cubicBezTo>
                    <a:cubicBezTo>
                      <a:pt x="145" y="329"/>
                      <a:pt x="147" y="333"/>
                      <a:pt x="148" y="335"/>
                    </a:cubicBezTo>
                    <a:cubicBezTo>
                      <a:pt x="148" y="337"/>
                      <a:pt x="147" y="340"/>
                      <a:pt x="147" y="341"/>
                    </a:cubicBezTo>
                    <a:cubicBezTo>
                      <a:pt x="148" y="343"/>
                      <a:pt x="151" y="343"/>
                      <a:pt x="153" y="344"/>
                    </a:cubicBezTo>
                    <a:cubicBezTo>
                      <a:pt x="155" y="346"/>
                      <a:pt x="155" y="346"/>
                      <a:pt x="156" y="349"/>
                    </a:cubicBezTo>
                    <a:cubicBezTo>
                      <a:pt x="157" y="350"/>
                      <a:pt x="158" y="354"/>
                      <a:pt x="157" y="355"/>
                    </a:cubicBezTo>
                    <a:cubicBezTo>
                      <a:pt x="156" y="355"/>
                      <a:pt x="154" y="356"/>
                      <a:pt x="153" y="355"/>
                    </a:cubicBezTo>
                    <a:cubicBezTo>
                      <a:pt x="152" y="355"/>
                      <a:pt x="150" y="351"/>
                      <a:pt x="149" y="350"/>
                    </a:cubicBezTo>
                    <a:cubicBezTo>
                      <a:pt x="148" y="349"/>
                      <a:pt x="148" y="347"/>
                      <a:pt x="145" y="347"/>
                    </a:cubicBezTo>
                    <a:cubicBezTo>
                      <a:pt x="142" y="347"/>
                      <a:pt x="141" y="351"/>
                      <a:pt x="142" y="353"/>
                    </a:cubicBezTo>
                    <a:cubicBezTo>
                      <a:pt x="143" y="355"/>
                      <a:pt x="146" y="356"/>
                      <a:pt x="147" y="358"/>
                    </a:cubicBezTo>
                    <a:cubicBezTo>
                      <a:pt x="149" y="360"/>
                      <a:pt x="150" y="362"/>
                      <a:pt x="152" y="364"/>
                    </a:cubicBezTo>
                    <a:cubicBezTo>
                      <a:pt x="156" y="368"/>
                      <a:pt x="161" y="373"/>
                      <a:pt x="161" y="379"/>
                    </a:cubicBezTo>
                    <a:cubicBezTo>
                      <a:pt x="165" y="379"/>
                      <a:pt x="165" y="385"/>
                      <a:pt x="167" y="387"/>
                    </a:cubicBezTo>
                    <a:cubicBezTo>
                      <a:pt x="169" y="388"/>
                      <a:pt x="171" y="388"/>
                      <a:pt x="172" y="389"/>
                    </a:cubicBezTo>
                    <a:cubicBezTo>
                      <a:pt x="174" y="390"/>
                      <a:pt x="174" y="393"/>
                      <a:pt x="175" y="395"/>
                    </a:cubicBezTo>
                    <a:cubicBezTo>
                      <a:pt x="176" y="396"/>
                      <a:pt x="179" y="400"/>
                      <a:pt x="180" y="400"/>
                    </a:cubicBezTo>
                    <a:cubicBezTo>
                      <a:pt x="182" y="401"/>
                      <a:pt x="184" y="401"/>
                      <a:pt x="187" y="401"/>
                    </a:cubicBezTo>
                    <a:cubicBezTo>
                      <a:pt x="191" y="401"/>
                      <a:pt x="192" y="403"/>
                      <a:pt x="196" y="403"/>
                    </a:cubicBezTo>
                    <a:cubicBezTo>
                      <a:pt x="199" y="403"/>
                      <a:pt x="199" y="403"/>
                      <a:pt x="201" y="404"/>
                    </a:cubicBezTo>
                    <a:cubicBezTo>
                      <a:pt x="202" y="405"/>
                      <a:pt x="203" y="407"/>
                      <a:pt x="205" y="408"/>
                    </a:cubicBezTo>
                    <a:cubicBezTo>
                      <a:pt x="207" y="408"/>
                      <a:pt x="207" y="407"/>
                      <a:pt x="208" y="406"/>
                    </a:cubicBezTo>
                    <a:cubicBezTo>
                      <a:pt x="210" y="406"/>
                      <a:pt x="212" y="405"/>
                      <a:pt x="214" y="405"/>
                    </a:cubicBezTo>
                    <a:cubicBezTo>
                      <a:pt x="218" y="405"/>
                      <a:pt x="222" y="405"/>
                      <a:pt x="226" y="405"/>
                    </a:cubicBezTo>
                    <a:cubicBezTo>
                      <a:pt x="228" y="405"/>
                      <a:pt x="231" y="404"/>
                      <a:pt x="231" y="406"/>
                    </a:cubicBezTo>
                    <a:cubicBezTo>
                      <a:pt x="232" y="409"/>
                      <a:pt x="226" y="409"/>
                      <a:pt x="224" y="409"/>
                    </a:cubicBezTo>
                    <a:cubicBezTo>
                      <a:pt x="221" y="409"/>
                      <a:pt x="218" y="409"/>
                      <a:pt x="215" y="409"/>
                    </a:cubicBezTo>
                    <a:cubicBezTo>
                      <a:pt x="211" y="409"/>
                      <a:pt x="208" y="407"/>
                      <a:pt x="208" y="412"/>
                    </a:cubicBezTo>
                    <a:cubicBezTo>
                      <a:pt x="208" y="414"/>
                      <a:pt x="208" y="417"/>
                      <a:pt x="209" y="419"/>
                    </a:cubicBezTo>
                    <a:cubicBezTo>
                      <a:pt x="210" y="420"/>
                      <a:pt x="211" y="421"/>
                      <a:pt x="212" y="422"/>
                    </a:cubicBezTo>
                    <a:cubicBezTo>
                      <a:pt x="214" y="426"/>
                      <a:pt x="212" y="431"/>
                      <a:pt x="211" y="434"/>
                    </a:cubicBezTo>
                    <a:cubicBezTo>
                      <a:pt x="211" y="436"/>
                      <a:pt x="211" y="443"/>
                      <a:pt x="208" y="443"/>
                    </a:cubicBezTo>
                    <a:cubicBezTo>
                      <a:pt x="208" y="442"/>
                      <a:pt x="204" y="438"/>
                      <a:pt x="204" y="438"/>
                    </a:cubicBezTo>
                    <a:cubicBezTo>
                      <a:pt x="203" y="437"/>
                      <a:pt x="202" y="436"/>
                      <a:pt x="202" y="434"/>
                    </a:cubicBezTo>
                    <a:cubicBezTo>
                      <a:pt x="199" y="430"/>
                      <a:pt x="198" y="432"/>
                      <a:pt x="194" y="430"/>
                    </a:cubicBezTo>
                    <a:cubicBezTo>
                      <a:pt x="189" y="428"/>
                      <a:pt x="193" y="424"/>
                      <a:pt x="189" y="422"/>
                    </a:cubicBezTo>
                    <a:cubicBezTo>
                      <a:pt x="186" y="424"/>
                      <a:pt x="190" y="429"/>
                      <a:pt x="192" y="431"/>
                    </a:cubicBezTo>
                    <a:cubicBezTo>
                      <a:pt x="193" y="433"/>
                      <a:pt x="193" y="434"/>
                      <a:pt x="194" y="435"/>
                    </a:cubicBezTo>
                    <a:cubicBezTo>
                      <a:pt x="196" y="437"/>
                      <a:pt x="196" y="437"/>
                      <a:pt x="198" y="438"/>
                    </a:cubicBezTo>
                    <a:cubicBezTo>
                      <a:pt x="202" y="441"/>
                      <a:pt x="201" y="446"/>
                      <a:pt x="203" y="450"/>
                    </a:cubicBezTo>
                    <a:cubicBezTo>
                      <a:pt x="205" y="454"/>
                      <a:pt x="206" y="458"/>
                      <a:pt x="210" y="460"/>
                    </a:cubicBezTo>
                    <a:cubicBezTo>
                      <a:pt x="212" y="461"/>
                      <a:pt x="214" y="463"/>
                      <a:pt x="216" y="464"/>
                    </a:cubicBezTo>
                    <a:cubicBezTo>
                      <a:pt x="217" y="465"/>
                      <a:pt x="220" y="467"/>
                      <a:pt x="221" y="468"/>
                    </a:cubicBezTo>
                    <a:cubicBezTo>
                      <a:pt x="223" y="470"/>
                      <a:pt x="222" y="473"/>
                      <a:pt x="223" y="475"/>
                    </a:cubicBezTo>
                    <a:cubicBezTo>
                      <a:pt x="225" y="480"/>
                      <a:pt x="227" y="485"/>
                      <a:pt x="229" y="490"/>
                    </a:cubicBezTo>
                    <a:cubicBezTo>
                      <a:pt x="231" y="494"/>
                      <a:pt x="230" y="499"/>
                      <a:pt x="231" y="503"/>
                    </a:cubicBezTo>
                    <a:cubicBezTo>
                      <a:pt x="232" y="505"/>
                      <a:pt x="233" y="506"/>
                      <a:pt x="233" y="507"/>
                    </a:cubicBezTo>
                    <a:cubicBezTo>
                      <a:pt x="234" y="509"/>
                      <a:pt x="234" y="511"/>
                      <a:pt x="234" y="514"/>
                    </a:cubicBezTo>
                    <a:cubicBezTo>
                      <a:pt x="234" y="510"/>
                      <a:pt x="232" y="505"/>
                      <a:pt x="229" y="502"/>
                    </a:cubicBezTo>
                    <a:cubicBezTo>
                      <a:pt x="227" y="498"/>
                      <a:pt x="225" y="494"/>
                      <a:pt x="223" y="491"/>
                    </a:cubicBezTo>
                    <a:cubicBezTo>
                      <a:pt x="221" y="487"/>
                      <a:pt x="221" y="482"/>
                      <a:pt x="219" y="479"/>
                    </a:cubicBezTo>
                    <a:cubicBezTo>
                      <a:pt x="216" y="476"/>
                      <a:pt x="213" y="472"/>
                      <a:pt x="210" y="470"/>
                    </a:cubicBezTo>
                    <a:cubicBezTo>
                      <a:pt x="210" y="470"/>
                      <a:pt x="206" y="467"/>
                      <a:pt x="206" y="467"/>
                    </a:cubicBezTo>
                    <a:cubicBezTo>
                      <a:pt x="204" y="467"/>
                      <a:pt x="203" y="472"/>
                      <a:pt x="203" y="474"/>
                    </a:cubicBezTo>
                    <a:cubicBezTo>
                      <a:pt x="202" y="479"/>
                      <a:pt x="203" y="485"/>
                      <a:pt x="203" y="491"/>
                    </a:cubicBezTo>
                    <a:cubicBezTo>
                      <a:pt x="203" y="494"/>
                      <a:pt x="203" y="497"/>
                      <a:pt x="203" y="500"/>
                    </a:cubicBezTo>
                    <a:cubicBezTo>
                      <a:pt x="202" y="502"/>
                      <a:pt x="201" y="503"/>
                      <a:pt x="200" y="505"/>
                    </a:cubicBezTo>
                    <a:cubicBezTo>
                      <a:pt x="199" y="508"/>
                      <a:pt x="200" y="512"/>
                      <a:pt x="199" y="516"/>
                    </a:cubicBezTo>
                    <a:cubicBezTo>
                      <a:pt x="198" y="519"/>
                      <a:pt x="197" y="521"/>
                      <a:pt x="196" y="524"/>
                    </a:cubicBezTo>
                    <a:cubicBezTo>
                      <a:pt x="196" y="528"/>
                      <a:pt x="195" y="532"/>
                      <a:pt x="194" y="535"/>
                    </a:cubicBezTo>
                    <a:cubicBezTo>
                      <a:pt x="194" y="538"/>
                      <a:pt x="194" y="541"/>
                      <a:pt x="194" y="543"/>
                    </a:cubicBezTo>
                    <a:cubicBezTo>
                      <a:pt x="193" y="546"/>
                      <a:pt x="192" y="548"/>
                      <a:pt x="191" y="551"/>
                    </a:cubicBezTo>
                    <a:cubicBezTo>
                      <a:pt x="191" y="556"/>
                      <a:pt x="190" y="560"/>
                      <a:pt x="189" y="565"/>
                    </a:cubicBezTo>
                    <a:cubicBezTo>
                      <a:pt x="189" y="567"/>
                      <a:pt x="188" y="570"/>
                      <a:pt x="188" y="573"/>
                    </a:cubicBezTo>
                    <a:cubicBezTo>
                      <a:pt x="187" y="577"/>
                      <a:pt x="186" y="576"/>
                      <a:pt x="184" y="579"/>
                    </a:cubicBezTo>
                    <a:cubicBezTo>
                      <a:pt x="181" y="583"/>
                      <a:pt x="182" y="589"/>
                      <a:pt x="182" y="594"/>
                    </a:cubicBezTo>
                    <a:cubicBezTo>
                      <a:pt x="182" y="600"/>
                      <a:pt x="182" y="606"/>
                      <a:pt x="181" y="610"/>
                    </a:cubicBezTo>
                    <a:cubicBezTo>
                      <a:pt x="179" y="617"/>
                      <a:pt x="176" y="619"/>
                      <a:pt x="170" y="623"/>
                    </a:cubicBezTo>
                    <a:cubicBezTo>
                      <a:pt x="168" y="624"/>
                      <a:pt x="166" y="626"/>
                      <a:pt x="165" y="627"/>
                    </a:cubicBezTo>
                    <a:cubicBezTo>
                      <a:pt x="164" y="629"/>
                      <a:pt x="164" y="633"/>
                      <a:pt x="164" y="635"/>
                    </a:cubicBezTo>
                    <a:cubicBezTo>
                      <a:pt x="165" y="636"/>
                      <a:pt x="166" y="637"/>
                      <a:pt x="166" y="637"/>
                    </a:cubicBezTo>
                    <a:cubicBezTo>
                      <a:pt x="168" y="637"/>
                      <a:pt x="169" y="638"/>
                      <a:pt x="169" y="638"/>
                    </a:cubicBezTo>
                    <a:cubicBezTo>
                      <a:pt x="170" y="639"/>
                      <a:pt x="171" y="639"/>
                      <a:pt x="172" y="640"/>
                    </a:cubicBezTo>
                    <a:cubicBezTo>
                      <a:pt x="173" y="640"/>
                      <a:pt x="174" y="640"/>
                      <a:pt x="175" y="640"/>
                    </a:cubicBezTo>
                    <a:cubicBezTo>
                      <a:pt x="176" y="641"/>
                      <a:pt x="178" y="640"/>
                      <a:pt x="179" y="642"/>
                    </a:cubicBezTo>
                    <a:cubicBezTo>
                      <a:pt x="182" y="646"/>
                      <a:pt x="176" y="649"/>
                      <a:pt x="177" y="653"/>
                    </a:cubicBezTo>
                    <a:cubicBezTo>
                      <a:pt x="178" y="657"/>
                      <a:pt x="180" y="658"/>
                      <a:pt x="182" y="656"/>
                    </a:cubicBezTo>
                    <a:cubicBezTo>
                      <a:pt x="184" y="655"/>
                      <a:pt x="185" y="652"/>
                      <a:pt x="188" y="653"/>
                    </a:cubicBezTo>
                    <a:cubicBezTo>
                      <a:pt x="188" y="657"/>
                      <a:pt x="194" y="659"/>
                      <a:pt x="197" y="661"/>
                    </a:cubicBezTo>
                    <a:cubicBezTo>
                      <a:pt x="199" y="663"/>
                      <a:pt x="201" y="664"/>
                      <a:pt x="203" y="665"/>
                    </a:cubicBezTo>
                    <a:cubicBezTo>
                      <a:pt x="210" y="668"/>
                      <a:pt x="217" y="665"/>
                      <a:pt x="219" y="674"/>
                    </a:cubicBezTo>
                    <a:cubicBezTo>
                      <a:pt x="225" y="675"/>
                      <a:pt x="230" y="677"/>
                      <a:pt x="235" y="677"/>
                    </a:cubicBezTo>
                    <a:cubicBezTo>
                      <a:pt x="238" y="678"/>
                      <a:pt x="242" y="676"/>
                      <a:pt x="244" y="677"/>
                    </a:cubicBezTo>
                    <a:cubicBezTo>
                      <a:pt x="245" y="677"/>
                      <a:pt x="247" y="679"/>
                      <a:pt x="247" y="680"/>
                    </a:cubicBezTo>
                    <a:cubicBezTo>
                      <a:pt x="249" y="681"/>
                      <a:pt x="251" y="682"/>
                      <a:pt x="253" y="683"/>
                    </a:cubicBezTo>
                    <a:cubicBezTo>
                      <a:pt x="254" y="684"/>
                      <a:pt x="256" y="685"/>
                      <a:pt x="258" y="685"/>
                    </a:cubicBezTo>
                    <a:cubicBezTo>
                      <a:pt x="260" y="685"/>
                      <a:pt x="262" y="684"/>
                      <a:pt x="265" y="684"/>
                    </a:cubicBezTo>
                    <a:cubicBezTo>
                      <a:pt x="273" y="684"/>
                      <a:pt x="282" y="685"/>
                      <a:pt x="290" y="684"/>
                    </a:cubicBezTo>
                    <a:cubicBezTo>
                      <a:pt x="292" y="684"/>
                      <a:pt x="293" y="685"/>
                      <a:pt x="294" y="683"/>
                    </a:cubicBezTo>
                    <a:cubicBezTo>
                      <a:pt x="295" y="682"/>
                      <a:pt x="294" y="681"/>
                      <a:pt x="295" y="680"/>
                    </a:cubicBezTo>
                    <a:cubicBezTo>
                      <a:pt x="295" y="678"/>
                      <a:pt x="296" y="678"/>
                      <a:pt x="296" y="677"/>
                    </a:cubicBezTo>
                    <a:cubicBezTo>
                      <a:pt x="297" y="676"/>
                      <a:pt x="297" y="674"/>
                      <a:pt x="297" y="672"/>
                    </a:cubicBezTo>
                    <a:cubicBezTo>
                      <a:pt x="300" y="673"/>
                      <a:pt x="302" y="675"/>
                      <a:pt x="305" y="675"/>
                    </a:cubicBezTo>
                    <a:cubicBezTo>
                      <a:pt x="309" y="676"/>
                      <a:pt x="313" y="679"/>
                      <a:pt x="318" y="680"/>
                    </a:cubicBezTo>
                    <a:cubicBezTo>
                      <a:pt x="320" y="680"/>
                      <a:pt x="322" y="680"/>
                      <a:pt x="324" y="681"/>
                    </a:cubicBezTo>
                    <a:cubicBezTo>
                      <a:pt x="327" y="682"/>
                      <a:pt x="328" y="683"/>
                      <a:pt x="330" y="684"/>
                    </a:cubicBezTo>
                    <a:cubicBezTo>
                      <a:pt x="333" y="685"/>
                      <a:pt x="336" y="687"/>
                      <a:pt x="337" y="690"/>
                    </a:cubicBezTo>
                    <a:cubicBezTo>
                      <a:pt x="337" y="690"/>
                      <a:pt x="337" y="690"/>
                      <a:pt x="337" y="690"/>
                    </a:cubicBezTo>
                    <a:cubicBezTo>
                      <a:pt x="338" y="690"/>
                      <a:pt x="338" y="689"/>
                      <a:pt x="338" y="689"/>
                    </a:cubicBezTo>
                    <a:cubicBezTo>
                      <a:pt x="339" y="689"/>
                      <a:pt x="339" y="688"/>
                      <a:pt x="339" y="688"/>
                    </a:cubicBezTo>
                    <a:cubicBezTo>
                      <a:pt x="340" y="686"/>
                      <a:pt x="340" y="685"/>
                      <a:pt x="342" y="684"/>
                    </a:cubicBezTo>
                    <a:cubicBezTo>
                      <a:pt x="342" y="684"/>
                      <a:pt x="343" y="685"/>
                      <a:pt x="344" y="685"/>
                    </a:cubicBezTo>
                    <a:cubicBezTo>
                      <a:pt x="345" y="686"/>
                      <a:pt x="346" y="686"/>
                      <a:pt x="346" y="687"/>
                    </a:cubicBezTo>
                    <a:cubicBezTo>
                      <a:pt x="348" y="688"/>
                      <a:pt x="349" y="687"/>
                      <a:pt x="349" y="687"/>
                    </a:cubicBezTo>
                    <a:cubicBezTo>
                      <a:pt x="350" y="688"/>
                      <a:pt x="351" y="688"/>
                      <a:pt x="352" y="688"/>
                    </a:cubicBezTo>
                    <a:cubicBezTo>
                      <a:pt x="353" y="689"/>
                      <a:pt x="355" y="689"/>
                      <a:pt x="356" y="689"/>
                    </a:cubicBezTo>
                    <a:cubicBezTo>
                      <a:pt x="358" y="690"/>
                      <a:pt x="360" y="692"/>
                      <a:pt x="362" y="693"/>
                    </a:cubicBezTo>
                    <a:cubicBezTo>
                      <a:pt x="363" y="693"/>
                      <a:pt x="363" y="693"/>
                      <a:pt x="364" y="693"/>
                    </a:cubicBezTo>
                    <a:cubicBezTo>
                      <a:pt x="365" y="693"/>
                      <a:pt x="366" y="694"/>
                      <a:pt x="367" y="694"/>
                    </a:cubicBezTo>
                    <a:cubicBezTo>
                      <a:pt x="368" y="695"/>
                      <a:pt x="370" y="695"/>
                      <a:pt x="371" y="697"/>
                    </a:cubicBezTo>
                    <a:cubicBezTo>
                      <a:pt x="372" y="698"/>
                      <a:pt x="372" y="699"/>
                      <a:pt x="372" y="700"/>
                    </a:cubicBezTo>
                    <a:cubicBezTo>
                      <a:pt x="372" y="701"/>
                      <a:pt x="372" y="702"/>
                      <a:pt x="373" y="703"/>
                    </a:cubicBezTo>
                    <a:cubicBezTo>
                      <a:pt x="373" y="705"/>
                      <a:pt x="374" y="707"/>
                      <a:pt x="373" y="709"/>
                    </a:cubicBezTo>
                    <a:cubicBezTo>
                      <a:pt x="373" y="710"/>
                      <a:pt x="373" y="710"/>
                      <a:pt x="372" y="710"/>
                    </a:cubicBezTo>
                    <a:cubicBezTo>
                      <a:pt x="372" y="710"/>
                      <a:pt x="372" y="710"/>
                      <a:pt x="372" y="710"/>
                    </a:cubicBezTo>
                    <a:cubicBezTo>
                      <a:pt x="374" y="711"/>
                      <a:pt x="374" y="712"/>
                      <a:pt x="376" y="711"/>
                    </a:cubicBezTo>
                    <a:cubicBezTo>
                      <a:pt x="378" y="711"/>
                      <a:pt x="378" y="710"/>
                      <a:pt x="380" y="709"/>
                    </a:cubicBezTo>
                    <a:cubicBezTo>
                      <a:pt x="380" y="709"/>
                      <a:pt x="381" y="709"/>
                      <a:pt x="381" y="709"/>
                    </a:cubicBezTo>
                    <a:cubicBezTo>
                      <a:pt x="382" y="708"/>
                      <a:pt x="382" y="708"/>
                      <a:pt x="382" y="707"/>
                    </a:cubicBezTo>
                    <a:cubicBezTo>
                      <a:pt x="383" y="707"/>
                      <a:pt x="384" y="706"/>
                      <a:pt x="385" y="706"/>
                    </a:cubicBezTo>
                    <a:cubicBezTo>
                      <a:pt x="390" y="705"/>
                      <a:pt x="397" y="708"/>
                      <a:pt x="402" y="709"/>
                    </a:cubicBezTo>
                    <a:cubicBezTo>
                      <a:pt x="407" y="710"/>
                      <a:pt x="408" y="707"/>
                      <a:pt x="412" y="705"/>
                    </a:cubicBezTo>
                    <a:cubicBezTo>
                      <a:pt x="416" y="704"/>
                      <a:pt x="418" y="703"/>
                      <a:pt x="422" y="703"/>
                    </a:cubicBezTo>
                    <a:cubicBezTo>
                      <a:pt x="427" y="703"/>
                      <a:pt x="432" y="703"/>
                      <a:pt x="437" y="704"/>
                    </a:cubicBezTo>
                    <a:cubicBezTo>
                      <a:pt x="439" y="704"/>
                      <a:pt x="440" y="705"/>
                      <a:pt x="442" y="706"/>
                    </a:cubicBezTo>
                    <a:cubicBezTo>
                      <a:pt x="441" y="703"/>
                      <a:pt x="439" y="702"/>
                      <a:pt x="436" y="699"/>
                    </a:cubicBezTo>
                    <a:cubicBezTo>
                      <a:pt x="431" y="695"/>
                      <a:pt x="431" y="690"/>
                      <a:pt x="431" y="685"/>
                    </a:cubicBezTo>
                    <a:cubicBezTo>
                      <a:pt x="431" y="682"/>
                      <a:pt x="431" y="679"/>
                      <a:pt x="432" y="677"/>
                    </a:cubicBezTo>
                    <a:cubicBezTo>
                      <a:pt x="432" y="675"/>
                      <a:pt x="432" y="675"/>
                      <a:pt x="433" y="674"/>
                    </a:cubicBezTo>
                    <a:cubicBezTo>
                      <a:pt x="434" y="672"/>
                      <a:pt x="434" y="672"/>
                      <a:pt x="435" y="671"/>
                    </a:cubicBezTo>
                    <a:cubicBezTo>
                      <a:pt x="438" y="667"/>
                      <a:pt x="438" y="664"/>
                      <a:pt x="440" y="659"/>
                    </a:cubicBezTo>
                    <a:cubicBezTo>
                      <a:pt x="442" y="655"/>
                      <a:pt x="445" y="654"/>
                      <a:pt x="448" y="651"/>
                    </a:cubicBezTo>
                    <a:cubicBezTo>
                      <a:pt x="450" y="649"/>
                      <a:pt x="451" y="648"/>
                      <a:pt x="452" y="646"/>
                    </a:cubicBezTo>
                    <a:cubicBezTo>
                      <a:pt x="453" y="644"/>
                      <a:pt x="453" y="641"/>
                      <a:pt x="455" y="639"/>
                    </a:cubicBezTo>
                    <a:cubicBezTo>
                      <a:pt x="458" y="636"/>
                      <a:pt x="460" y="635"/>
                      <a:pt x="464" y="634"/>
                    </a:cubicBezTo>
                    <a:cubicBezTo>
                      <a:pt x="469" y="634"/>
                      <a:pt x="471" y="630"/>
                      <a:pt x="474" y="627"/>
                    </a:cubicBezTo>
                    <a:cubicBezTo>
                      <a:pt x="478" y="623"/>
                      <a:pt x="481" y="621"/>
                      <a:pt x="487" y="621"/>
                    </a:cubicBezTo>
                    <a:cubicBezTo>
                      <a:pt x="489" y="621"/>
                      <a:pt x="489" y="622"/>
                      <a:pt x="491" y="622"/>
                    </a:cubicBezTo>
                    <a:cubicBezTo>
                      <a:pt x="492" y="623"/>
                      <a:pt x="493" y="624"/>
                      <a:pt x="494" y="624"/>
                    </a:cubicBezTo>
                    <a:cubicBezTo>
                      <a:pt x="495" y="624"/>
                      <a:pt x="496" y="624"/>
                      <a:pt x="497" y="624"/>
                    </a:cubicBezTo>
                    <a:cubicBezTo>
                      <a:pt x="500" y="624"/>
                      <a:pt x="503" y="624"/>
                      <a:pt x="505" y="624"/>
                    </a:cubicBezTo>
                    <a:cubicBezTo>
                      <a:pt x="506" y="625"/>
                      <a:pt x="506" y="626"/>
                      <a:pt x="507" y="626"/>
                    </a:cubicBezTo>
                    <a:cubicBezTo>
                      <a:pt x="508" y="626"/>
                      <a:pt x="510" y="626"/>
                      <a:pt x="511" y="626"/>
                    </a:cubicBezTo>
                    <a:cubicBezTo>
                      <a:pt x="513" y="626"/>
                      <a:pt x="515" y="626"/>
                      <a:pt x="517" y="626"/>
                    </a:cubicBezTo>
                    <a:cubicBezTo>
                      <a:pt x="518" y="626"/>
                      <a:pt x="519" y="626"/>
                      <a:pt x="520" y="626"/>
                    </a:cubicBezTo>
                    <a:cubicBezTo>
                      <a:pt x="521" y="626"/>
                      <a:pt x="522" y="625"/>
                      <a:pt x="523" y="625"/>
                    </a:cubicBezTo>
                    <a:cubicBezTo>
                      <a:pt x="524" y="625"/>
                      <a:pt x="524" y="624"/>
                      <a:pt x="526" y="624"/>
                    </a:cubicBezTo>
                    <a:cubicBezTo>
                      <a:pt x="526" y="626"/>
                      <a:pt x="525" y="631"/>
                      <a:pt x="526" y="633"/>
                    </a:cubicBezTo>
                    <a:cubicBezTo>
                      <a:pt x="527" y="635"/>
                      <a:pt x="529" y="634"/>
                      <a:pt x="532" y="634"/>
                    </a:cubicBezTo>
                    <a:cubicBezTo>
                      <a:pt x="532" y="634"/>
                      <a:pt x="534" y="635"/>
                      <a:pt x="534" y="634"/>
                    </a:cubicBezTo>
                    <a:cubicBezTo>
                      <a:pt x="536" y="634"/>
                      <a:pt x="535" y="634"/>
                      <a:pt x="536" y="632"/>
                    </a:cubicBezTo>
                    <a:cubicBezTo>
                      <a:pt x="537" y="631"/>
                      <a:pt x="537" y="630"/>
                      <a:pt x="538" y="629"/>
                    </a:cubicBezTo>
                    <a:cubicBezTo>
                      <a:pt x="539" y="628"/>
                      <a:pt x="541" y="630"/>
                      <a:pt x="541" y="627"/>
                    </a:cubicBezTo>
                    <a:cubicBezTo>
                      <a:pt x="546" y="630"/>
                      <a:pt x="542" y="632"/>
                      <a:pt x="543" y="635"/>
                    </a:cubicBezTo>
                    <a:cubicBezTo>
                      <a:pt x="545" y="635"/>
                      <a:pt x="545" y="637"/>
                      <a:pt x="547" y="637"/>
                    </a:cubicBezTo>
                    <a:cubicBezTo>
                      <a:pt x="549" y="638"/>
                      <a:pt x="549" y="636"/>
                      <a:pt x="551" y="635"/>
                    </a:cubicBezTo>
                    <a:cubicBezTo>
                      <a:pt x="552" y="635"/>
                      <a:pt x="557" y="635"/>
                      <a:pt x="558" y="635"/>
                    </a:cubicBezTo>
                    <a:cubicBezTo>
                      <a:pt x="560" y="636"/>
                      <a:pt x="560" y="636"/>
                      <a:pt x="560" y="639"/>
                    </a:cubicBezTo>
                    <a:cubicBezTo>
                      <a:pt x="562" y="640"/>
                      <a:pt x="565" y="640"/>
                      <a:pt x="566" y="642"/>
                    </a:cubicBezTo>
                    <a:cubicBezTo>
                      <a:pt x="567" y="644"/>
                      <a:pt x="566" y="647"/>
                      <a:pt x="568" y="648"/>
                    </a:cubicBezTo>
                    <a:cubicBezTo>
                      <a:pt x="569" y="650"/>
                      <a:pt x="572" y="651"/>
                      <a:pt x="574" y="652"/>
                    </a:cubicBezTo>
                    <a:cubicBezTo>
                      <a:pt x="576" y="653"/>
                      <a:pt x="577" y="653"/>
                      <a:pt x="580" y="653"/>
                    </a:cubicBezTo>
                    <a:cubicBezTo>
                      <a:pt x="582" y="653"/>
                      <a:pt x="584" y="654"/>
                      <a:pt x="585" y="654"/>
                    </a:cubicBezTo>
                    <a:cubicBezTo>
                      <a:pt x="588" y="654"/>
                      <a:pt x="592" y="653"/>
                      <a:pt x="594" y="654"/>
                    </a:cubicBezTo>
                    <a:cubicBezTo>
                      <a:pt x="596" y="656"/>
                      <a:pt x="596" y="657"/>
                      <a:pt x="599" y="658"/>
                    </a:cubicBezTo>
                    <a:cubicBezTo>
                      <a:pt x="602" y="659"/>
                      <a:pt x="605" y="658"/>
                      <a:pt x="608" y="658"/>
                    </a:cubicBezTo>
                    <a:cubicBezTo>
                      <a:pt x="612" y="658"/>
                      <a:pt x="616" y="658"/>
                      <a:pt x="621" y="658"/>
                    </a:cubicBezTo>
                    <a:cubicBezTo>
                      <a:pt x="628" y="658"/>
                      <a:pt x="634" y="656"/>
                      <a:pt x="639" y="650"/>
                    </a:cubicBezTo>
                    <a:cubicBezTo>
                      <a:pt x="640" y="651"/>
                      <a:pt x="641" y="651"/>
                      <a:pt x="641" y="650"/>
                    </a:cubicBezTo>
                    <a:cubicBezTo>
                      <a:pt x="642" y="649"/>
                      <a:pt x="641" y="646"/>
                      <a:pt x="641" y="645"/>
                    </a:cubicBezTo>
                    <a:cubicBezTo>
                      <a:pt x="640" y="643"/>
                      <a:pt x="636" y="641"/>
                      <a:pt x="638" y="638"/>
                    </a:cubicBezTo>
                    <a:cubicBezTo>
                      <a:pt x="639" y="638"/>
                      <a:pt x="643" y="637"/>
                      <a:pt x="644" y="637"/>
                    </a:cubicBezTo>
                    <a:cubicBezTo>
                      <a:pt x="645" y="637"/>
                      <a:pt x="646" y="637"/>
                      <a:pt x="647" y="637"/>
                    </a:cubicBezTo>
                    <a:cubicBezTo>
                      <a:pt x="648" y="636"/>
                      <a:pt x="648" y="635"/>
                      <a:pt x="650" y="635"/>
                    </a:cubicBezTo>
                    <a:cubicBezTo>
                      <a:pt x="650" y="633"/>
                      <a:pt x="649" y="630"/>
                      <a:pt x="650" y="627"/>
                    </a:cubicBezTo>
                    <a:cubicBezTo>
                      <a:pt x="651" y="624"/>
                      <a:pt x="654" y="624"/>
                      <a:pt x="657" y="622"/>
                    </a:cubicBezTo>
                    <a:cubicBezTo>
                      <a:pt x="658" y="620"/>
                      <a:pt x="659" y="618"/>
                      <a:pt x="659" y="616"/>
                    </a:cubicBezTo>
                    <a:cubicBezTo>
                      <a:pt x="661" y="612"/>
                      <a:pt x="659" y="613"/>
                      <a:pt x="664" y="612"/>
                    </a:cubicBezTo>
                    <a:cubicBezTo>
                      <a:pt x="667" y="612"/>
                      <a:pt x="670" y="611"/>
                      <a:pt x="673" y="610"/>
                    </a:cubicBezTo>
                    <a:cubicBezTo>
                      <a:pt x="676" y="610"/>
                      <a:pt x="678" y="610"/>
                      <a:pt x="681" y="608"/>
                    </a:cubicBezTo>
                    <a:cubicBezTo>
                      <a:pt x="683" y="606"/>
                      <a:pt x="684" y="605"/>
                      <a:pt x="685" y="602"/>
                    </a:cubicBezTo>
                    <a:cubicBezTo>
                      <a:pt x="685" y="602"/>
                      <a:pt x="686" y="602"/>
                      <a:pt x="687" y="601"/>
                    </a:cubicBezTo>
                    <a:cubicBezTo>
                      <a:pt x="687" y="600"/>
                      <a:pt x="687" y="598"/>
                      <a:pt x="687" y="597"/>
                    </a:cubicBezTo>
                    <a:cubicBezTo>
                      <a:pt x="687" y="595"/>
                      <a:pt x="687" y="592"/>
                      <a:pt x="688" y="589"/>
                    </a:cubicBezTo>
                    <a:cubicBezTo>
                      <a:pt x="690" y="589"/>
                      <a:pt x="691" y="585"/>
                      <a:pt x="693" y="583"/>
                    </a:cubicBezTo>
                    <a:cubicBezTo>
                      <a:pt x="694" y="582"/>
                      <a:pt x="697" y="581"/>
                      <a:pt x="698" y="578"/>
                    </a:cubicBezTo>
                    <a:cubicBezTo>
                      <a:pt x="699" y="577"/>
                      <a:pt x="699" y="568"/>
                      <a:pt x="697" y="567"/>
                    </a:cubicBezTo>
                    <a:cubicBezTo>
                      <a:pt x="695" y="566"/>
                      <a:pt x="690" y="568"/>
                      <a:pt x="688" y="569"/>
                    </a:cubicBezTo>
                    <a:cubicBezTo>
                      <a:pt x="685" y="570"/>
                      <a:pt x="679" y="573"/>
                      <a:pt x="675" y="571"/>
                    </a:cubicBezTo>
                    <a:cubicBezTo>
                      <a:pt x="673" y="570"/>
                      <a:pt x="673" y="567"/>
                      <a:pt x="671" y="566"/>
                    </a:cubicBezTo>
                    <a:cubicBezTo>
                      <a:pt x="668" y="563"/>
                      <a:pt x="663" y="564"/>
                      <a:pt x="660" y="562"/>
                    </a:cubicBezTo>
                    <a:cubicBezTo>
                      <a:pt x="658" y="561"/>
                      <a:pt x="651" y="554"/>
                      <a:pt x="652" y="552"/>
                    </a:cubicBezTo>
                    <a:cubicBezTo>
                      <a:pt x="653" y="550"/>
                      <a:pt x="655" y="553"/>
                      <a:pt x="656" y="550"/>
                    </a:cubicBezTo>
                    <a:cubicBezTo>
                      <a:pt x="657" y="548"/>
                      <a:pt x="653" y="545"/>
                      <a:pt x="652" y="543"/>
                    </a:cubicBezTo>
                    <a:cubicBezTo>
                      <a:pt x="649" y="538"/>
                      <a:pt x="653" y="536"/>
                      <a:pt x="658" y="534"/>
                    </a:cubicBezTo>
                    <a:cubicBezTo>
                      <a:pt x="663" y="532"/>
                      <a:pt x="663" y="527"/>
                      <a:pt x="662" y="522"/>
                    </a:cubicBezTo>
                    <a:cubicBezTo>
                      <a:pt x="659" y="522"/>
                      <a:pt x="659" y="519"/>
                      <a:pt x="658" y="517"/>
                    </a:cubicBezTo>
                    <a:cubicBezTo>
                      <a:pt x="658" y="517"/>
                      <a:pt x="655" y="516"/>
                      <a:pt x="655" y="516"/>
                    </a:cubicBezTo>
                    <a:cubicBezTo>
                      <a:pt x="654" y="515"/>
                      <a:pt x="652" y="515"/>
                      <a:pt x="652" y="515"/>
                    </a:cubicBezTo>
                    <a:cubicBezTo>
                      <a:pt x="647" y="511"/>
                      <a:pt x="648" y="504"/>
                      <a:pt x="641" y="502"/>
                    </a:cubicBezTo>
                    <a:cubicBezTo>
                      <a:pt x="640" y="499"/>
                      <a:pt x="642" y="500"/>
                      <a:pt x="644" y="499"/>
                    </a:cubicBezTo>
                    <a:cubicBezTo>
                      <a:pt x="645" y="499"/>
                      <a:pt x="647" y="500"/>
                      <a:pt x="649" y="499"/>
                    </a:cubicBezTo>
                    <a:cubicBezTo>
                      <a:pt x="651" y="498"/>
                      <a:pt x="649" y="499"/>
                      <a:pt x="651" y="497"/>
                    </a:cubicBezTo>
                    <a:cubicBezTo>
                      <a:pt x="654" y="495"/>
                      <a:pt x="657" y="494"/>
                      <a:pt x="660" y="491"/>
                    </a:cubicBezTo>
                    <a:cubicBezTo>
                      <a:pt x="660" y="491"/>
                      <a:pt x="661" y="490"/>
                      <a:pt x="662" y="490"/>
                    </a:cubicBezTo>
                    <a:cubicBezTo>
                      <a:pt x="663" y="489"/>
                      <a:pt x="665" y="489"/>
                      <a:pt x="666" y="488"/>
                    </a:cubicBezTo>
                    <a:cubicBezTo>
                      <a:pt x="668" y="486"/>
                      <a:pt x="666" y="482"/>
                      <a:pt x="667" y="480"/>
                    </a:cubicBezTo>
                    <a:cubicBezTo>
                      <a:pt x="668" y="477"/>
                      <a:pt x="671" y="476"/>
                      <a:pt x="669" y="473"/>
                    </a:cubicBezTo>
                    <a:cubicBezTo>
                      <a:pt x="668" y="471"/>
                      <a:pt x="666" y="471"/>
                      <a:pt x="665" y="470"/>
                    </a:cubicBezTo>
                    <a:cubicBezTo>
                      <a:pt x="663" y="468"/>
                      <a:pt x="662" y="465"/>
                      <a:pt x="662" y="463"/>
                    </a:cubicBezTo>
                    <a:cubicBezTo>
                      <a:pt x="661" y="461"/>
                      <a:pt x="661" y="459"/>
                      <a:pt x="661" y="457"/>
                    </a:cubicBezTo>
                    <a:cubicBezTo>
                      <a:pt x="660" y="455"/>
                      <a:pt x="657" y="454"/>
                      <a:pt x="656" y="453"/>
                    </a:cubicBezTo>
                    <a:cubicBezTo>
                      <a:pt x="653" y="450"/>
                      <a:pt x="657" y="450"/>
                      <a:pt x="655" y="446"/>
                    </a:cubicBezTo>
                    <a:cubicBezTo>
                      <a:pt x="654" y="444"/>
                      <a:pt x="657" y="443"/>
                      <a:pt x="659" y="438"/>
                    </a:cubicBezTo>
                    <a:cubicBezTo>
                      <a:pt x="661" y="437"/>
                      <a:pt x="662" y="436"/>
                      <a:pt x="663" y="436"/>
                    </a:cubicBezTo>
                    <a:cubicBezTo>
                      <a:pt x="663" y="435"/>
                      <a:pt x="665" y="434"/>
                      <a:pt x="665" y="433"/>
                    </a:cubicBezTo>
                    <a:cubicBezTo>
                      <a:pt x="665" y="432"/>
                      <a:pt x="665" y="430"/>
                      <a:pt x="665" y="430"/>
                    </a:cubicBezTo>
                    <a:cubicBezTo>
                      <a:pt x="665" y="428"/>
                      <a:pt x="664" y="428"/>
                      <a:pt x="664" y="427"/>
                    </a:cubicBezTo>
                    <a:cubicBezTo>
                      <a:pt x="663" y="426"/>
                      <a:pt x="663" y="426"/>
                      <a:pt x="662" y="424"/>
                    </a:cubicBezTo>
                    <a:cubicBezTo>
                      <a:pt x="662" y="424"/>
                      <a:pt x="661" y="423"/>
                      <a:pt x="661" y="422"/>
                    </a:cubicBezTo>
                    <a:cubicBezTo>
                      <a:pt x="660" y="421"/>
                      <a:pt x="659" y="420"/>
                      <a:pt x="659" y="419"/>
                    </a:cubicBezTo>
                    <a:cubicBezTo>
                      <a:pt x="658" y="417"/>
                      <a:pt x="658" y="415"/>
                      <a:pt x="658" y="413"/>
                    </a:cubicBezTo>
                    <a:cubicBezTo>
                      <a:pt x="658" y="412"/>
                      <a:pt x="658" y="410"/>
                      <a:pt x="658" y="409"/>
                    </a:cubicBezTo>
                    <a:cubicBezTo>
                      <a:pt x="658" y="409"/>
                      <a:pt x="657" y="408"/>
                      <a:pt x="657" y="408"/>
                    </a:cubicBezTo>
                    <a:cubicBezTo>
                      <a:pt x="656" y="406"/>
                      <a:pt x="657" y="404"/>
                      <a:pt x="656" y="402"/>
                    </a:cubicBezTo>
                    <a:cubicBezTo>
                      <a:pt x="655" y="402"/>
                      <a:pt x="654" y="401"/>
                      <a:pt x="653" y="401"/>
                    </a:cubicBezTo>
                    <a:cubicBezTo>
                      <a:pt x="652" y="401"/>
                      <a:pt x="650" y="400"/>
                      <a:pt x="650" y="400"/>
                    </a:cubicBezTo>
                    <a:cubicBezTo>
                      <a:pt x="647" y="398"/>
                      <a:pt x="643" y="395"/>
                      <a:pt x="639" y="395"/>
                    </a:cubicBezTo>
                    <a:cubicBezTo>
                      <a:pt x="634" y="395"/>
                      <a:pt x="630" y="398"/>
                      <a:pt x="625" y="400"/>
                    </a:cubicBezTo>
                    <a:cubicBezTo>
                      <a:pt x="623" y="401"/>
                      <a:pt x="620" y="402"/>
                      <a:pt x="617" y="401"/>
                    </a:cubicBezTo>
                    <a:cubicBezTo>
                      <a:pt x="615" y="400"/>
                      <a:pt x="612" y="394"/>
                      <a:pt x="614" y="391"/>
                    </a:cubicBezTo>
                    <a:cubicBezTo>
                      <a:pt x="615" y="389"/>
                      <a:pt x="617" y="390"/>
                      <a:pt x="618" y="388"/>
                    </a:cubicBezTo>
                    <a:cubicBezTo>
                      <a:pt x="619" y="387"/>
                      <a:pt x="618" y="383"/>
                      <a:pt x="618" y="381"/>
                    </a:cubicBezTo>
                    <a:cubicBezTo>
                      <a:pt x="618" y="378"/>
                      <a:pt x="618" y="376"/>
                      <a:pt x="620" y="373"/>
                    </a:cubicBezTo>
                    <a:cubicBezTo>
                      <a:pt x="623" y="371"/>
                      <a:pt x="625" y="369"/>
                      <a:pt x="627" y="366"/>
                    </a:cubicBezTo>
                    <a:cubicBezTo>
                      <a:pt x="629" y="365"/>
                      <a:pt x="629" y="363"/>
                      <a:pt x="631" y="361"/>
                    </a:cubicBezTo>
                    <a:cubicBezTo>
                      <a:pt x="632" y="359"/>
                      <a:pt x="634" y="358"/>
                      <a:pt x="635" y="357"/>
                    </a:cubicBezTo>
                    <a:cubicBezTo>
                      <a:pt x="642" y="352"/>
                      <a:pt x="646" y="345"/>
                      <a:pt x="651" y="339"/>
                    </a:cubicBezTo>
                    <a:cubicBezTo>
                      <a:pt x="654" y="336"/>
                      <a:pt x="656" y="334"/>
                      <a:pt x="658" y="330"/>
                    </a:cubicBezTo>
                    <a:cubicBezTo>
                      <a:pt x="658" y="330"/>
                      <a:pt x="659" y="328"/>
                      <a:pt x="659" y="327"/>
                    </a:cubicBezTo>
                    <a:cubicBezTo>
                      <a:pt x="661" y="326"/>
                      <a:pt x="662" y="327"/>
                      <a:pt x="664" y="325"/>
                    </a:cubicBezTo>
                    <a:cubicBezTo>
                      <a:pt x="670" y="320"/>
                      <a:pt x="652" y="311"/>
                      <a:pt x="663" y="310"/>
                    </a:cubicBezTo>
                    <a:cubicBezTo>
                      <a:pt x="666" y="310"/>
                      <a:pt x="668" y="311"/>
                      <a:pt x="670" y="312"/>
                    </a:cubicBezTo>
                    <a:cubicBezTo>
                      <a:pt x="676" y="313"/>
                      <a:pt x="681" y="310"/>
                      <a:pt x="687" y="310"/>
                    </a:cubicBezTo>
                    <a:cubicBezTo>
                      <a:pt x="689" y="310"/>
                      <a:pt x="690" y="310"/>
                      <a:pt x="692" y="309"/>
                    </a:cubicBezTo>
                    <a:cubicBezTo>
                      <a:pt x="695" y="308"/>
                      <a:pt x="699" y="306"/>
                      <a:pt x="702" y="304"/>
                    </a:cubicBezTo>
                    <a:cubicBezTo>
                      <a:pt x="702" y="304"/>
                      <a:pt x="703" y="303"/>
                      <a:pt x="703" y="303"/>
                    </a:cubicBezTo>
                    <a:cubicBezTo>
                      <a:pt x="703" y="303"/>
                      <a:pt x="703" y="303"/>
                      <a:pt x="703" y="303"/>
                    </a:cubicBezTo>
                    <a:cubicBezTo>
                      <a:pt x="703" y="303"/>
                      <a:pt x="703" y="303"/>
                      <a:pt x="703" y="303"/>
                    </a:cubicBezTo>
                    <a:cubicBezTo>
                      <a:pt x="703" y="302"/>
                      <a:pt x="704" y="302"/>
                      <a:pt x="704" y="302"/>
                    </a:cubicBezTo>
                    <a:cubicBezTo>
                      <a:pt x="704" y="302"/>
                      <a:pt x="704" y="302"/>
                      <a:pt x="704" y="302"/>
                    </a:cubicBezTo>
                    <a:cubicBezTo>
                      <a:pt x="704" y="302"/>
                      <a:pt x="704" y="302"/>
                      <a:pt x="704" y="302"/>
                    </a:cubicBezTo>
                    <a:cubicBezTo>
                      <a:pt x="704" y="301"/>
                      <a:pt x="704" y="301"/>
                      <a:pt x="704" y="301"/>
                    </a:cubicBezTo>
                    <a:cubicBezTo>
                      <a:pt x="704" y="301"/>
                      <a:pt x="704" y="301"/>
                      <a:pt x="704" y="301"/>
                    </a:cubicBezTo>
                    <a:cubicBezTo>
                      <a:pt x="704" y="301"/>
                      <a:pt x="704" y="301"/>
                      <a:pt x="704" y="300"/>
                    </a:cubicBezTo>
                    <a:cubicBezTo>
                      <a:pt x="704" y="300"/>
                      <a:pt x="704" y="300"/>
                      <a:pt x="704" y="300"/>
                    </a:cubicBezTo>
                    <a:cubicBezTo>
                      <a:pt x="704" y="300"/>
                      <a:pt x="704" y="299"/>
                      <a:pt x="704" y="298"/>
                    </a:cubicBezTo>
                    <a:cubicBezTo>
                      <a:pt x="703" y="297"/>
                      <a:pt x="702" y="295"/>
                      <a:pt x="702" y="293"/>
                    </a:cubicBezTo>
                    <a:cubicBezTo>
                      <a:pt x="702" y="285"/>
                      <a:pt x="702" y="278"/>
                      <a:pt x="702" y="270"/>
                    </a:cubicBezTo>
                    <a:cubicBezTo>
                      <a:pt x="702" y="264"/>
                      <a:pt x="701" y="259"/>
                      <a:pt x="705" y="254"/>
                    </a:cubicBezTo>
                    <a:cubicBezTo>
                      <a:pt x="710" y="249"/>
                      <a:pt x="708" y="244"/>
                      <a:pt x="710" y="238"/>
                    </a:cubicBezTo>
                    <a:cubicBezTo>
                      <a:pt x="711" y="233"/>
                      <a:pt x="710" y="228"/>
                      <a:pt x="713" y="224"/>
                    </a:cubicBezTo>
                    <a:cubicBezTo>
                      <a:pt x="714" y="222"/>
                      <a:pt x="715" y="222"/>
                      <a:pt x="716" y="221"/>
                    </a:cubicBezTo>
                    <a:cubicBezTo>
                      <a:pt x="719" y="219"/>
                      <a:pt x="719" y="218"/>
                      <a:pt x="720" y="216"/>
                    </a:cubicBezTo>
                    <a:cubicBezTo>
                      <a:pt x="722" y="210"/>
                      <a:pt x="724" y="207"/>
                      <a:pt x="729" y="203"/>
                    </a:cubicBezTo>
                    <a:cubicBezTo>
                      <a:pt x="733" y="200"/>
                      <a:pt x="736" y="196"/>
                      <a:pt x="737" y="191"/>
                    </a:cubicBezTo>
                  </a:path>
                </a:pathLst>
              </a:custGeom>
              <a:grp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sp>
            <p:nvSpPr>
              <p:cNvPr id="179" name="Freeform 17">
                <a:extLst>
                  <a:ext uri="{FF2B5EF4-FFF2-40B4-BE49-F238E27FC236}">
                    <a16:creationId xmlns:a16="http://schemas.microsoft.com/office/drawing/2014/main" id="{2871A99B-7DC7-9FC7-785D-2047165AB13D}"/>
                  </a:ext>
                </a:extLst>
              </p:cNvPr>
              <p:cNvSpPr>
                <a:spLocks/>
              </p:cNvSpPr>
              <p:nvPr/>
            </p:nvSpPr>
            <p:spPr bwMode="auto">
              <a:xfrm>
                <a:off x="2265085" y="5172013"/>
                <a:ext cx="63461" cy="126922"/>
              </a:xfrm>
              <a:custGeom>
                <a:avLst/>
                <a:gdLst/>
                <a:ahLst/>
                <a:cxnLst>
                  <a:cxn ang="0">
                    <a:pos x="61" y="5"/>
                  </a:cxn>
                  <a:cxn ang="0">
                    <a:pos x="60" y="2"/>
                  </a:cxn>
                  <a:cxn ang="0">
                    <a:pos x="53" y="3"/>
                  </a:cxn>
                  <a:cxn ang="0">
                    <a:pos x="51" y="18"/>
                  </a:cxn>
                  <a:cxn ang="0">
                    <a:pos x="51" y="23"/>
                  </a:cxn>
                  <a:cxn ang="0">
                    <a:pos x="49" y="27"/>
                  </a:cxn>
                  <a:cxn ang="0">
                    <a:pos x="41" y="25"/>
                  </a:cxn>
                  <a:cxn ang="0">
                    <a:pos x="35" y="30"/>
                  </a:cxn>
                  <a:cxn ang="0">
                    <a:pos x="29" y="32"/>
                  </a:cxn>
                  <a:cxn ang="0">
                    <a:pos x="22" y="34"/>
                  </a:cxn>
                  <a:cxn ang="0">
                    <a:pos x="15" y="39"/>
                  </a:cxn>
                  <a:cxn ang="0">
                    <a:pos x="13" y="47"/>
                  </a:cxn>
                  <a:cxn ang="0">
                    <a:pos x="12" y="51"/>
                  </a:cxn>
                  <a:cxn ang="0">
                    <a:pos x="17" y="58"/>
                  </a:cxn>
                  <a:cxn ang="0">
                    <a:pos x="10" y="62"/>
                  </a:cxn>
                  <a:cxn ang="0">
                    <a:pos x="5" y="64"/>
                  </a:cxn>
                  <a:cxn ang="0">
                    <a:pos x="0" y="74"/>
                  </a:cxn>
                  <a:cxn ang="0">
                    <a:pos x="4" y="77"/>
                  </a:cxn>
                  <a:cxn ang="0">
                    <a:pos x="8" y="80"/>
                  </a:cxn>
                  <a:cxn ang="0">
                    <a:pos x="13" y="82"/>
                  </a:cxn>
                  <a:cxn ang="0">
                    <a:pos x="17" y="83"/>
                  </a:cxn>
                  <a:cxn ang="0">
                    <a:pos x="16" y="95"/>
                  </a:cxn>
                  <a:cxn ang="0">
                    <a:pos x="14" y="100"/>
                  </a:cxn>
                  <a:cxn ang="0">
                    <a:pos x="18" y="101"/>
                  </a:cxn>
                  <a:cxn ang="0">
                    <a:pos x="21" y="102"/>
                  </a:cxn>
                  <a:cxn ang="0">
                    <a:pos x="22" y="106"/>
                  </a:cxn>
                  <a:cxn ang="0">
                    <a:pos x="19" y="108"/>
                  </a:cxn>
                  <a:cxn ang="0">
                    <a:pos x="21" y="115"/>
                  </a:cxn>
                  <a:cxn ang="0">
                    <a:pos x="29" y="122"/>
                  </a:cxn>
                  <a:cxn ang="0">
                    <a:pos x="33" y="126"/>
                  </a:cxn>
                  <a:cxn ang="0">
                    <a:pos x="39" y="129"/>
                  </a:cxn>
                  <a:cxn ang="0">
                    <a:pos x="41" y="121"/>
                  </a:cxn>
                  <a:cxn ang="0">
                    <a:pos x="44" y="116"/>
                  </a:cxn>
                  <a:cxn ang="0">
                    <a:pos x="45" y="113"/>
                  </a:cxn>
                  <a:cxn ang="0">
                    <a:pos x="49" y="109"/>
                  </a:cxn>
                  <a:cxn ang="0">
                    <a:pos x="52" y="99"/>
                  </a:cxn>
                  <a:cxn ang="0">
                    <a:pos x="53" y="87"/>
                  </a:cxn>
                  <a:cxn ang="0">
                    <a:pos x="54" y="82"/>
                  </a:cxn>
                  <a:cxn ang="0">
                    <a:pos x="59" y="76"/>
                  </a:cxn>
                  <a:cxn ang="0">
                    <a:pos x="60" y="74"/>
                  </a:cxn>
                  <a:cxn ang="0">
                    <a:pos x="63" y="52"/>
                  </a:cxn>
                  <a:cxn ang="0">
                    <a:pos x="63" y="40"/>
                  </a:cxn>
                  <a:cxn ang="0">
                    <a:pos x="60" y="32"/>
                  </a:cxn>
                  <a:cxn ang="0">
                    <a:pos x="59" y="23"/>
                  </a:cxn>
                  <a:cxn ang="0">
                    <a:pos x="60" y="22"/>
                  </a:cxn>
                  <a:cxn ang="0">
                    <a:pos x="63" y="18"/>
                  </a:cxn>
                  <a:cxn ang="0">
                    <a:pos x="63" y="13"/>
                  </a:cxn>
                  <a:cxn ang="0">
                    <a:pos x="61" y="20"/>
                  </a:cxn>
                </a:cxnLst>
                <a:rect l="0" t="0" r="r" b="b"/>
                <a:pathLst>
                  <a:path w="64" h="129">
                    <a:moveTo>
                      <a:pt x="61" y="20"/>
                    </a:moveTo>
                    <a:cubicBezTo>
                      <a:pt x="61" y="15"/>
                      <a:pt x="61" y="10"/>
                      <a:pt x="61" y="5"/>
                    </a:cubicBezTo>
                    <a:cubicBezTo>
                      <a:pt x="61" y="4"/>
                      <a:pt x="62" y="3"/>
                      <a:pt x="61" y="2"/>
                    </a:cubicBezTo>
                    <a:cubicBezTo>
                      <a:pt x="61" y="2"/>
                      <a:pt x="60" y="2"/>
                      <a:pt x="60" y="2"/>
                    </a:cubicBezTo>
                    <a:cubicBezTo>
                      <a:pt x="60" y="2"/>
                      <a:pt x="59" y="1"/>
                      <a:pt x="59" y="1"/>
                    </a:cubicBezTo>
                    <a:cubicBezTo>
                      <a:pt x="57" y="0"/>
                      <a:pt x="54" y="1"/>
                      <a:pt x="53" y="3"/>
                    </a:cubicBezTo>
                    <a:cubicBezTo>
                      <a:pt x="51" y="6"/>
                      <a:pt x="52" y="10"/>
                      <a:pt x="51" y="13"/>
                    </a:cubicBezTo>
                    <a:cubicBezTo>
                      <a:pt x="51" y="15"/>
                      <a:pt x="51" y="16"/>
                      <a:pt x="51" y="18"/>
                    </a:cubicBezTo>
                    <a:cubicBezTo>
                      <a:pt x="51" y="19"/>
                      <a:pt x="51" y="20"/>
                      <a:pt x="51" y="20"/>
                    </a:cubicBezTo>
                    <a:cubicBezTo>
                      <a:pt x="51" y="21"/>
                      <a:pt x="51" y="22"/>
                      <a:pt x="51" y="23"/>
                    </a:cubicBezTo>
                    <a:cubicBezTo>
                      <a:pt x="52" y="25"/>
                      <a:pt x="52" y="26"/>
                      <a:pt x="51" y="27"/>
                    </a:cubicBezTo>
                    <a:cubicBezTo>
                      <a:pt x="50" y="28"/>
                      <a:pt x="50" y="28"/>
                      <a:pt x="49" y="27"/>
                    </a:cubicBezTo>
                    <a:cubicBezTo>
                      <a:pt x="47" y="26"/>
                      <a:pt x="47" y="25"/>
                      <a:pt x="46" y="25"/>
                    </a:cubicBezTo>
                    <a:cubicBezTo>
                      <a:pt x="45" y="24"/>
                      <a:pt x="42" y="24"/>
                      <a:pt x="41" y="25"/>
                    </a:cubicBezTo>
                    <a:cubicBezTo>
                      <a:pt x="40" y="25"/>
                      <a:pt x="39" y="27"/>
                      <a:pt x="38" y="28"/>
                    </a:cubicBezTo>
                    <a:cubicBezTo>
                      <a:pt x="37" y="29"/>
                      <a:pt x="36" y="30"/>
                      <a:pt x="35" y="30"/>
                    </a:cubicBezTo>
                    <a:cubicBezTo>
                      <a:pt x="34" y="31"/>
                      <a:pt x="32" y="30"/>
                      <a:pt x="31" y="30"/>
                    </a:cubicBezTo>
                    <a:cubicBezTo>
                      <a:pt x="30" y="31"/>
                      <a:pt x="30" y="31"/>
                      <a:pt x="29" y="32"/>
                    </a:cubicBezTo>
                    <a:cubicBezTo>
                      <a:pt x="28" y="32"/>
                      <a:pt x="27" y="33"/>
                      <a:pt x="26" y="33"/>
                    </a:cubicBezTo>
                    <a:cubicBezTo>
                      <a:pt x="24" y="34"/>
                      <a:pt x="23" y="33"/>
                      <a:pt x="22" y="34"/>
                    </a:cubicBezTo>
                    <a:cubicBezTo>
                      <a:pt x="20" y="35"/>
                      <a:pt x="20" y="36"/>
                      <a:pt x="19" y="37"/>
                    </a:cubicBezTo>
                    <a:cubicBezTo>
                      <a:pt x="18" y="38"/>
                      <a:pt x="17" y="39"/>
                      <a:pt x="15" y="39"/>
                    </a:cubicBezTo>
                    <a:cubicBezTo>
                      <a:pt x="12" y="41"/>
                      <a:pt x="16" y="41"/>
                      <a:pt x="16" y="43"/>
                    </a:cubicBezTo>
                    <a:cubicBezTo>
                      <a:pt x="13" y="43"/>
                      <a:pt x="13" y="45"/>
                      <a:pt x="13" y="47"/>
                    </a:cubicBezTo>
                    <a:cubicBezTo>
                      <a:pt x="13" y="47"/>
                      <a:pt x="13" y="48"/>
                      <a:pt x="13" y="49"/>
                    </a:cubicBezTo>
                    <a:cubicBezTo>
                      <a:pt x="13" y="49"/>
                      <a:pt x="12" y="49"/>
                      <a:pt x="12" y="51"/>
                    </a:cubicBezTo>
                    <a:cubicBezTo>
                      <a:pt x="12" y="52"/>
                      <a:pt x="13" y="54"/>
                      <a:pt x="14" y="54"/>
                    </a:cubicBezTo>
                    <a:cubicBezTo>
                      <a:pt x="15" y="55"/>
                      <a:pt x="17" y="57"/>
                      <a:pt x="17" y="58"/>
                    </a:cubicBezTo>
                    <a:cubicBezTo>
                      <a:pt x="15" y="59"/>
                      <a:pt x="13" y="58"/>
                      <a:pt x="11" y="58"/>
                    </a:cubicBezTo>
                    <a:cubicBezTo>
                      <a:pt x="10" y="59"/>
                      <a:pt x="10" y="61"/>
                      <a:pt x="10" y="62"/>
                    </a:cubicBezTo>
                    <a:cubicBezTo>
                      <a:pt x="10" y="64"/>
                      <a:pt x="10" y="64"/>
                      <a:pt x="8" y="65"/>
                    </a:cubicBezTo>
                    <a:cubicBezTo>
                      <a:pt x="7" y="65"/>
                      <a:pt x="6" y="64"/>
                      <a:pt x="5" y="64"/>
                    </a:cubicBezTo>
                    <a:cubicBezTo>
                      <a:pt x="4" y="65"/>
                      <a:pt x="4" y="67"/>
                      <a:pt x="3" y="68"/>
                    </a:cubicBezTo>
                    <a:cubicBezTo>
                      <a:pt x="3" y="69"/>
                      <a:pt x="0" y="73"/>
                      <a:pt x="0" y="74"/>
                    </a:cubicBezTo>
                    <a:cubicBezTo>
                      <a:pt x="1" y="75"/>
                      <a:pt x="2" y="74"/>
                      <a:pt x="3" y="75"/>
                    </a:cubicBezTo>
                    <a:cubicBezTo>
                      <a:pt x="3" y="76"/>
                      <a:pt x="3" y="76"/>
                      <a:pt x="4" y="77"/>
                    </a:cubicBezTo>
                    <a:cubicBezTo>
                      <a:pt x="4" y="77"/>
                      <a:pt x="5" y="76"/>
                      <a:pt x="6" y="77"/>
                    </a:cubicBezTo>
                    <a:cubicBezTo>
                      <a:pt x="7" y="77"/>
                      <a:pt x="7" y="79"/>
                      <a:pt x="8" y="80"/>
                    </a:cubicBezTo>
                    <a:cubicBezTo>
                      <a:pt x="9" y="80"/>
                      <a:pt x="10" y="81"/>
                      <a:pt x="10" y="81"/>
                    </a:cubicBezTo>
                    <a:cubicBezTo>
                      <a:pt x="11" y="81"/>
                      <a:pt x="12" y="82"/>
                      <a:pt x="13" y="82"/>
                    </a:cubicBezTo>
                    <a:cubicBezTo>
                      <a:pt x="13" y="82"/>
                      <a:pt x="13" y="82"/>
                      <a:pt x="13" y="83"/>
                    </a:cubicBezTo>
                    <a:cubicBezTo>
                      <a:pt x="14" y="83"/>
                      <a:pt x="16" y="83"/>
                      <a:pt x="17" y="83"/>
                    </a:cubicBezTo>
                    <a:cubicBezTo>
                      <a:pt x="18" y="84"/>
                      <a:pt x="17" y="87"/>
                      <a:pt x="17" y="88"/>
                    </a:cubicBezTo>
                    <a:cubicBezTo>
                      <a:pt x="17" y="90"/>
                      <a:pt x="18" y="93"/>
                      <a:pt x="16" y="95"/>
                    </a:cubicBezTo>
                    <a:cubicBezTo>
                      <a:pt x="15" y="95"/>
                      <a:pt x="15" y="95"/>
                      <a:pt x="14" y="97"/>
                    </a:cubicBezTo>
                    <a:cubicBezTo>
                      <a:pt x="14" y="98"/>
                      <a:pt x="14" y="99"/>
                      <a:pt x="14" y="100"/>
                    </a:cubicBezTo>
                    <a:cubicBezTo>
                      <a:pt x="14" y="100"/>
                      <a:pt x="15" y="101"/>
                      <a:pt x="15" y="101"/>
                    </a:cubicBezTo>
                    <a:cubicBezTo>
                      <a:pt x="16" y="101"/>
                      <a:pt x="17" y="101"/>
                      <a:pt x="18" y="101"/>
                    </a:cubicBezTo>
                    <a:cubicBezTo>
                      <a:pt x="18" y="101"/>
                      <a:pt x="18" y="102"/>
                      <a:pt x="19" y="102"/>
                    </a:cubicBezTo>
                    <a:cubicBezTo>
                      <a:pt x="20" y="102"/>
                      <a:pt x="21" y="102"/>
                      <a:pt x="21" y="102"/>
                    </a:cubicBezTo>
                    <a:cubicBezTo>
                      <a:pt x="22" y="102"/>
                      <a:pt x="23" y="102"/>
                      <a:pt x="24" y="102"/>
                    </a:cubicBezTo>
                    <a:cubicBezTo>
                      <a:pt x="25" y="104"/>
                      <a:pt x="23" y="105"/>
                      <a:pt x="22" y="106"/>
                    </a:cubicBezTo>
                    <a:cubicBezTo>
                      <a:pt x="22" y="107"/>
                      <a:pt x="21" y="107"/>
                      <a:pt x="21" y="107"/>
                    </a:cubicBezTo>
                    <a:cubicBezTo>
                      <a:pt x="20" y="107"/>
                      <a:pt x="20" y="107"/>
                      <a:pt x="19" y="108"/>
                    </a:cubicBezTo>
                    <a:cubicBezTo>
                      <a:pt x="19" y="108"/>
                      <a:pt x="19" y="109"/>
                      <a:pt x="19" y="110"/>
                    </a:cubicBezTo>
                    <a:cubicBezTo>
                      <a:pt x="18" y="113"/>
                      <a:pt x="19" y="113"/>
                      <a:pt x="21" y="115"/>
                    </a:cubicBezTo>
                    <a:cubicBezTo>
                      <a:pt x="22" y="116"/>
                      <a:pt x="22" y="118"/>
                      <a:pt x="24" y="120"/>
                    </a:cubicBezTo>
                    <a:cubicBezTo>
                      <a:pt x="25" y="121"/>
                      <a:pt x="27" y="122"/>
                      <a:pt x="29" y="122"/>
                    </a:cubicBezTo>
                    <a:cubicBezTo>
                      <a:pt x="30" y="122"/>
                      <a:pt x="34" y="121"/>
                      <a:pt x="34" y="123"/>
                    </a:cubicBezTo>
                    <a:cubicBezTo>
                      <a:pt x="34" y="124"/>
                      <a:pt x="33" y="125"/>
                      <a:pt x="33" y="126"/>
                    </a:cubicBezTo>
                    <a:cubicBezTo>
                      <a:pt x="33" y="127"/>
                      <a:pt x="35" y="128"/>
                      <a:pt x="36" y="128"/>
                    </a:cubicBezTo>
                    <a:cubicBezTo>
                      <a:pt x="37" y="129"/>
                      <a:pt x="38" y="129"/>
                      <a:pt x="39" y="129"/>
                    </a:cubicBezTo>
                    <a:cubicBezTo>
                      <a:pt x="40" y="129"/>
                      <a:pt x="41" y="129"/>
                      <a:pt x="41" y="127"/>
                    </a:cubicBezTo>
                    <a:cubicBezTo>
                      <a:pt x="41" y="125"/>
                      <a:pt x="40" y="122"/>
                      <a:pt x="41" y="121"/>
                    </a:cubicBezTo>
                    <a:cubicBezTo>
                      <a:pt x="42" y="120"/>
                      <a:pt x="42" y="120"/>
                      <a:pt x="43" y="119"/>
                    </a:cubicBezTo>
                    <a:cubicBezTo>
                      <a:pt x="43" y="118"/>
                      <a:pt x="43" y="117"/>
                      <a:pt x="44" y="116"/>
                    </a:cubicBezTo>
                    <a:cubicBezTo>
                      <a:pt x="44" y="115"/>
                      <a:pt x="44" y="114"/>
                      <a:pt x="45" y="114"/>
                    </a:cubicBezTo>
                    <a:cubicBezTo>
                      <a:pt x="45" y="113"/>
                      <a:pt x="45" y="113"/>
                      <a:pt x="45" y="113"/>
                    </a:cubicBezTo>
                    <a:cubicBezTo>
                      <a:pt x="45" y="112"/>
                      <a:pt x="46" y="112"/>
                      <a:pt x="47" y="112"/>
                    </a:cubicBezTo>
                    <a:cubicBezTo>
                      <a:pt x="49" y="111"/>
                      <a:pt x="48" y="110"/>
                      <a:pt x="49" y="109"/>
                    </a:cubicBezTo>
                    <a:cubicBezTo>
                      <a:pt x="49" y="107"/>
                      <a:pt x="50" y="106"/>
                      <a:pt x="51" y="104"/>
                    </a:cubicBezTo>
                    <a:cubicBezTo>
                      <a:pt x="51" y="102"/>
                      <a:pt x="52" y="101"/>
                      <a:pt x="52" y="99"/>
                    </a:cubicBezTo>
                    <a:cubicBezTo>
                      <a:pt x="52" y="98"/>
                      <a:pt x="52" y="97"/>
                      <a:pt x="52" y="96"/>
                    </a:cubicBezTo>
                    <a:cubicBezTo>
                      <a:pt x="52" y="93"/>
                      <a:pt x="53" y="90"/>
                      <a:pt x="53" y="87"/>
                    </a:cubicBezTo>
                    <a:cubicBezTo>
                      <a:pt x="53" y="86"/>
                      <a:pt x="52" y="85"/>
                      <a:pt x="53" y="84"/>
                    </a:cubicBezTo>
                    <a:cubicBezTo>
                      <a:pt x="53" y="83"/>
                      <a:pt x="54" y="83"/>
                      <a:pt x="54" y="82"/>
                    </a:cubicBezTo>
                    <a:cubicBezTo>
                      <a:pt x="54" y="82"/>
                      <a:pt x="54" y="81"/>
                      <a:pt x="54" y="81"/>
                    </a:cubicBezTo>
                    <a:cubicBezTo>
                      <a:pt x="54" y="78"/>
                      <a:pt x="58" y="78"/>
                      <a:pt x="59" y="76"/>
                    </a:cubicBezTo>
                    <a:cubicBezTo>
                      <a:pt x="59" y="76"/>
                      <a:pt x="59" y="75"/>
                      <a:pt x="59" y="75"/>
                    </a:cubicBezTo>
                    <a:cubicBezTo>
                      <a:pt x="60" y="74"/>
                      <a:pt x="60" y="74"/>
                      <a:pt x="60" y="74"/>
                    </a:cubicBezTo>
                    <a:cubicBezTo>
                      <a:pt x="61" y="73"/>
                      <a:pt x="61" y="72"/>
                      <a:pt x="61" y="71"/>
                    </a:cubicBezTo>
                    <a:cubicBezTo>
                      <a:pt x="61" y="64"/>
                      <a:pt x="63" y="58"/>
                      <a:pt x="63" y="52"/>
                    </a:cubicBezTo>
                    <a:cubicBezTo>
                      <a:pt x="63" y="49"/>
                      <a:pt x="63" y="47"/>
                      <a:pt x="63" y="44"/>
                    </a:cubicBezTo>
                    <a:cubicBezTo>
                      <a:pt x="63" y="40"/>
                      <a:pt x="63" y="40"/>
                      <a:pt x="63" y="40"/>
                    </a:cubicBezTo>
                    <a:cubicBezTo>
                      <a:pt x="63" y="39"/>
                      <a:pt x="64" y="37"/>
                      <a:pt x="63" y="36"/>
                    </a:cubicBezTo>
                    <a:cubicBezTo>
                      <a:pt x="62" y="34"/>
                      <a:pt x="60" y="34"/>
                      <a:pt x="60" y="32"/>
                    </a:cubicBezTo>
                    <a:cubicBezTo>
                      <a:pt x="59" y="30"/>
                      <a:pt x="59" y="29"/>
                      <a:pt x="59" y="27"/>
                    </a:cubicBezTo>
                    <a:cubicBezTo>
                      <a:pt x="59" y="26"/>
                      <a:pt x="59" y="24"/>
                      <a:pt x="59" y="23"/>
                    </a:cubicBezTo>
                    <a:cubicBezTo>
                      <a:pt x="59" y="23"/>
                      <a:pt x="59" y="23"/>
                      <a:pt x="59" y="23"/>
                    </a:cubicBezTo>
                    <a:cubicBezTo>
                      <a:pt x="59" y="22"/>
                      <a:pt x="60" y="22"/>
                      <a:pt x="60" y="22"/>
                    </a:cubicBezTo>
                    <a:cubicBezTo>
                      <a:pt x="60" y="21"/>
                      <a:pt x="61" y="20"/>
                      <a:pt x="61" y="20"/>
                    </a:cubicBezTo>
                    <a:cubicBezTo>
                      <a:pt x="62" y="19"/>
                      <a:pt x="63" y="19"/>
                      <a:pt x="63" y="18"/>
                    </a:cubicBezTo>
                    <a:cubicBezTo>
                      <a:pt x="63" y="17"/>
                      <a:pt x="63" y="16"/>
                      <a:pt x="63" y="15"/>
                    </a:cubicBezTo>
                    <a:cubicBezTo>
                      <a:pt x="63" y="14"/>
                      <a:pt x="62" y="14"/>
                      <a:pt x="63" y="13"/>
                    </a:cubicBezTo>
                    <a:cubicBezTo>
                      <a:pt x="61" y="12"/>
                      <a:pt x="61" y="11"/>
                      <a:pt x="61" y="9"/>
                    </a:cubicBezTo>
                    <a:lnTo>
                      <a:pt x="61" y="20"/>
                    </a:lnTo>
                    <a:close/>
                  </a:path>
                </a:pathLst>
              </a:custGeom>
              <a:grp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grpSp>
        <p:grpSp>
          <p:nvGrpSpPr>
            <p:cNvPr id="104" name="Group 15">
              <a:extLst>
                <a:ext uri="{FF2B5EF4-FFF2-40B4-BE49-F238E27FC236}">
                  <a16:creationId xmlns:a16="http://schemas.microsoft.com/office/drawing/2014/main" id="{EB621E13-C71B-EBE0-17A4-B4DF9A8FF923}"/>
                </a:ext>
              </a:extLst>
            </p:cNvPr>
            <p:cNvGrpSpPr/>
            <p:nvPr/>
          </p:nvGrpSpPr>
          <p:grpSpPr>
            <a:xfrm>
              <a:off x="7143665" y="3224703"/>
              <a:ext cx="667028" cy="891222"/>
              <a:chOff x="2184089" y="4865565"/>
              <a:chExt cx="601208" cy="803280"/>
            </a:xfrm>
            <a:solidFill>
              <a:schemeClr val="tx2"/>
            </a:solidFill>
          </p:grpSpPr>
          <p:sp>
            <p:nvSpPr>
              <p:cNvPr id="175" name="Freeform 115">
                <a:extLst>
                  <a:ext uri="{FF2B5EF4-FFF2-40B4-BE49-F238E27FC236}">
                    <a16:creationId xmlns:a16="http://schemas.microsoft.com/office/drawing/2014/main" id="{B291DCEB-C5DC-A8AF-53F5-C91773CC5B8C}"/>
                  </a:ext>
                </a:extLst>
              </p:cNvPr>
              <p:cNvSpPr>
                <a:spLocks noEditPoints="1"/>
              </p:cNvSpPr>
              <p:nvPr/>
            </p:nvSpPr>
            <p:spPr bwMode="auto">
              <a:xfrm>
                <a:off x="2184089" y="4865565"/>
                <a:ext cx="601208" cy="708924"/>
              </a:xfrm>
              <a:custGeom>
                <a:avLst/>
                <a:gdLst/>
                <a:ahLst/>
                <a:cxnLst>
                  <a:cxn ang="0">
                    <a:pos x="600" y="532"/>
                  </a:cxn>
                  <a:cxn ang="0">
                    <a:pos x="571" y="505"/>
                  </a:cxn>
                  <a:cxn ang="0">
                    <a:pos x="530" y="474"/>
                  </a:cxn>
                  <a:cxn ang="0">
                    <a:pos x="479" y="433"/>
                  </a:cxn>
                  <a:cxn ang="0">
                    <a:pos x="489" y="411"/>
                  </a:cxn>
                  <a:cxn ang="0">
                    <a:pos x="432" y="405"/>
                  </a:cxn>
                  <a:cxn ang="0">
                    <a:pos x="398" y="374"/>
                  </a:cxn>
                  <a:cxn ang="0">
                    <a:pos x="378" y="341"/>
                  </a:cxn>
                  <a:cxn ang="0">
                    <a:pos x="358" y="280"/>
                  </a:cxn>
                  <a:cxn ang="0">
                    <a:pos x="319" y="243"/>
                  </a:cxn>
                  <a:cxn ang="0">
                    <a:pos x="296" y="196"/>
                  </a:cxn>
                  <a:cxn ang="0">
                    <a:pos x="314" y="171"/>
                  </a:cxn>
                  <a:cxn ang="0">
                    <a:pos x="320" y="143"/>
                  </a:cxn>
                  <a:cxn ang="0">
                    <a:pos x="329" y="129"/>
                  </a:cxn>
                  <a:cxn ang="0">
                    <a:pos x="354" y="109"/>
                  </a:cxn>
                  <a:cxn ang="0">
                    <a:pos x="375" y="120"/>
                  </a:cxn>
                  <a:cxn ang="0">
                    <a:pos x="373" y="95"/>
                  </a:cxn>
                  <a:cxn ang="0">
                    <a:pos x="361" y="68"/>
                  </a:cxn>
                  <a:cxn ang="0">
                    <a:pos x="347" y="37"/>
                  </a:cxn>
                  <a:cxn ang="0">
                    <a:pos x="303" y="6"/>
                  </a:cxn>
                  <a:cxn ang="0">
                    <a:pos x="247" y="11"/>
                  </a:cxn>
                  <a:cxn ang="0">
                    <a:pos x="220" y="18"/>
                  </a:cxn>
                  <a:cxn ang="0">
                    <a:pos x="198" y="39"/>
                  </a:cxn>
                  <a:cxn ang="0">
                    <a:pos x="186" y="63"/>
                  </a:cxn>
                  <a:cxn ang="0">
                    <a:pos x="153" y="50"/>
                  </a:cxn>
                  <a:cxn ang="0">
                    <a:pos x="131" y="86"/>
                  </a:cxn>
                  <a:cxn ang="0">
                    <a:pos x="120" y="86"/>
                  </a:cxn>
                  <a:cxn ang="0">
                    <a:pos x="99" y="60"/>
                  </a:cxn>
                  <a:cxn ang="0">
                    <a:pos x="74" y="89"/>
                  </a:cxn>
                  <a:cxn ang="0">
                    <a:pos x="23" y="98"/>
                  </a:cxn>
                  <a:cxn ang="0">
                    <a:pos x="11" y="159"/>
                  </a:cxn>
                  <a:cxn ang="0">
                    <a:pos x="20" y="224"/>
                  </a:cxn>
                  <a:cxn ang="0">
                    <a:pos x="55" y="262"/>
                  </a:cxn>
                  <a:cxn ang="0">
                    <a:pos x="85" y="238"/>
                  </a:cxn>
                  <a:cxn ang="0">
                    <a:pos x="140" y="218"/>
                  </a:cxn>
                  <a:cxn ang="0">
                    <a:pos x="168" y="236"/>
                  </a:cxn>
                  <a:cxn ang="0">
                    <a:pos x="190" y="257"/>
                  </a:cxn>
                  <a:cxn ang="0">
                    <a:pos x="199" y="303"/>
                  </a:cxn>
                  <a:cxn ang="0">
                    <a:pos x="213" y="336"/>
                  </a:cxn>
                  <a:cxn ang="0">
                    <a:pos x="237" y="363"/>
                  </a:cxn>
                  <a:cxn ang="0">
                    <a:pos x="264" y="398"/>
                  </a:cxn>
                  <a:cxn ang="0">
                    <a:pos x="292" y="428"/>
                  </a:cxn>
                  <a:cxn ang="0">
                    <a:pos x="319" y="461"/>
                  </a:cxn>
                  <a:cxn ang="0">
                    <a:pos x="365" y="477"/>
                  </a:cxn>
                  <a:cxn ang="0">
                    <a:pos x="391" y="505"/>
                  </a:cxn>
                  <a:cxn ang="0">
                    <a:pos x="408" y="513"/>
                  </a:cxn>
                  <a:cxn ang="0">
                    <a:pos x="427" y="547"/>
                  </a:cxn>
                  <a:cxn ang="0">
                    <a:pos x="462" y="570"/>
                  </a:cxn>
                  <a:cxn ang="0">
                    <a:pos x="475" y="628"/>
                  </a:cxn>
                  <a:cxn ang="0">
                    <a:pos x="458" y="691"/>
                  </a:cxn>
                  <a:cxn ang="0">
                    <a:pos x="445" y="719"/>
                  </a:cxn>
                  <a:cxn ang="0">
                    <a:pos x="478" y="708"/>
                  </a:cxn>
                  <a:cxn ang="0">
                    <a:pos x="510" y="649"/>
                  </a:cxn>
                  <a:cxn ang="0">
                    <a:pos x="533" y="631"/>
                  </a:cxn>
                  <a:cxn ang="0">
                    <a:pos x="511" y="590"/>
                  </a:cxn>
                  <a:cxn ang="0">
                    <a:pos x="518" y="543"/>
                  </a:cxn>
                  <a:cxn ang="0">
                    <a:pos x="548" y="534"/>
                  </a:cxn>
                  <a:cxn ang="0">
                    <a:pos x="581" y="549"/>
                  </a:cxn>
                  <a:cxn ang="0">
                    <a:pos x="612" y="557"/>
                  </a:cxn>
                </a:cxnLst>
                <a:rect l="0" t="0" r="r" b="b"/>
                <a:pathLst>
                  <a:path w="612" h="721">
                    <a:moveTo>
                      <a:pt x="532" y="476"/>
                    </a:moveTo>
                    <a:cubicBezTo>
                      <a:pt x="533" y="475"/>
                      <a:pt x="533" y="475"/>
                      <a:pt x="533" y="475"/>
                    </a:cubicBezTo>
                    <a:cubicBezTo>
                      <a:pt x="533" y="475"/>
                      <a:pt x="532" y="475"/>
                      <a:pt x="532" y="476"/>
                    </a:cubicBezTo>
                    <a:moveTo>
                      <a:pt x="612" y="551"/>
                    </a:moveTo>
                    <a:cubicBezTo>
                      <a:pt x="612" y="550"/>
                      <a:pt x="611" y="550"/>
                      <a:pt x="611" y="550"/>
                    </a:cubicBezTo>
                    <a:cubicBezTo>
                      <a:pt x="611" y="549"/>
                      <a:pt x="611" y="548"/>
                      <a:pt x="611" y="548"/>
                    </a:cubicBezTo>
                    <a:cubicBezTo>
                      <a:pt x="610" y="547"/>
                      <a:pt x="610" y="547"/>
                      <a:pt x="609" y="546"/>
                    </a:cubicBezTo>
                    <a:cubicBezTo>
                      <a:pt x="609" y="545"/>
                      <a:pt x="609" y="544"/>
                      <a:pt x="609" y="543"/>
                    </a:cubicBezTo>
                    <a:cubicBezTo>
                      <a:pt x="608" y="542"/>
                      <a:pt x="608" y="542"/>
                      <a:pt x="607" y="541"/>
                    </a:cubicBezTo>
                    <a:cubicBezTo>
                      <a:pt x="606" y="540"/>
                      <a:pt x="606" y="538"/>
                      <a:pt x="605" y="537"/>
                    </a:cubicBezTo>
                    <a:cubicBezTo>
                      <a:pt x="604" y="536"/>
                      <a:pt x="603" y="535"/>
                      <a:pt x="602" y="534"/>
                    </a:cubicBezTo>
                    <a:cubicBezTo>
                      <a:pt x="601" y="533"/>
                      <a:pt x="601" y="533"/>
                      <a:pt x="600" y="532"/>
                    </a:cubicBezTo>
                    <a:cubicBezTo>
                      <a:pt x="600" y="532"/>
                      <a:pt x="599" y="531"/>
                      <a:pt x="599" y="531"/>
                    </a:cubicBezTo>
                    <a:cubicBezTo>
                      <a:pt x="598" y="530"/>
                      <a:pt x="598" y="529"/>
                      <a:pt x="597" y="528"/>
                    </a:cubicBezTo>
                    <a:cubicBezTo>
                      <a:pt x="596" y="527"/>
                      <a:pt x="596" y="527"/>
                      <a:pt x="595" y="526"/>
                    </a:cubicBezTo>
                    <a:cubicBezTo>
                      <a:pt x="594" y="525"/>
                      <a:pt x="594" y="524"/>
                      <a:pt x="593" y="523"/>
                    </a:cubicBezTo>
                    <a:cubicBezTo>
                      <a:pt x="592" y="522"/>
                      <a:pt x="591" y="522"/>
                      <a:pt x="591" y="522"/>
                    </a:cubicBezTo>
                    <a:cubicBezTo>
                      <a:pt x="589" y="520"/>
                      <a:pt x="588" y="518"/>
                      <a:pt x="587" y="517"/>
                    </a:cubicBezTo>
                    <a:cubicBezTo>
                      <a:pt x="587" y="516"/>
                      <a:pt x="585" y="515"/>
                      <a:pt x="584" y="514"/>
                    </a:cubicBezTo>
                    <a:cubicBezTo>
                      <a:pt x="582" y="512"/>
                      <a:pt x="580" y="510"/>
                      <a:pt x="578" y="509"/>
                    </a:cubicBezTo>
                    <a:cubicBezTo>
                      <a:pt x="577" y="509"/>
                      <a:pt x="576" y="508"/>
                      <a:pt x="575" y="507"/>
                    </a:cubicBezTo>
                    <a:cubicBezTo>
                      <a:pt x="575" y="507"/>
                      <a:pt x="575" y="507"/>
                      <a:pt x="575" y="507"/>
                    </a:cubicBezTo>
                    <a:cubicBezTo>
                      <a:pt x="575" y="507"/>
                      <a:pt x="574" y="507"/>
                      <a:pt x="574" y="507"/>
                    </a:cubicBezTo>
                    <a:cubicBezTo>
                      <a:pt x="573" y="506"/>
                      <a:pt x="572" y="505"/>
                      <a:pt x="571" y="505"/>
                    </a:cubicBezTo>
                    <a:cubicBezTo>
                      <a:pt x="570" y="504"/>
                      <a:pt x="569" y="504"/>
                      <a:pt x="568" y="503"/>
                    </a:cubicBezTo>
                    <a:cubicBezTo>
                      <a:pt x="566" y="502"/>
                      <a:pt x="565" y="501"/>
                      <a:pt x="563" y="500"/>
                    </a:cubicBezTo>
                    <a:cubicBezTo>
                      <a:pt x="562" y="499"/>
                      <a:pt x="560" y="499"/>
                      <a:pt x="559" y="498"/>
                    </a:cubicBezTo>
                    <a:cubicBezTo>
                      <a:pt x="558" y="497"/>
                      <a:pt x="557" y="497"/>
                      <a:pt x="556" y="496"/>
                    </a:cubicBezTo>
                    <a:cubicBezTo>
                      <a:pt x="555" y="495"/>
                      <a:pt x="554" y="494"/>
                      <a:pt x="552" y="494"/>
                    </a:cubicBezTo>
                    <a:cubicBezTo>
                      <a:pt x="552" y="493"/>
                      <a:pt x="551" y="493"/>
                      <a:pt x="550" y="492"/>
                    </a:cubicBezTo>
                    <a:cubicBezTo>
                      <a:pt x="549" y="491"/>
                      <a:pt x="548" y="490"/>
                      <a:pt x="547" y="489"/>
                    </a:cubicBezTo>
                    <a:cubicBezTo>
                      <a:pt x="546" y="488"/>
                      <a:pt x="545" y="487"/>
                      <a:pt x="544" y="486"/>
                    </a:cubicBezTo>
                    <a:cubicBezTo>
                      <a:pt x="544" y="485"/>
                      <a:pt x="543" y="484"/>
                      <a:pt x="543" y="483"/>
                    </a:cubicBezTo>
                    <a:cubicBezTo>
                      <a:pt x="542" y="481"/>
                      <a:pt x="540" y="481"/>
                      <a:pt x="538" y="479"/>
                    </a:cubicBezTo>
                    <a:cubicBezTo>
                      <a:pt x="537" y="479"/>
                      <a:pt x="532" y="477"/>
                      <a:pt x="532" y="476"/>
                    </a:cubicBezTo>
                    <a:cubicBezTo>
                      <a:pt x="532" y="476"/>
                      <a:pt x="530" y="475"/>
                      <a:pt x="530" y="474"/>
                    </a:cubicBezTo>
                    <a:cubicBezTo>
                      <a:pt x="528" y="473"/>
                      <a:pt x="526" y="471"/>
                      <a:pt x="523" y="471"/>
                    </a:cubicBezTo>
                    <a:cubicBezTo>
                      <a:pt x="521" y="470"/>
                      <a:pt x="519" y="470"/>
                      <a:pt x="517" y="469"/>
                    </a:cubicBezTo>
                    <a:cubicBezTo>
                      <a:pt x="512" y="469"/>
                      <a:pt x="509" y="466"/>
                      <a:pt x="506" y="463"/>
                    </a:cubicBezTo>
                    <a:cubicBezTo>
                      <a:pt x="504" y="462"/>
                      <a:pt x="503" y="460"/>
                      <a:pt x="501" y="460"/>
                    </a:cubicBezTo>
                    <a:cubicBezTo>
                      <a:pt x="499" y="459"/>
                      <a:pt x="497" y="459"/>
                      <a:pt x="495" y="459"/>
                    </a:cubicBezTo>
                    <a:cubicBezTo>
                      <a:pt x="493" y="458"/>
                      <a:pt x="491" y="457"/>
                      <a:pt x="490" y="457"/>
                    </a:cubicBezTo>
                    <a:cubicBezTo>
                      <a:pt x="489" y="455"/>
                      <a:pt x="488" y="454"/>
                      <a:pt x="487" y="452"/>
                    </a:cubicBezTo>
                    <a:cubicBezTo>
                      <a:pt x="486" y="450"/>
                      <a:pt x="485" y="449"/>
                      <a:pt x="483" y="448"/>
                    </a:cubicBezTo>
                    <a:cubicBezTo>
                      <a:pt x="482" y="447"/>
                      <a:pt x="481" y="447"/>
                      <a:pt x="480" y="446"/>
                    </a:cubicBezTo>
                    <a:cubicBezTo>
                      <a:pt x="478" y="445"/>
                      <a:pt x="477" y="444"/>
                      <a:pt x="477" y="443"/>
                    </a:cubicBezTo>
                    <a:cubicBezTo>
                      <a:pt x="476" y="442"/>
                      <a:pt x="477" y="440"/>
                      <a:pt x="477" y="439"/>
                    </a:cubicBezTo>
                    <a:cubicBezTo>
                      <a:pt x="477" y="437"/>
                      <a:pt x="478" y="435"/>
                      <a:pt x="479" y="433"/>
                    </a:cubicBezTo>
                    <a:cubicBezTo>
                      <a:pt x="480" y="432"/>
                      <a:pt x="481" y="431"/>
                      <a:pt x="482" y="430"/>
                    </a:cubicBezTo>
                    <a:cubicBezTo>
                      <a:pt x="482" y="429"/>
                      <a:pt x="483" y="428"/>
                      <a:pt x="484" y="427"/>
                    </a:cubicBezTo>
                    <a:cubicBezTo>
                      <a:pt x="485" y="427"/>
                      <a:pt x="486" y="426"/>
                      <a:pt x="486" y="426"/>
                    </a:cubicBezTo>
                    <a:cubicBezTo>
                      <a:pt x="487" y="426"/>
                      <a:pt x="487" y="426"/>
                      <a:pt x="488" y="426"/>
                    </a:cubicBezTo>
                    <a:cubicBezTo>
                      <a:pt x="488" y="426"/>
                      <a:pt x="488" y="425"/>
                      <a:pt x="489" y="425"/>
                    </a:cubicBezTo>
                    <a:cubicBezTo>
                      <a:pt x="489" y="424"/>
                      <a:pt x="490" y="425"/>
                      <a:pt x="490" y="424"/>
                    </a:cubicBezTo>
                    <a:cubicBezTo>
                      <a:pt x="491" y="424"/>
                      <a:pt x="491" y="424"/>
                      <a:pt x="491" y="423"/>
                    </a:cubicBezTo>
                    <a:cubicBezTo>
                      <a:pt x="492" y="422"/>
                      <a:pt x="493" y="422"/>
                      <a:pt x="494" y="421"/>
                    </a:cubicBezTo>
                    <a:cubicBezTo>
                      <a:pt x="495" y="420"/>
                      <a:pt x="495" y="418"/>
                      <a:pt x="495" y="417"/>
                    </a:cubicBezTo>
                    <a:cubicBezTo>
                      <a:pt x="495" y="417"/>
                      <a:pt x="494" y="416"/>
                      <a:pt x="494" y="416"/>
                    </a:cubicBezTo>
                    <a:cubicBezTo>
                      <a:pt x="494" y="415"/>
                      <a:pt x="493" y="415"/>
                      <a:pt x="493" y="414"/>
                    </a:cubicBezTo>
                    <a:cubicBezTo>
                      <a:pt x="492" y="412"/>
                      <a:pt x="490" y="412"/>
                      <a:pt x="489" y="411"/>
                    </a:cubicBezTo>
                    <a:cubicBezTo>
                      <a:pt x="487" y="409"/>
                      <a:pt x="486" y="408"/>
                      <a:pt x="483" y="408"/>
                    </a:cubicBezTo>
                    <a:cubicBezTo>
                      <a:pt x="482" y="408"/>
                      <a:pt x="481" y="409"/>
                      <a:pt x="479" y="409"/>
                    </a:cubicBezTo>
                    <a:cubicBezTo>
                      <a:pt x="477" y="410"/>
                      <a:pt x="474" y="410"/>
                      <a:pt x="473" y="409"/>
                    </a:cubicBezTo>
                    <a:cubicBezTo>
                      <a:pt x="471" y="408"/>
                      <a:pt x="470" y="408"/>
                      <a:pt x="467" y="409"/>
                    </a:cubicBezTo>
                    <a:cubicBezTo>
                      <a:pt x="466" y="409"/>
                      <a:pt x="464" y="409"/>
                      <a:pt x="463" y="409"/>
                    </a:cubicBezTo>
                    <a:cubicBezTo>
                      <a:pt x="462" y="409"/>
                      <a:pt x="461" y="410"/>
                      <a:pt x="460" y="410"/>
                    </a:cubicBezTo>
                    <a:cubicBezTo>
                      <a:pt x="459" y="410"/>
                      <a:pt x="458" y="410"/>
                      <a:pt x="458" y="410"/>
                    </a:cubicBezTo>
                    <a:cubicBezTo>
                      <a:pt x="456" y="410"/>
                      <a:pt x="454" y="411"/>
                      <a:pt x="452" y="411"/>
                    </a:cubicBezTo>
                    <a:cubicBezTo>
                      <a:pt x="451" y="411"/>
                      <a:pt x="449" y="411"/>
                      <a:pt x="448" y="411"/>
                    </a:cubicBezTo>
                    <a:cubicBezTo>
                      <a:pt x="444" y="411"/>
                      <a:pt x="439" y="411"/>
                      <a:pt x="436" y="408"/>
                    </a:cubicBezTo>
                    <a:cubicBezTo>
                      <a:pt x="435" y="407"/>
                      <a:pt x="435" y="406"/>
                      <a:pt x="434" y="406"/>
                    </a:cubicBezTo>
                    <a:cubicBezTo>
                      <a:pt x="433" y="405"/>
                      <a:pt x="433" y="405"/>
                      <a:pt x="432" y="405"/>
                    </a:cubicBezTo>
                    <a:cubicBezTo>
                      <a:pt x="431" y="403"/>
                      <a:pt x="430" y="403"/>
                      <a:pt x="428" y="402"/>
                    </a:cubicBezTo>
                    <a:cubicBezTo>
                      <a:pt x="427" y="401"/>
                      <a:pt x="426" y="401"/>
                      <a:pt x="425" y="400"/>
                    </a:cubicBezTo>
                    <a:cubicBezTo>
                      <a:pt x="424" y="399"/>
                      <a:pt x="424" y="398"/>
                      <a:pt x="423" y="398"/>
                    </a:cubicBezTo>
                    <a:cubicBezTo>
                      <a:pt x="422" y="397"/>
                      <a:pt x="420" y="398"/>
                      <a:pt x="419" y="398"/>
                    </a:cubicBezTo>
                    <a:cubicBezTo>
                      <a:pt x="418" y="397"/>
                      <a:pt x="418" y="396"/>
                      <a:pt x="416" y="396"/>
                    </a:cubicBezTo>
                    <a:cubicBezTo>
                      <a:pt x="416" y="395"/>
                      <a:pt x="415" y="393"/>
                      <a:pt x="414" y="391"/>
                    </a:cubicBezTo>
                    <a:cubicBezTo>
                      <a:pt x="414" y="390"/>
                      <a:pt x="414" y="388"/>
                      <a:pt x="413" y="387"/>
                    </a:cubicBezTo>
                    <a:cubicBezTo>
                      <a:pt x="413" y="386"/>
                      <a:pt x="412" y="386"/>
                      <a:pt x="411" y="385"/>
                    </a:cubicBezTo>
                    <a:cubicBezTo>
                      <a:pt x="410" y="385"/>
                      <a:pt x="411" y="385"/>
                      <a:pt x="410" y="384"/>
                    </a:cubicBezTo>
                    <a:cubicBezTo>
                      <a:pt x="408" y="383"/>
                      <a:pt x="407" y="382"/>
                      <a:pt x="405" y="381"/>
                    </a:cubicBezTo>
                    <a:cubicBezTo>
                      <a:pt x="403" y="379"/>
                      <a:pt x="401" y="378"/>
                      <a:pt x="399" y="375"/>
                    </a:cubicBezTo>
                    <a:cubicBezTo>
                      <a:pt x="399" y="375"/>
                      <a:pt x="398" y="374"/>
                      <a:pt x="398" y="374"/>
                    </a:cubicBezTo>
                    <a:cubicBezTo>
                      <a:pt x="397" y="372"/>
                      <a:pt x="397" y="371"/>
                      <a:pt x="395" y="370"/>
                    </a:cubicBezTo>
                    <a:cubicBezTo>
                      <a:pt x="395" y="370"/>
                      <a:pt x="391" y="367"/>
                      <a:pt x="391" y="366"/>
                    </a:cubicBezTo>
                    <a:cubicBezTo>
                      <a:pt x="391" y="366"/>
                      <a:pt x="391" y="366"/>
                      <a:pt x="391" y="366"/>
                    </a:cubicBezTo>
                    <a:cubicBezTo>
                      <a:pt x="391" y="366"/>
                      <a:pt x="390" y="366"/>
                      <a:pt x="390" y="366"/>
                    </a:cubicBezTo>
                    <a:cubicBezTo>
                      <a:pt x="390" y="366"/>
                      <a:pt x="390" y="365"/>
                      <a:pt x="390" y="365"/>
                    </a:cubicBezTo>
                    <a:cubicBezTo>
                      <a:pt x="389" y="365"/>
                      <a:pt x="389" y="364"/>
                      <a:pt x="389" y="364"/>
                    </a:cubicBezTo>
                    <a:cubicBezTo>
                      <a:pt x="388" y="363"/>
                      <a:pt x="388" y="363"/>
                      <a:pt x="387" y="363"/>
                    </a:cubicBezTo>
                    <a:cubicBezTo>
                      <a:pt x="387" y="362"/>
                      <a:pt x="387" y="361"/>
                      <a:pt x="386" y="361"/>
                    </a:cubicBezTo>
                    <a:cubicBezTo>
                      <a:pt x="386" y="360"/>
                      <a:pt x="385" y="359"/>
                      <a:pt x="385" y="358"/>
                    </a:cubicBezTo>
                    <a:cubicBezTo>
                      <a:pt x="384" y="357"/>
                      <a:pt x="383" y="356"/>
                      <a:pt x="383" y="355"/>
                    </a:cubicBezTo>
                    <a:cubicBezTo>
                      <a:pt x="382" y="354"/>
                      <a:pt x="382" y="352"/>
                      <a:pt x="381" y="352"/>
                    </a:cubicBezTo>
                    <a:cubicBezTo>
                      <a:pt x="381" y="348"/>
                      <a:pt x="379" y="345"/>
                      <a:pt x="378" y="341"/>
                    </a:cubicBezTo>
                    <a:cubicBezTo>
                      <a:pt x="377" y="338"/>
                      <a:pt x="376" y="335"/>
                      <a:pt x="376" y="332"/>
                    </a:cubicBezTo>
                    <a:cubicBezTo>
                      <a:pt x="375" y="329"/>
                      <a:pt x="375" y="325"/>
                      <a:pt x="374" y="323"/>
                    </a:cubicBezTo>
                    <a:cubicBezTo>
                      <a:pt x="373" y="321"/>
                      <a:pt x="373" y="320"/>
                      <a:pt x="372" y="319"/>
                    </a:cubicBezTo>
                    <a:cubicBezTo>
                      <a:pt x="372" y="318"/>
                      <a:pt x="372" y="317"/>
                      <a:pt x="372" y="316"/>
                    </a:cubicBezTo>
                    <a:cubicBezTo>
                      <a:pt x="372" y="316"/>
                      <a:pt x="371" y="315"/>
                      <a:pt x="371" y="315"/>
                    </a:cubicBezTo>
                    <a:cubicBezTo>
                      <a:pt x="370" y="311"/>
                      <a:pt x="370" y="307"/>
                      <a:pt x="369" y="303"/>
                    </a:cubicBezTo>
                    <a:cubicBezTo>
                      <a:pt x="368" y="301"/>
                      <a:pt x="366" y="299"/>
                      <a:pt x="365" y="297"/>
                    </a:cubicBezTo>
                    <a:cubicBezTo>
                      <a:pt x="364" y="296"/>
                      <a:pt x="364" y="295"/>
                      <a:pt x="364" y="294"/>
                    </a:cubicBezTo>
                    <a:cubicBezTo>
                      <a:pt x="364" y="293"/>
                      <a:pt x="363" y="291"/>
                      <a:pt x="362" y="290"/>
                    </a:cubicBezTo>
                    <a:cubicBezTo>
                      <a:pt x="361" y="288"/>
                      <a:pt x="360" y="287"/>
                      <a:pt x="360" y="285"/>
                    </a:cubicBezTo>
                    <a:cubicBezTo>
                      <a:pt x="360" y="285"/>
                      <a:pt x="359" y="284"/>
                      <a:pt x="359" y="283"/>
                    </a:cubicBezTo>
                    <a:cubicBezTo>
                      <a:pt x="358" y="282"/>
                      <a:pt x="358" y="282"/>
                      <a:pt x="358" y="280"/>
                    </a:cubicBezTo>
                    <a:cubicBezTo>
                      <a:pt x="358" y="279"/>
                      <a:pt x="358" y="279"/>
                      <a:pt x="357" y="279"/>
                    </a:cubicBezTo>
                    <a:cubicBezTo>
                      <a:pt x="355" y="278"/>
                      <a:pt x="354" y="280"/>
                      <a:pt x="352" y="277"/>
                    </a:cubicBezTo>
                    <a:cubicBezTo>
                      <a:pt x="350" y="275"/>
                      <a:pt x="351" y="271"/>
                      <a:pt x="349" y="269"/>
                    </a:cubicBezTo>
                    <a:cubicBezTo>
                      <a:pt x="347" y="268"/>
                      <a:pt x="346" y="267"/>
                      <a:pt x="345" y="266"/>
                    </a:cubicBezTo>
                    <a:cubicBezTo>
                      <a:pt x="344" y="265"/>
                      <a:pt x="343" y="265"/>
                      <a:pt x="342" y="265"/>
                    </a:cubicBezTo>
                    <a:cubicBezTo>
                      <a:pt x="342" y="264"/>
                      <a:pt x="342" y="264"/>
                      <a:pt x="341" y="264"/>
                    </a:cubicBezTo>
                    <a:cubicBezTo>
                      <a:pt x="341" y="264"/>
                      <a:pt x="340" y="263"/>
                      <a:pt x="340" y="263"/>
                    </a:cubicBezTo>
                    <a:cubicBezTo>
                      <a:pt x="338" y="262"/>
                      <a:pt x="337" y="260"/>
                      <a:pt x="336" y="259"/>
                    </a:cubicBezTo>
                    <a:cubicBezTo>
                      <a:pt x="335" y="257"/>
                      <a:pt x="333" y="256"/>
                      <a:pt x="331" y="254"/>
                    </a:cubicBezTo>
                    <a:cubicBezTo>
                      <a:pt x="330" y="253"/>
                      <a:pt x="328" y="251"/>
                      <a:pt x="327" y="250"/>
                    </a:cubicBezTo>
                    <a:cubicBezTo>
                      <a:pt x="326" y="248"/>
                      <a:pt x="324" y="248"/>
                      <a:pt x="323" y="247"/>
                    </a:cubicBezTo>
                    <a:cubicBezTo>
                      <a:pt x="321" y="246"/>
                      <a:pt x="320" y="244"/>
                      <a:pt x="319" y="243"/>
                    </a:cubicBezTo>
                    <a:cubicBezTo>
                      <a:pt x="318" y="242"/>
                      <a:pt x="317" y="241"/>
                      <a:pt x="316" y="241"/>
                    </a:cubicBezTo>
                    <a:cubicBezTo>
                      <a:pt x="315" y="241"/>
                      <a:pt x="315" y="241"/>
                      <a:pt x="314" y="241"/>
                    </a:cubicBezTo>
                    <a:cubicBezTo>
                      <a:pt x="314" y="240"/>
                      <a:pt x="314" y="240"/>
                      <a:pt x="313" y="240"/>
                    </a:cubicBezTo>
                    <a:cubicBezTo>
                      <a:pt x="313" y="239"/>
                      <a:pt x="312" y="239"/>
                      <a:pt x="311" y="238"/>
                    </a:cubicBezTo>
                    <a:cubicBezTo>
                      <a:pt x="309" y="237"/>
                      <a:pt x="308" y="236"/>
                      <a:pt x="307" y="234"/>
                    </a:cubicBezTo>
                    <a:cubicBezTo>
                      <a:pt x="305" y="231"/>
                      <a:pt x="304" y="228"/>
                      <a:pt x="302" y="225"/>
                    </a:cubicBezTo>
                    <a:cubicBezTo>
                      <a:pt x="302" y="224"/>
                      <a:pt x="302" y="224"/>
                      <a:pt x="302" y="224"/>
                    </a:cubicBezTo>
                    <a:cubicBezTo>
                      <a:pt x="302" y="223"/>
                      <a:pt x="301" y="223"/>
                      <a:pt x="301" y="223"/>
                    </a:cubicBezTo>
                    <a:cubicBezTo>
                      <a:pt x="300" y="221"/>
                      <a:pt x="299" y="219"/>
                      <a:pt x="299" y="218"/>
                    </a:cubicBezTo>
                    <a:cubicBezTo>
                      <a:pt x="299" y="214"/>
                      <a:pt x="300" y="210"/>
                      <a:pt x="299" y="206"/>
                    </a:cubicBezTo>
                    <a:cubicBezTo>
                      <a:pt x="298" y="203"/>
                      <a:pt x="296" y="201"/>
                      <a:pt x="296" y="198"/>
                    </a:cubicBezTo>
                    <a:cubicBezTo>
                      <a:pt x="296" y="198"/>
                      <a:pt x="296" y="197"/>
                      <a:pt x="296" y="196"/>
                    </a:cubicBezTo>
                    <a:cubicBezTo>
                      <a:pt x="296" y="196"/>
                      <a:pt x="297" y="196"/>
                      <a:pt x="297" y="195"/>
                    </a:cubicBezTo>
                    <a:cubicBezTo>
                      <a:pt x="297" y="194"/>
                      <a:pt x="297" y="192"/>
                      <a:pt x="297" y="191"/>
                    </a:cubicBezTo>
                    <a:cubicBezTo>
                      <a:pt x="297" y="190"/>
                      <a:pt x="296" y="190"/>
                      <a:pt x="296" y="189"/>
                    </a:cubicBezTo>
                    <a:cubicBezTo>
                      <a:pt x="296" y="189"/>
                      <a:pt x="296" y="188"/>
                      <a:pt x="296" y="187"/>
                    </a:cubicBezTo>
                    <a:cubicBezTo>
                      <a:pt x="296" y="186"/>
                      <a:pt x="296" y="186"/>
                      <a:pt x="297" y="185"/>
                    </a:cubicBezTo>
                    <a:cubicBezTo>
                      <a:pt x="297" y="184"/>
                      <a:pt x="297" y="183"/>
                      <a:pt x="298" y="182"/>
                    </a:cubicBezTo>
                    <a:cubicBezTo>
                      <a:pt x="298" y="181"/>
                      <a:pt x="298" y="181"/>
                      <a:pt x="299" y="181"/>
                    </a:cubicBezTo>
                    <a:cubicBezTo>
                      <a:pt x="299" y="181"/>
                      <a:pt x="299" y="181"/>
                      <a:pt x="300" y="181"/>
                    </a:cubicBezTo>
                    <a:cubicBezTo>
                      <a:pt x="300" y="180"/>
                      <a:pt x="301" y="180"/>
                      <a:pt x="302" y="180"/>
                    </a:cubicBezTo>
                    <a:cubicBezTo>
                      <a:pt x="305" y="179"/>
                      <a:pt x="305" y="176"/>
                      <a:pt x="306" y="173"/>
                    </a:cubicBezTo>
                    <a:cubicBezTo>
                      <a:pt x="307" y="172"/>
                      <a:pt x="307" y="172"/>
                      <a:pt x="308" y="171"/>
                    </a:cubicBezTo>
                    <a:cubicBezTo>
                      <a:pt x="310" y="171"/>
                      <a:pt x="312" y="171"/>
                      <a:pt x="314" y="171"/>
                    </a:cubicBezTo>
                    <a:cubicBezTo>
                      <a:pt x="316" y="171"/>
                      <a:pt x="318" y="170"/>
                      <a:pt x="321" y="171"/>
                    </a:cubicBezTo>
                    <a:cubicBezTo>
                      <a:pt x="321" y="171"/>
                      <a:pt x="322" y="171"/>
                      <a:pt x="323" y="170"/>
                    </a:cubicBezTo>
                    <a:cubicBezTo>
                      <a:pt x="324" y="170"/>
                      <a:pt x="324" y="169"/>
                      <a:pt x="324" y="168"/>
                    </a:cubicBezTo>
                    <a:cubicBezTo>
                      <a:pt x="324" y="166"/>
                      <a:pt x="322" y="165"/>
                      <a:pt x="320" y="164"/>
                    </a:cubicBezTo>
                    <a:cubicBezTo>
                      <a:pt x="318" y="163"/>
                      <a:pt x="317" y="163"/>
                      <a:pt x="316" y="161"/>
                    </a:cubicBezTo>
                    <a:cubicBezTo>
                      <a:pt x="316" y="159"/>
                      <a:pt x="315" y="158"/>
                      <a:pt x="315" y="156"/>
                    </a:cubicBezTo>
                    <a:cubicBezTo>
                      <a:pt x="315" y="154"/>
                      <a:pt x="315" y="155"/>
                      <a:pt x="317" y="154"/>
                    </a:cubicBezTo>
                    <a:cubicBezTo>
                      <a:pt x="318" y="154"/>
                      <a:pt x="319" y="153"/>
                      <a:pt x="319" y="152"/>
                    </a:cubicBezTo>
                    <a:cubicBezTo>
                      <a:pt x="321" y="151"/>
                      <a:pt x="322" y="149"/>
                      <a:pt x="323" y="148"/>
                    </a:cubicBezTo>
                    <a:cubicBezTo>
                      <a:pt x="324" y="147"/>
                      <a:pt x="326" y="147"/>
                      <a:pt x="327" y="146"/>
                    </a:cubicBezTo>
                    <a:cubicBezTo>
                      <a:pt x="328" y="145"/>
                      <a:pt x="328" y="145"/>
                      <a:pt x="328" y="144"/>
                    </a:cubicBezTo>
                    <a:cubicBezTo>
                      <a:pt x="325" y="143"/>
                      <a:pt x="323" y="144"/>
                      <a:pt x="320" y="143"/>
                    </a:cubicBezTo>
                    <a:cubicBezTo>
                      <a:pt x="317" y="141"/>
                      <a:pt x="312" y="142"/>
                      <a:pt x="308" y="142"/>
                    </a:cubicBezTo>
                    <a:cubicBezTo>
                      <a:pt x="308" y="140"/>
                      <a:pt x="310" y="138"/>
                      <a:pt x="310" y="137"/>
                    </a:cubicBezTo>
                    <a:cubicBezTo>
                      <a:pt x="311" y="136"/>
                      <a:pt x="311" y="136"/>
                      <a:pt x="311" y="135"/>
                    </a:cubicBezTo>
                    <a:cubicBezTo>
                      <a:pt x="312" y="135"/>
                      <a:pt x="312" y="135"/>
                      <a:pt x="313" y="134"/>
                    </a:cubicBezTo>
                    <a:cubicBezTo>
                      <a:pt x="315" y="133"/>
                      <a:pt x="314" y="132"/>
                      <a:pt x="314" y="130"/>
                    </a:cubicBezTo>
                    <a:cubicBezTo>
                      <a:pt x="315" y="128"/>
                      <a:pt x="316" y="128"/>
                      <a:pt x="317" y="130"/>
                    </a:cubicBezTo>
                    <a:cubicBezTo>
                      <a:pt x="318" y="131"/>
                      <a:pt x="316" y="133"/>
                      <a:pt x="318" y="134"/>
                    </a:cubicBezTo>
                    <a:cubicBezTo>
                      <a:pt x="319" y="134"/>
                      <a:pt x="320" y="134"/>
                      <a:pt x="321" y="134"/>
                    </a:cubicBezTo>
                    <a:cubicBezTo>
                      <a:pt x="321" y="134"/>
                      <a:pt x="321" y="134"/>
                      <a:pt x="322" y="134"/>
                    </a:cubicBezTo>
                    <a:cubicBezTo>
                      <a:pt x="322" y="134"/>
                      <a:pt x="322" y="134"/>
                      <a:pt x="322" y="133"/>
                    </a:cubicBezTo>
                    <a:cubicBezTo>
                      <a:pt x="324" y="133"/>
                      <a:pt x="325" y="132"/>
                      <a:pt x="326" y="131"/>
                    </a:cubicBezTo>
                    <a:cubicBezTo>
                      <a:pt x="327" y="130"/>
                      <a:pt x="329" y="130"/>
                      <a:pt x="329" y="129"/>
                    </a:cubicBezTo>
                    <a:cubicBezTo>
                      <a:pt x="330" y="128"/>
                      <a:pt x="330" y="128"/>
                      <a:pt x="331" y="127"/>
                    </a:cubicBezTo>
                    <a:cubicBezTo>
                      <a:pt x="331" y="127"/>
                      <a:pt x="332" y="127"/>
                      <a:pt x="333" y="127"/>
                    </a:cubicBezTo>
                    <a:cubicBezTo>
                      <a:pt x="334" y="126"/>
                      <a:pt x="336" y="127"/>
                      <a:pt x="338" y="126"/>
                    </a:cubicBezTo>
                    <a:cubicBezTo>
                      <a:pt x="339" y="126"/>
                      <a:pt x="340" y="124"/>
                      <a:pt x="341" y="124"/>
                    </a:cubicBezTo>
                    <a:cubicBezTo>
                      <a:pt x="342" y="123"/>
                      <a:pt x="343" y="123"/>
                      <a:pt x="345" y="123"/>
                    </a:cubicBezTo>
                    <a:cubicBezTo>
                      <a:pt x="346" y="122"/>
                      <a:pt x="347" y="121"/>
                      <a:pt x="347" y="120"/>
                    </a:cubicBezTo>
                    <a:cubicBezTo>
                      <a:pt x="348" y="119"/>
                      <a:pt x="348" y="118"/>
                      <a:pt x="349" y="118"/>
                    </a:cubicBezTo>
                    <a:cubicBezTo>
                      <a:pt x="350" y="118"/>
                      <a:pt x="351" y="118"/>
                      <a:pt x="351" y="118"/>
                    </a:cubicBezTo>
                    <a:cubicBezTo>
                      <a:pt x="352" y="118"/>
                      <a:pt x="355" y="118"/>
                      <a:pt x="355" y="117"/>
                    </a:cubicBezTo>
                    <a:cubicBezTo>
                      <a:pt x="357" y="115"/>
                      <a:pt x="354" y="114"/>
                      <a:pt x="354" y="112"/>
                    </a:cubicBezTo>
                    <a:cubicBezTo>
                      <a:pt x="353" y="112"/>
                      <a:pt x="353" y="112"/>
                      <a:pt x="353" y="112"/>
                    </a:cubicBezTo>
                    <a:cubicBezTo>
                      <a:pt x="352" y="110"/>
                      <a:pt x="353" y="111"/>
                      <a:pt x="354" y="109"/>
                    </a:cubicBezTo>
                    <a:cubicBezTo>
                      <a:pt x="354" y="108"/>
                      <a:pt x="354" y="107"/>
                      <a:pt x="355" y="106"/>
                    </a:cubicBezTo>
                    <a:cubicBezTo>
                      <a:pt x="355" y="105"/>
                      <a:pt x="356" y="104"/>
                      <a:pt x="358" y="104"/>
                    </a:cubicBezTo>
                    <a:cubicBezTo>
                      <a:pt x="359" y="105"/>
                      <a:pt x="359" y="106"/>
                      <a:pt x="359" y="107"/>
                    </a:cubicBezTo>
                    <a:cubicBezTo>
                      <a:pt x="360" y="108"/>
                      <a:pt x="361" y="108"/>
                      <a:pt x="362" y="109"/>
                    </a:cubicBezTo>
                    <a:cubicBezTo>
                      <a:pt x="363" y="109"/>
                      <a:pt x="364" y="109"/>
                      <a:pt x="365" y="109"/>
                    </a:cubicBezTo>
                    <a:cubicBezTo>
                      <a:pt x="366" y="108"/>
                      <a:pt x="366" y="108"/>
                      <a:pt x="367" y="108"/>
                    </a:cubicBezTo>
                    <a:cubicBezTo>
                      <a:pt x="368" y="107"/>
                      <a:pt x="370" y="104"/>
                      <a:pt x="371" y="105"/>
                    </a:cubicBezTo>
                    <a:cubicBezTo>
                      <a:pt x="372" y="105"/>
                      <a:pt x="372" y="107"/>
                      <a:pt x="372" y="108"/>
                    </a:cubicBezTo>
                    <a:cubicBezTo>
                      <a:pt x="373" y="108"/>
                      <a:pt x="373" y="110"/>
                      <a:pt x="373" y="110"/>
                    </a:cubicBezTo>
                    <a:cubicBezTo>
                      <a:pt x="375" y="111"/>
                      <a:pt x="378" y="111"/>
                      <a:pt x="377" y="114"/>
                    </a:cubicBezTo>
                    <a:cubicBezTo>
                      <a:pt x="376" y="115"/>
                      <a:pt x="375" y="115"/>
                      <a:pt x="375" y="116"/>
                    </a:cubicBezTo>
                    <a:cubicBezTo>
                      <a:pt x="374" y="117"/>
                      <a:pt x="374" y="119"/>
                      <a:pt x="375" y="120"/>
                    </a:cubicBezTo>
                    <a:cubicBezTo>
                      <a:pt x="375" y="120"/>
                      <a:pt x="380" y="120"/>
                      <a:pt x="381" y="120"/>
                    </a:cubicBezTo>
                    <a:cubicBezTo>
                      <a:pt x="383" y="119"/>
                      <a:pt x="384" y="118"/>
                      <a:pt x="385" y="117"/>
                    </a:cubicBezTo>
                    <a:cubicBezTo>
                      <a:pt x="386" y="116"/>
                      <a:pt x="386" y="116"/>
                      <a:pt x="387" y="115"/>
                    </a:cubicBezTo>
                    <a:cubicBezTo>
                      <a:pt x="387" y="115"/>
                      <a:pt x="387" y="115"/>
                      <a:pt x="388" y="114"/>
                    </a:cubicBezTo>
                    <a:cubicBezTo>
                      <a:pt x="389" y="112"/>
                      <a:pt x="389" y="111"/>
                      <a:pt x="389" y="108"/>
                    </a:cubicBezTo>
                    <a:cubicBezTo>
                      <a:pt x="389" y="107"/>
                      <a:pt x="389" y="107"/>
                      <a:pt x="389" y="105"/>
                    </a:cubicBezTo>
                    <a:cubicBezTo>
                      <a:pt x="388" y="105"/>
                      <a:pt x="389" y="105"/>
                      <a:pt x="388" y="104"/>
                    </a:cubicBezTo>
                    <a:cubicBezTo>
                      <a:pt x="388" y="103"/>
                      <a:pt x="386" y="103"/>
                      <a:pt x="385" y="102"/>
                    </a:cubicBezTo>
                    <a:cubicBezTo>
                      <a:pt x="384" y="101"/>
                      <a:pt x="384" y="100"/>
                      <a:pt x="383" y="100"/>
                    </a:cubicBezTo>
                    <a:cubicBezTo>
                      <a:pt x="382" y="100"/>
                      <a:pt x="381" y="100"/>
                      <a:pt x="380" y="100"/>
                    </a:cubicBezTo>
                    <a:cubicBezTo>
                      <a:pt x="379" y="100"/>
                      <a:pt x="377" y="100"/>
                      <a:pt x="376" y="99"/>
                    </a:cubicBezTo>
                    <a:cubicBezTo>
                      <a:pt x="374" y="98"/>
                      <a:pt x="374" y="97"/>
                      <a:pt x="373" y="95"/>
                    </a:cubicBezTo>
                    <a:cubicBezTo>
                      <a:pt x="372" y="94"/>
                      <a:pt x="371" y="92"/>
                      <a:pt x="370" y="91"/>
                    </a:cubicBezTo>
                    <a:cubicBezTo>
                      <a:pt x="370" y="91"/>
                      <a:pt x="370" y="91"/>
                      <a:pt x="370" y="90"/>
                    </a:cubicBezTo>
                    <a:cubicBezTo>
                      <a:pt x="370" y="89"/>
                      <a:pt x="371" y="89"/>
                      <a:pt x="371" y="89"/>
                    </a:cubicBezTo>
                    <a:cubicBezTo>
                      <a:pt x="372" y="88"/>
                      <a:pt x="372" y="89"/>
                      <a:pt x="372" y="87"/>
                    </a:cubicBezTo>
                    <a:cubicBezTo>
                      <a:pt x="372" y="87"/>
                      <a:pt x="372" y="86"/>
                      <a:pt x="372" y="86"/>
                    </a:cubicBezTo>
                    <a:cubicBezTo>
                      <a:pt x="369" y="85"/>
                      <a:pt x="364" y="86"/>
                      <a:pt x="367" y="82"/>
                    </a:cubicBezTo>
                    <a:cubicBezTo>
                      <a:pt x="368" y="81"/>
                      <a:pt x="368" y="80"/>
                      <a:pt x="370" y="79"/>
                    </a:cubicBezTo>
                    <a:cubicBezTo>
                      <a:pt x="371" y="78"/>
                      <a:pt x="372" y="76"/>
                      <a:pt x="374" y="75"/>
                    </a:cubicBezTo>
                    <a:cubicBezTo>
                      <a:pt x="375" y="75"/>
                      <a:pt x="378" y="75"/>
                      <a:pt x="377" y="73"/>
                    </a:cubicBezTo>
                    <a:cubicBezTo>
                      <a:pt x="376" y="72"/>
                      <a:pt x="373" y="71"/>
                      <a:pt x="372" y="70"/>
                    </a:cubicBezTo>
                    <a:cubicBezTo>
                      <a:pt x="370" y="70"/>
                      <a:pt x="369" y="69"/>
                      <a:pt x="368" y="69"/>
                    </a:cubicBezTo>
                    <a:cubicBezTo>
                      <a:pt x="365" y="69"/>
                      <a:pt x="363" y="68"/>
                      <a:pt x="361" y="68"/>
                    </a:cubicBezTo>
                    <a:cubicBezTo>
                      <a:pt x="361" y="67"/>
                      <a:pt x="361" y="66"/>
                      <a:pt x="362" y="65"/>
                    </a:cubicBezTo>
                    <a:cubicBezTo>
                      <a:pt x="362" y="64"/>
                      <a:pt x="363" y="64"/>
                      <a:pt x="364" y="63"/>
                    </a:cubicBezTo>
                    <a:cubicBezTo>
                      <a:pt x="366" y="62"/>
                      <a:pt x="366" y="62"/>
                      <a:pt x="366" y="61"/>
                    </a:cubicBezTo>
                    <a:cubicBezTo>
                      <a:pt x="366" y="59"/>
                      <a:pt x="366" y="58"/>
                      <a:pt x="367" y="57"/>
                    </a:cubicBezTo>
                    <a:cubicBezTo>
                      <a:pt x="369" y="55"/>
                      <a:pt x="371" y="54"/>
                      <a:pt x="374" y="54"/>
                    </a:cubicBezTo>
                    <a:cubicBezTo>
                      <a:pt x="376" y="54"/>
                      <a:pt x="378" y="54"/>
                      <a:pt x="380" y="53"/>
                    </a:cubicBezTo>
                    <a:cubicBezTo>
                      <a:pt x="382" y="42"/>
                      <a:pt x="382" y="42"/>
                      <a:pt x="382" y="42"/>
                    </a:cubicBezTo>
                    <a:cubicBezTo>
                      <a:pt x="382" y="42"/>
                      <a:pt x="382" y="42"/>
                      <a:pt x="381" y="42"/>
                    </a:cubicBezTo>
                    <a:cubicBezTo>
                      <a:pt x="378" y="42"/>
                      <a:pt x="374" y="42"/>
                      <a:pt x="371" y="42"/>
                    </a:cubicBezTo>
                    <a:cubicBezTo>
                      <a:pt x="368" y="42"/>
                      <a:pt x="366" y="42"/>
                      <a:pt x="363" y="42"/>
                    </a:cubicBezTo>
                    <a:cubicBezTo>
                      <a:pt x="359" y="41"/>
                      <a:pt x="355" y="41"/>
                      <a:pt x="351" y="39"/>
                    </a:cubicBezTo>
                    <a:cubicBezTo>
                      <a:pt x="350" y="39"/>
                      <a:pt x="349" y="38"/>
                      <a:pt x="347" y="37"/>
                    </a:cubicBezTo>
                    <a:cubicBezTo>
                      <a:pt x="346" y="37"/>
                      <a:pt x="344" y="37"/>
                      <a:pt x="343" y="37"/>
                    </a:cubicBezTo>
                    <a:cubicBezTo>
                      <a:pt x="341" y="36"/>
                      <a:pt x="339" y="36"/>
                      <a:pt x="337" y="36"/>
                    </a:cubicBezTo>
                    <a:cubicBezTo>
                      <a:pt x="334" y="35"/>
                      <a:pt x="332" y="35"/>
                      <a:pt x="329" y="35"/>
                    </a:cubicBezTo>
                    <a:cubicBezTo>
                      <a:pt x="328" y="35"/>
                      <a:pt x="327" y="35"/>
                      <a:pt x="326" y="35"/>
                    </a:cubicBezTo>
                    <a:cubicBezTo>
                      <a:pt x="322" y="33"/>
                      <a:pt x="317" y="30"/>
                      <a:pt x="314" y="27"/>
                    </a:cubicBezTo>
                    <a:cubicBezTo>
                      <a:pt x="312" y="26"/>
                      <a:pt x="310" y="24"/>
                      <a:pt x="309" y="22"/>
                    </a:cubicBezTo>
                    <a:cubicBezTo>
                      <a:pt x="308" y="20"/>
                      <a:pt x="308" y="18"/>
                      <a:pt x="306" y="17"/>
                    </a:cubicBezTo>
                    <a:cubicBezTo>
                      <a:pt x="305" y="16"/>
                      <a:pt x="304" y="15"/>
                      <a:pt x="303" y="14"/>
                    </a:cubicBezTo>
                    <a:cubicBezTo>
                      <a:pt x="302" y="13"/>
                      <a:pt x="301" y="12"/>
                      <a:pt x="301" y="12"/>
                    </a:cubicBezTo>
                    <a:cubicBezTo>
                      <a:pt x="299" y="10"/>
                      <a:pt x="300" y="10"/>
                      <a:pt x="300" y="9"/>
                    </a:cubicBezTo>
                    <a:cubicBezTo>
                      <a:pt x="300" y="8"/>
                      <a:pt x="300" y="7"/>
                      <a:pt x="301" y="6"/>
                    </a:cubicBezTo>
                    <a:cubicBezTo>
                      <a:pt x="301" y="6"/>
                      <a:pt x="303" y="6"/>
                      <a:pt x="303" y="6"/>
                    </a:cubicBezTo>
                    <a:cubicBezTo>
                      <a:pt x="304" y="5"/>
                      <a:pt x="306" y="4"/>
                      <a:pt x="306" y="3"/>
                    </a:cubicBezTo>
                    <a:cubicBezTo>
                      <a:pt x="306" y="0"/>
                      <a:pt x="303" y="0"/>
                      <a:pt x="301" y="0"/>
                    </a:cubicBezTo>
                    <a:cubicBezTo>
                      <a:pt x="299" y="0"/>
                      <a:pt x="297" y="1"/>
                      <a:pt x="296" y="2"/>
                    </a:cubicBezTo>
                    <a:cubicBezTo>
                      <a:pt x="293" y="3"/>
                      <a:pt x="290" y="4"/>
                      <a:pt x="288" y="6"/>
                    </a:cubicBezTo>
                    <a:cubicBezTo>
                      <a:pt x="286" y="7"/>
                      <a:pt x="283" y="10"/>
                      <a:pt x="281" y="8"/>
                    </a:cubicBezTo>
                    <a:cubicBezTo>
                      <a:pt x="280" y="7"/>
                      <a:pt x="279" y="6"/>
                      <a:pt x="277" y="7"/>
                    </a:cubicBezTo>
                    <a:cubicBezTo>
                      <a:pt x="276" y="7"/>
                      <a:pt x="275" y="8"/>
                      <a:pt x="274" y="9"/>
                    </a:cubicBezTo>
                    <a:cubicBezTo>
                      <a:pt x="273" y="9"/>
                      <a:pt x="272" y="9"/>
                      <a:pt x="271" y="9"/>
                    </a:cubicBezTo>
                    <a:cubicBezTo>
                      <a:pt x="266" y="9"/>
                      <a:pt x="261" y="8"/>
                      <a:pt x="256" y="8"/>
                    </a:cubicBezTo>
                    <a:cubicBezTo>
                      <a:pt x="255" y="8"/>
                      <a:pt x="254" y="8"/>
                      <a:pt x="253" y="8"/>
                    </a:cubicBezTo>
                    <a:cubicBezTo>
                      <a:pt x="251" y="8"/>
                      <a:pt x="250" y="9"/>
                      <a:pt x="249" y="9"/>
                    </a:cubicBezTo>
                    <a:cubicBezTo>
                      <a:pt x="247" y="10"/>
                      <a:pt x="247" y="10"/>
                      <a:pt x="247" y="11"/>
                    </a:cubicBezTo>
                    <a:cubicBezTo>
                      <a:pt x="246" y="12"/>
                      <a:pt x="246" y="12"/>
                      <a:pt x="246" y="14"/>
                    </a:cubicBezTo>
                    <a:cubicBezTo>
                      <a:pt x="246" y="15"/>
                      <a:pt x="246" y="16"/>
                      <a:pt x="246" y="17"/>
                    </a:cubicBezTo>
                    <a:cubicBezTo>
                      <a:pt x="245" y="19"/>
                      <a:pt x="244" y="20"/>
                      <a:pt x="243" y="21"/>
                    </a:cubicBezTo>
                    <a:cubicBezTo>
                      <a:pt x="243" y="23"/>
                      <a:pt x="243" y="25"/>
                      <a:pt x="241" y="26"/>
                    </a:cubicBezTo>
                    <a:cubicBezTo>
                      <a:pt x="239" y="26"/>
                      <a:pt x="237" y="26"/>
                      <a:pt x="236" y="26"/>
                    </a:cubicBezTo>
                    <a:cubicBezTo>
                      <a:pt x="235" y="26"/>
                      <a:pt x="234" y="26"/>
                      <a:pt x="234" y="25"/>
                    </a:cubicBezTo>
                    <a:cubicBezTo>
                      <a:pt x="233" y="25"/>
                      <a:pt x="233" y="25"/>
                      <a:pt x="232" y="24"/>
                    </a:cubicBezTo>
                    <a:cubicBezTo>
                      <a:pt x="232" y="24"/>
                      <a:pt x="230" y="24"/>
                      <a:pt x="230" y="24"/>
                    </a:cubicBezTo>
                    <a:cubicBezTo>
                      <a:pt x="229" y="24"/>
                      <a:pt x="227" y="24"/>
                      <a:pt x="227" y="23"/>
                    </a:cubicBezTo>
                    <a:cubicBezTo>
                      <a:pt x="226" y="22"/>
                      <a:pt x="227" y="21"/>
                      <a:pt x="226" y="20"/>
                    </a:cubicBezTo>
                    <a:cubicBezTo>
                      <a:pt x="226" y="19"/>
                      <a:pt x="225" y="19"/>
                      <a:pt x="224" y="19"/>
                    </a:cubicBezTo>
                    <a:cubicBezTo>
                      <a:pt x="223" y="19"/>
                      <a:pt x="221" y="18"/>
                      <a:pt x="220" y="18"/>
                    </a:cubicBezTo>
                    <a:cubicBezTo>
                      <a:pt x="219" y="18"/>
                      <a:pt x="218" y="18"/>
                      <a:pt x="217" y="18"/>
                    </a:cubicBezTo>
                    <a:cubicBezTo>
                      <a:pt x="216" y="18"/>
                      <a:pt x="215" y="18"/>
                      <a:pt x="213" y="18"/>
                    </a:cubicBezTo>
                    <a:cubicBezTo>
                      <a:pt x="213" y="19"/>
                      <a:pt x="213" y="20"/>
                      <a:pt x="213" y="22"/>
                    </a:cubicBezTo>
                    <a:cubicBezTo>
                      <a:pt x="212" y="23"/>
                      <a:pt x="212" y="25"/>
                      <a:pt x="211" y="27"/>
                    </a:cubicBezTo>
                    <a:cubicBezTo>
                      <a:pt x="209" y="29"/>
                      <a:pt x="207" y="30"/>
                      <a:pt x="208" y="34"/>
                    </a:cubicBezTo>
                    <a:cubicBezTo>
                      <a:pt x="208" y="35"/>
                      <a:pt x="209" y="35"/>
                      <a:pt x="210" y="36"/>
                    </a:cubicBezTo>
                    <a:cubicBezTo>
                      <a:pt x="210" y="36"/>
                      <a:pt x="210" y="37"/>
                      <a:pt x="211" y="37"/>
                    </a:cubicBezTo>
                    <a:cubicBezTo>
                      <a:pt x="211" y="37"/>
                      <a:pt x="212" y="37"/>
                      <a:pt x="213" y="38"/>
                    </a:cubicBezTo>
                    <a:cubicBezTo>
                      <a:pt x="213" y="38"/>
                      <a:pt x="212" y="41"/>
                      <a:pt x="212" y="42"/>
                    </a:cubicBezTo>
                    <a:cubicBezTo>
                      <a:pt x="211" y="42"/>
                      <a:pt x="209" y="43"/>
                      <a:pt x="208" y="43"/>
                    </a:cubicBezTo>
                    <a:cubicBezTo>
                      <a:pt x="206" y="44"/>
                      <a:pt x="204" y="44"/>
                      <a:pt x="203" y="43"/>
                    </a:cubicBezTo>
                    <a:cubicBezTo>
                      <a:pt x="201" y="42"/>
                      <a:pt x="201" y="39"/>
                      <a:pt x="198" y="39"/>
                    </a:cubicBezTo>
                    <a:cubicBezTo>
                      <a:pt x="197" y="39"/>
                      <a:pt x="197" y="40"/>
                      <a:pt x="196" y="40"/>
                    </a:cubicBezTo>
                    <a:cubicBezTo>
                      <a:pt x="195" y="41"/>
                      <a:pt x="194" y="41"/>
                      <a:pt x="192" y="42"/>
                    </a:cubicBezTo>
                    <a:cubicBezTo>
                      <a:pt x="191" y="42"/>
                      <a:pt x="190" y="43"/>
                      <a:pt x="190" y="44"/>
                    </a:cubicBezTo>
                    <a:cubicBezTo>
                      <a:pt x="189" y="46"/>
                      <a:pt x="189" y="47"/>
                      <a:pt x="189" y="49"/>
                    </a:cubicBezTo>
                    <a:cubicBezTo>
                      <a:pt x="189" y="50"/>
                      <a:pt x="189" y="52"/>
                      <a:pt x="189" y="54"/>
                    </a:cubicBezTo>
                    <a:cubicBezTo>
                      <a:pt x="191" y="54"/>
                      <a:pt x="193" y="53"/>
                      <a:pt x="194" y="54"/>
                    </a:cubicBezTo>
                    <a:cubicBezTo>
                      <a:pt x="196" y="55"/>
                      <a:pt x="194" y="58"/>
                      <a:pt x="194" y="59"/>
                    </a:cubicBezTo>
                    <a:cubicBezTo>
                      <a:pt x="193" y="60"/>
                      <a:pt x="193" y="60"/>
                      <a:pt x="192" y="61"/>
                    </a:cubicBezTo>
                    <a:cubicBezTo>
                      <a:pt x="192" y="62"/>
                      <a:pt x="193" y="62"/>
                      <a:pt x="193" y="63"/>
                    </a:cubicBezTo>
                    <a:cubicBezTo>
                      <a:pt x="194" y="65"/>
                      <a:pt x="195" y="66"/>
                      <a:pt x="195" y="68"/>
                    </a:cubicBezTo>
                    <a:cubicBezTo>
                      <a:pt x="192" y="68"/>
                      <a:pt x="190" y="67"/>
                      <a:pt x="188" y="66"/>
                    </a:cubicBezTo>
                    <a:cubicBezTo>
                      <a:pt x="187" y="65"/>
                      <a:pt x="187" y="64"/>
                      <a:pt x="186" y="63"/>
                    </a:cubicBezTo>
                    <a:cubicBezTo>
                      <a:pt x="186" y="63"/>
                      <a:pt x="186" y="60"/>
                      <a:pt x="185" y="60"/>
                    </a:cubicBezTo>
                    <a:cubicBezTo>
                      <a:pt x="184" y="59"/>
                      <a:pt x="182" y="60"/>
                      <a:pt x="181" y="60"/>
                    </a:cubicBezTo>
                    <a:cubicBezTo>
                      <a:pt x="179" y="60"/>
                      <a:pt x="177" y="60"/>
                      <a:pt x="175" y="60"/>
                    </a:cubicBezTo>
                    <a:cubicBezTo>
                      <a:pt x="174" y="60"/>
                      <a:pt x="173" y="60"/>
                      <a:pt x="172" y="61"/>
                    </a:cubicBezTo>
                    <a:cubicBezTo>
                      <a:pt x="171" y="61"/>
                      <a:pt x="171" y="62"/>
                      <a:pt x="170" y="63"/>
                    </a:cubicBezTo>
                    <a:cubicBezTo>
                      <a:pt x="170" y="63"/>
                      <a:pt x="169" y="63"/>
                      <a:pt x="168" y="63"/>
                    </a:cubicBezTo>
                    <a:cubicBezTo>
                      <a:pt x="167" y="63"/>
                      <a:pt x="167" y="63"/>
                      <a:pt x="166" y="64"/>
                    </a:cubicBezTo>
                    <a:cubicBezTo>
                      <a:pt x="164" y="64"/>
                      <a:pt x="162" y="63"/>
                      <a:pt x="161" y="62"/>
                    </a:cubicBezTo>
                    <a:cubicBezTo>
                      <a:pt x="159" y="62"/>
                      <a:pt x="158" y="62"/>
                      <a:pt x="157" y="60"/>
                    </a:cubicBezTo>
                    <a:cubicBezTo>
                      <a:pt x="157" y="59"/>
                      <a:pt x="157" y="57"/>
                      <a:pt x="157" y="56"/>
                    </a:cubicBezTo>
                    <a:cubicBezTo>
                      <a:pt x="156" y="55"/>
                      <a:pt x="156" y="54"/>
                      <a:pt x="155" y="52"/>
                    </a:cubicBezTo>
                    <a:cubicBezTo>
                      <a:pt x="155" y="52"/>
                      <a:pt x="153" y="50"/>
                      <a:pt x="153" y="50"/>
                    </a:cubicBezTo>
                    <a:cubicBezTo>
                      <a:pt x="152" y="49"/>
                      <a:pt x="148" y="49"/>
                      <a:pt x="147" y="50"/>
                    </a:cubicBezTo>
                    <a:cubicBezTo>
                      <a:pt x="147" y="50"/>
                      <a:pt x="146" y="51"/>
                      <a:pt x="145" y="51"/>
                    </a:cubicBezTo>
                    <a:cubicBezTo>
                      <a:pt x="145" y="52"/>
                      <a:pt x="144" y="53"/>
                      <a:pt x="144" y="53"/>
                    </a:cubicBezTo>
                    <a:cubicBezTo>
                      <a:pt x="143" y="55"/>
                      <a:pt x="144" y="58"/>
                      <a:pt x="145" y="59"/>
                    </a:cubicBezTo>
                    <a:cubicBezTo>
                      <a:pt x="146" y="60"/>
                      <a:pt x="146" y="61"/>
                      <a:pt x="147" y="62"/>
                    </a:cubicBezTo>
                    <a:cubicBezTo>
                      <a:pt x="147" y="63"/>
                      <a:pt x="147" y="65"/>
                      <a:pt x="146" y="66"/>
                    </a:cubicBezTo>
                    <a:cubicBezTo>
                      <a:pt x="146" y="67"/>
                      <a:pt x="145" y="68"/>
                      <a:pt x="144" y="69"/>
                    </a:cubicBezTo>
                    <a:cubicBezTo>
                      <a:pt x="143" y="70"/>
                      <a:pt x="143" y="70"/>
                      <a:pt x="143" y="71"/>
                    </a:cubicBezTo>
                    <a:cubicBezTo>
                      <a:pt x="141" y="72"/>
                      <a:pt x="140" y="73"/>
                      <a:pt x="138" y="74"/>
                    </a:cubicBezTo>
                    <a:cubicBezTo>
                      <a:pt x="136" y="75"/>
                      <a:pt x="136" y="77"/>
                      <a:pt x="135" y="79"/>
                    </a:cubicBezTo>
                    <a:cubicBezTo>
                      <a:pt x="135" y="81"/>
                      <a:pt x="133" y="82"/>
                      <a:pt x="132" y="84"/>
                    </a:cubicBezTo>
                    <a:cubicBezTo>
                      <a:pt x="132" y="85"/>
                      <a:pt x="132" y="85"/>
                      <a:pt x="131" y="86"/>
                    </a:cubicBezTo>
                    <a:cubicBezTo>
                      <a:pt x="131" y="87"/>
                      <a:pt x="130" y="88"/>
                      <a:pt x="129" y="88"/>
                    </a:cubicBezTo>
                    <a:cubicBezTo>
                      <a:pt x="129" y="89"/>
                      <a:pt x="129" y="92"/>
                      <a:pt x="129" y="92"/>
                    </a:cubicBezTo>
                    <a:cubicBezTo>
                      <a:pt x="130" y="93"/>
                      <a:pt x="132" y="93"/>
                      <a:pt x="132" y="93"/>
                    </a:cubicBezTo>
                    <a:cubicBezTo>
                      <a:pt x="133" y="94"/>
                      <a:pt x="134" y="94"/>
                      <a:pt x="134" y="95"/>
                    </a:cubicBezTo>
                    <a:cubicBezTo>
                      <a:pt x="136" y="96"/>
                      <a:pt x="135" y="97"/>
                      <a:pt x="135" y="98"/>
                    </a:cubicBezTo>
                    <a:cubicBezTo>
                      <a:pt x="134" y="101"/>
                      <a:pt x="133" y="102"/>
                      <a:pt x="130" y="101"/>
                    </a:cubicBezTo>
                    <a:cubicBezTo>
                      <a:pt x="129" y="101"/>
                      <a:pt x="126" y="101"/>
                      <a:pt x="125" y="99"/>
                    </a:cubicBezTo>
                    <a:cubicBezTo>
                      <a:pt x="124" y="97"/>
                      <a:pt x="125" y="94"/>
                      <a:pt x="124" y="92"/>
                    </a:cubicBezTo>
                    <a:cubicBezTo>
                      <a:pt x="123" y="90"/>
                      <a:pt x="121" y="90"/>
                      <a:pt x="119" y="90"/>
                    </a:cubicBezTo>
                    <a:cubicBezTo>
                      <a:pt x="119" y="89"/>
                      <a:pt x="119" y="88"/>
                      <a:pt x="119" y="88"/>
                    </a:cubicBezTo>
                    <a:cubicBezTo>
                      <a:pt x="119" y="88"/>
                      <a:pt x="120" y="87"/>
                      <a:pt x="120" y="87"/>
                    </a:cubicBezTo>
                    <a:cubicBezTo>
                      <a:pt x="120" y="87"/>
                      <a:pt x="120" y="86"/>
                      <a:pt x="120" y="86"/>
                    </a:cubicBezTo>
                    <a:cubicBezTo>
                      <a:pt x="120" y="85"/>
                      <a:pt x="122" y="84"/>
                      <a:pt x="122" y="83"/>
                    </a:cubicBezTo>
                    <a:cubicBezTo>
                      <a:pt x="121" y="82"/>
                      <a:pt x="121" y="82"/>
                      <a:pt x="120" y="82"/>
                    </a:cubicBezTo>
                    <a:cubicBezTo>
                      <a:pt x="119" y="81"/>
                      <a:pt x="118" y="80"/>
                      <a:pt x="116" y="80"/>
                    </a:cubicBezTo>
                    <a:cubicBezTo>
                      <a:pt x="116" y="80"/>
                      <a:pt x="115" y="80"/>
                      <a:pt x="114" y="80"/>
                    </a:cubicBezTo>
                    <a:cubicBezTo>
                      <a:pt x="114" y="80"/>
                      <a:pt x="114" y="79"/>
                      <a:pt x="113" y="79"/>
                    </a:cubicBezTo>
                    <a:cubicBezTo>
                      <a:pt x="112" y="79"/>
                      <a:pt x="111" y="79"/>
                      <a:pt x="110" y="78"/>
                    </a:cubicBezTo>
                    <a:cubicBezTo>
                      <a:pt x="108" y="78"/>
                      <a:pt x="107" y="77"/>
                      <a:pt x="106" y="75"/>
                    </a:cubicBezTo>
                    <a:cubicBezTo>
                      <a:pt x="105" y="73"/>
                      <a:pt x="104" y="71"/>
                      <a:pt x="103" y="70"/>
                    </a:cubicBezTo>
                    <a:cubicBezTo>
                      <a:pt x="102" y="69"/>
                      <a:pt x="101" y="68"/>
                      <a:pt x="100" y="67"/>
                    </a:cubicBezTo>
                    <a:cubicBezTo>
                      <a:pt x="100" y="66"/>
                      <a:pt x="99" y="66"/>
                      <a:pt x="99" y="65"/>
                    </a:cubicBezTo>
                    <a:cubicBezTo>
                      <a:pt x="99" y="65"/>
                      <a:pt x="99" y="63"/>
                      <a:pt x="99" y="63"/>
                    </a:cubicBezTo>
                    <a:cubicBezTo>
                      <a:pt x="99" y="62"/>
                      <a:pt x="99" y="61"/>
                      <a:pt x="99" y="60"/>
                    </a:cubicBezTo>
                    <a:cubicBezTo>
                      <a:pt x="99" y="58"/>
                      <a:pt x="97" y="56"/>
                      <a:pt x="95" y="55"/>
                    </a:cubicBezTo>
                    <a:cubicBezTo>
                      <a:pt x="92" y="54"/>
                      <a:pt x="92" y="57"/>
                      <a:pt x="91" y="59"/>
                    </a:cubicBezTo>
                    <a:cubicBezTo>
                      <a:pt x="91" y="61"/>
                      <a:pt x="90" y="63"/>
                      <a:pt x="89" y="64"/>
                    </a:cubicBezTo>
                    <a:cubicBezTo>
                      <a:pt x="87" y="65"/>
                      <a:pt x="85" y="65"/>
                      <a:pt x="83" y="67"/>
                    </a:cubicBezTo>
                    <a:cubicBezTo>
                      <a:pt x="81" y="68"/>
                      <a:pt x="81" y="70"/>
                      <a:pt x="82" y="72"/>
                    </a:cubicBezTo>
                    <a:cubicBezTo>
                      <a:pt x="83" y="73"/>
                      <a:pt x="84" y="72"/>
                      <a:pt x="85" y="74"/>
                    </a:cubicBezTo>
                    <a:cubicBezTo>
                      <a:pt x="85" y="75"/>
                      <a:pt x="85" y="76"/>
                      <a:pt x="85" y="77"/>
                    </a:cubicBezTo>
                    <a:cubicBezTo>
                      <a:pt x="85" y="78"/>
                      <a:pt x="85" y="78"/>
                      <a:pt x="83" y="79"/>
                    </a:cubicBezTo>
                    <a:cubicBezTo>
                      <a:pt x="83" y="79"/>
                      <a:pt x="82" y="80"/>
                      <a:pt x="82" y="80"/>
                    </a:cubicBezTo>
                    <a:cubicBezTo>
                      <a:pt x="82" y="80"/>
                      <a:pt x="81" y="80"/>
                      <a:pt x="80" y="80"/>
                    </a:cubicBezTo>
                    <a:cubicBezTo>
                      <a:pt x="78" y="81"/>
                      <a:pt x="78" y="84"/>
                      <a:pt x="77" y="85"/>
                    </a:cubicBezTo>
                    <a:cubicBezTo>
                      <a:pt x="77" y="87"/>
                      <a:pt x="75" y="88"/>
                      <a:pt x="74" y="89"/>
                    </a:cubicBezTo>
                    <a:cubicBezTo>
                      <a:pt x="72" y="90"/>
                      <a:pt x="72" y="91"/>
                      <a:pt x="71" y="92"/>
                    </a:cubicBezTo>
                    <a:cubicBezTo>
                      <a:pt x="67" y="94"/>
                      <a:pt x="63" y="91"/>
                      <a:pt x="60" y="90"/>
                    </a:cubicBezTo>
                    <a:cubicBezTo>
                      <a:pt x="58" y="89"/>
                      <a:pt x="57" y="88"/>
                      <a:pt x="56" y="88"/>
                    </a:cubicBezTo>
                    <a:cubicBezTo>
                      <a:pt x="54" y="89"/>
                      <a:pt x="54" y="90"/>
                      <a:pt x="53" y="92"/>
                    </a:cubicBezTo>
                    <a:cubicBezTo>
                      <a:pt x="52" y="93"/>
                      <a:pt x="51" y="94"/>
                      <a:pt x="49" y="94"/>
                    </a:cubicBezTo>
                    <a:cubicBezTo>
                      <a:pt x="46" y="95"/>
                      <a:pt x="43" y="95"/>
                      <a:pt x="40" y="96"/>
                    </a:cubicBezTo>
                    <a:cubicBezTo>
                      <a:pt x="39" y="96"/>
                      <a:pt x="39" y="97"/>
                      <a:pt x="38" y="98"/>
                    </a:cubicBezTo>
                    <a:cubicBezTo>
                      <a:pt x="37" y="98"/>
                      <a:pt x="35" y="98"/>
                      <a:pt x="35" y="98"/>
                    </a:cubicBezTo>
                    <a:cubicBezTo>
                      <a:pt x="34" y="99"/>
                      <a:pt x="33" y="99"/>
                      <a:pt x="32" y="99"/>
                    </a:cubicBezTo>
                    <a:cubicBezTo>
                      <a:pt x="31" y="99"/>
                      <a:pt x="30" y="98"/>
                      <a:pt x="29" y="98"/>
                    </a:cubicBezTo>
                    <a:cubicBezTo>
                      <a:pt x="27" y="98"/>
                      <a:pt x="25" y="99"/>
                      <a:pt x="23" y="98"/>
                    </a:cubicBezTo>
                    <a:cubicBezTo>
                      <a:pt x="23" y="98"/>
                      <a:pt x="23" y="98"/>
                      <a:pt x="23" y="98"/>
                    </a:cubicBezTo>
                    <a:cubicBezTo>
                      <a:pt x="22" y="98"/>
                      <a:pt x="21" y="99"/>
                      <a:pt x="19" y="100"/>
                    </a:cubicBezTo>
                    <a:cubicBezTo>
                      <a:pt x="17" y="105"/>
                      <a:pt x="14" y="106"/>
                      <a:pt x="15" y="108"/>
                    </a:cubicBezTo>
                    <a:cubicBezTo>
                      <a:pt x="17" y="112"/>
                      <a:pt x="13" y="112"/>
                      <a:pt x="16" y="115"/>
                    </a:cubicBezTo>
                    <a:cubicBezTo>
                      <a:pt x="17" y="116"/>
                      <a:pt x="20" y="117"/>
                      <a:pt x="21" y="119"/>
                    </a:cubicBezTo>
                    <a:cubicBezTo>
                      <a:pt x="21" y="121"/>
                      <a:pt x="21" y="123"/>
                      <a:pt x="22" y="125"/>
                    </a:cubicBezTo>
                    <a:cubicBezTo>
                      <a:pt x="22" y="127"/>
                      <a:pt x="23" y="130"/>
                      <a:pt x="25" y="132"/>
                    </a:cubicBezTo>
                    <a:cubicBezTo>
                      <a:pt x="26" y="133"/>
                      <a:pt x="28" y="133"/>
                      <a:pt x="29" y="135"/>
                    </a:cubicBezTo>
                    <a:cubicBezTo>
                      <a:pt x="31" y="138"/>
                      <a:pt x="28" y="139"/>
                      <a:pt x="27" y="142"/>
                    </a:cubicBezTo>
                    <a:cubicBezTo>
                      <a:pt x="26" y="144"/>
                      <a:pt x="28" y="148"/>
                      <a:pt x="26" y="150"/>
                    </a:cubicBezTo>
                    <a:cubicBezTo>
                      <a:pt x="25" y="151"/>
                      <a:pt x="23" y="151"/>
                      <a:pt x="22" y="152"/>
                    </a:cubicBezTo>
                    <a:cubicBezTo>
                      <a:pt x="21" y="152"/>
                      <a:pt x="20" y="153"/>
                      <a:pt x="20" y="153"/>
                    </a:cubicBezTo>
                    <a:cubicBezTo>
                      <a:pt x="17" y="156"/>
                      <a:pt x="14" y="157"/>
                      <a:pt x="11" y="159"/>
                    </a:cubicBezTo>
                    <a:cubicBezTo>
                      <a:pt x="9" y="161"/>
                      <a:pt x="11" y="160"/>
                      <a:pt x="9" y="161"/>
                    </a:cubicBezTo>
                    <a:cubicBezTo>
                      <a:pt x="7" y="162"/>
                      <a:pt x="5" y="161"/>
                      <a:pt x="4" y="161"/>
                    </a:cubicBezTo>
                    <a:cubicBezTo>
                      <a:pt x="2" y="162"/>
                      <a:pt x="0" y="161"/>
                      <a:pt x="1" y="164"/>
                    </a:cubicBezTo>
                    <a:cubicBezTo>
                      <a:pt x="8" y="166"/>
                      <a:pt x="7" y="173"/>
                      <a:pt x="12" y="177"/>
                    </a:cubicBezTo>
                    <a:cubicBezTo>
                      <a:pt x="12" y="177"/>
                      <a:pt x="14" y="177"/>
                      <a:pt x="15" y="178"/>
                    </a:cubicBezTo>
                    <a:cubicBezTo>
                      <a:pt x="15" y="178"/>
                      <a:pt x="18" y="179"/>
                      <a:pt x="18" y="179"/>
                    </a:cubicBezTo>
                    <a:cubicBezTo>
                      <a:pt x="19" y="181"/>
                      <a:pt x="19" y="184"/>
                      <a:pt x="22" y="184"/>
                    </a:cubicBezTo>
                    <a:cubicBezTo>
                      <a:pt x="23" y="189"/>
                      <a:pt x="23" y="194"/>
                      <a:pt x="18" y="196"/>
                    </a:cubicBezTo>
                    <a:cubicBezTo>
                      <a:pt x="13" y="198"/>
                      <a:pt x="9" y="200"/>
                      <a:pt x="12" y="205"/>
                    </a:cubicBezTo>
                    <a:cubicBezTo>
                      <a:pt x="13" y="207"/>
                      <a:pt x="17" y="210"/>
                      <a:pt x="16" y="212"/>
                    </a:cubicBezTo>
                    <a:cubicBezTo>
                      <a:pt x="15" y="215"/>
                      <a:pt x="13" y="212"/>
                      <a:pt x="12" y="214"/>
                    </a:cubicBezTo>
                    <a:cubicBezTo>
                      <a:pt x="11" y="216"/>
                      <a:pt x="18" y="223"/>
                      <a:pt x="20" y="224"/>
                    </a:cubicBezTo>
                    <a:cubicBezTo>
                      <a:pt x="23" y="226"/>
                      <a:pt x="28" y="225"/>
                      <a:pt x="31" y="228"/>
                    </a:cubicBezTo>
                    <a:cubicBezTo>
                      <a:pt x="33" y="229"/>
                      <a:pt x="33" y="232"/>
                      <a:pt x="35" y="233"/>
                    </a:cubicBezTo>
                    <a:cubicBezTo>
                      <a:pt x="39" y="235"/>
                      <a:pt x="45" y="232"/>
                      <a:pt x="48" y="231"/>
                    </a:cubicBezTo>
                    <a:cubicBezTo>
                      <a:pt x="50" y="230"/>
                      <a:pt x="55" y="228"/>
                      <a:pt x="57" y="229"/>
                    </a:cubicBezTo>
                    <a:cubicBezTo>
                      <a:pt x="59" y="230"/>
                      <a:pt x="59" y="239"/>
                      <a:pt x="58" y="240"/>
                    </a:cubicBezTo>
                    <a:cubicBezTo>
                      <a:pt x="57" y="243"/>
                      <a:pt x="54" y="244"/>
                      <a:pt x="53" y="245"/>
                    </a:cubicBezTo>
                    <a:cubicBezTo>
                      <a:pt x="51" y="247"/>
                      <a:pt x="50" y="251"/>
                      <a:pt x="48" y="251"/>
                    </a:cubicBezTo>
                    <a:cubicBezTo>
                      <a:pt x="47" y="254"/>
                      <a:pt x="47" y="257"/>
                      <a:pt x="47" y="259"/>
                    </a:cubicBezTo>
                    <a:cubicBezTo>
                      <a:pt x="47" y="260"/>
                      <a:pt x="47" y="262"/>
                      <a:pt x="47" y="263"/>
                    </a:cubicBezTo>
                    <a:cubicBezTo>
                      <a:pt x="47" y="263"/>
                      <a:pt x="47" y="263"/>
                      <a:pt x="46" y="263"/>
                    </a:cubicBezTo>
                    <a:cubicBezTo>
                      <a:pt x="48" y="263"/>
                      <a:pt x="50" y="263"/>
                      <a:pt x="52" y="263"/>
                    </a:cubicBezTo>
                    <a:cubicBezTo>
                      <a:pt x="54" y="263"/>
                      <a:pt x="54" y="262"/>
                      <a:pt x="55" y="262"/>
                    </a:cubicBezTo>
                    <a:cubicBezTo>
                      <a:pt x="56" y="261"/>
                      <a:pt x="56" y="261"/>
                      <a:pt x="57" y="260"/>
                    </a:cubicBezTo>
                    <a:cubicBezTo>
                      <a:pt x="58" y="259"/>
                      <a:pt x="57" y="259"/>
                      <a:pt x="59" y="259"/>
                    </a:cubicBezTo>
                    <a:cubicBezTo>
                      <a:pt x="62" y="258"/>
                      <a:pt x="65" y="259"/>
                      <a:pt x="68" y="259"/>
                    </a:cubicBezTo>
                    <a:cubicBezTo>
                      <a:pt x="69" y="258"/>
                      <a:pt x="71" y="258"/>
                      <a:pt x="72" y="257"/>
                    </a:cubicBezTo>
                    <a:cubicBezTo>
                      <a:pt x="74" y="257"/>
                      <a:pt x="74" y="256"/>
                      <a:pt x="75" y="255"/>
                    </a:cubicBezTo>
                    <a:cubicBezTo>
                      <a:pt x="76" y="254"/>
                      <a:pt x="78" y="254"/>
                      <a:pt x="79" y="253"/>
                    </a:cubicBezTo>
                    <a:cubicBezTo>
                      <a:pt x="79" y="253"/>
                      <a:pt x="79" y="252"/>
                      <a:pt x="80" y="252"/>
                    </a:cubicBezTo>
                    <a:cubicBezTo>
                      <a:pt x="80" y="251"/>
                      <a:pt x="81" y="251"/>
                      <a:pt x="81" y="251"/>
                    </a:cubicBezTo>
                    <a:cubicBezTo>
                      <a:pt x="82" y="250"/>
                      <a:pt x="83" y="248"/>
                      <a:pt x="84" y="246"/>
                    </a:cubicBezTo>
                    <a:cubicBezTo>
                      <a:pt x="84" y="245"/>
                      <a:pt x="84" y="244"/>
                      <a:pt x="84" y="243"/>
                    </a:cubicBezTo>
                    <a:cubicBezTo>
                      <a:pt x="84" y="243"/>
                      <a:pt x="85" y="242"/>
                      <a:pt x="85" y="242"/>
                    </a:cubicBezTo>
                    <a:cubicBezTo>
                      <a:pt x="85" y="240"/>
                      <a:pt x="85" y="239"/>
                      <a:pt x="85" y="238"/>
                    </a:cubicBezTo>
                    <a:cubicBezTo>
                      <a:pt x="86" y="237"/>
                      <a:pt x="86" y="237"/>
                      <a:pt x="87" y="236"/>
                    </a:cubicBezTo>
                    <a:cubicBezTo>
                      <a:pt x="88" y="235"/>
                      <a:pt x="89" y="233"/>
                      <a:pt x="91" y="232"/>
                    </a:cubicBezTo>
                    <a:cubicBezTo>
                      <a:pt x="92" y="231"/>
                      <a:pt x="94" y="231"/>
                      <a:pt x="95" y="230"/>
                    </a:cubicBezTo>
                    <a:cubicBezTo>
                      <a:pt x="97" y="229"/>
                      <a:pt x="97" y="226"/>
                      <a:pt x="97" y="225"/>
                    </a:cubicBezTo>
                    <a:cubicBezTo>
                      <a:pt x="98" y="223"/>
                      <a:pt x="97" y="222"/>
                      <a:pt x="99" y="221"/>
                    </a:cubicBezTo>
                    <a:cubicBezTo>
                      <a:pt x="100" y="219"/>
                      <a:pt x="103" y="218"/>
                      <a:pt x="105" y="217"/>
                    </a:cubicBezTo>
                    <a:cubicBezTo>
                      <a:pt x="106" y="216"/>
                      <a:pt x="108" y="214"/>
                      <a:pt x="109" y="213"/>
                    </a:cubicBezTo>
                    <a:cubicBezTo>
                      <a:pt x="110" y="212"/>
                      <a:pt x="111" y="212"/>
                      <a:pt x="112" y="212"/>
                    </a:cubicBezTo>
                    <a:cubicBezTo>
                      <a:pt x="113" y="212"/>
                      <a:pt x="113" y="212"/>
                      <a:pt x="114" y="211"/>
                    </a:cubicBezTo>
                    <a:cubicBezTo>
                      <a:pt x="116" y="210"/>
                      <a:pt x="117" y="210"/>
                      <a:pt x="119" y="209"/>
                    </a:cubicBezTo>
                    <a:cubicBezTo>
                      <a:pt x="119" y="206"/>
                      <a:pt x="126" y="209"/>
                      <a:pt x="128" y="210"/>
                    </a:cubicBezTo>
                    <a:cubicBezTo>
                      <a:pt x="132" y="213"/>
                      <a:pt x="136" y="215"/>
                      <a:pt x="140" y="218"/>
                    </a:cubicBezTo>
                    <a:cubicBezTo>
                      <a:pt x="141" y="218"/>
                      <a:pt x="143" y="218"/>
                      <a:pt x="142" y="220"/>
                    </a:cubicBezTo>
                    <a:cubicBezTo>
                      <a:pt x="143" y="220"/>
                      <a:pt x="143" y="221"/>
                      <a:pt x="143" y="221"/>
                    </a:cubicBezTo>
                    <a:cubicBezTo>
                      <a:pt x="145" y="221"/>
                      <a:pt x="146" y="221"/>
                      <a:pt x="148" y="222"/>
                    </a:cubicBezTo>
                    <a:cubicBezTo>
                      <a:pt x="148" y="222"/>
                      <a:pt x="149" y="222"/>
                      <a:pt x="149" y="223"/>
                    </a:cubicBezTo>
                    <a:cubicBezTo>
                      <a:pt x="150" y="223"/>
                      <a:pt x="151" y="222"/>
                      <a:pt x="152" y="223"/>
                    </a:cubicBezTo>
                    <a:cubicBezTo>
                      <a:pt x="152" y="223"/>
                      <a:pt x="153" y="224"/>
                      <a:pt x="154" y="224"/>
                    </a:cubicBezTo>
                    <a:cubicBezTo>
                      <a:pt x="154" y="225"/>
                      <a:pt x="154" y="225"/>
                      <a:pt x="156" y="225"/>
                    </a:cubicBezTo>
                    <a:cubicBezTo>
                      <a:pt x="157" y="226"/>
                      <a:pt x="158" y="226"/>
                      <a:pt x="159" y="227"/>
                    </a:cubicBezTo>
                    <a:cubicBezTo>
                      <a:pt x="160" y="228"/>
                      <a:pt x="160" y="228"/>
                      <a:pt x="161" y="229"/>
                    </a:cubicBezTo>
                    <a:cubicBezTo>
                      <a:pt x="161" y="229"/>
                      <a:pt x="161" y="229"/>
                      <a:pt x="162" y="229"/>
                    </a:cubicBezTo>
                    <a:cubicBezTo>
                      <a:pt x="162" y="229"/>
                      <a:pt x="163" y="230"/>
                      <a:pt x="163" y="230"/>
                    </a:cubicBezTo>
                    <a:cubicBezTo>
                      <a:pt x="165" y="231"/>
                      <a:pt x="166" y="234"/>
                      <a:pt x="168" y="236"/>
                    </a:cubicBezTo>
                    <a:cubicBezTo>
                      <a:pt x="168" y="236"/>
                      <a:pt x="168" y="236"/>
                      <a:pt x="168" y="236"/>
                    </a:cubicBezTo>
                    <a:cubicBezTo>
                      <a:pt x="169" y="237"/>
                      <a:pt x="169" y="237"/>
                      <a:pt x="169" y="237"/>
                    </a:cubicBezTo>
                    <a:cubicBezTo>
                      <a:pt x="170" y="238"/>
                      <a:pt x="171" y="238"/>
                      <a:pt x="171" y="238"/>
                    </a:cubicBezTo>
                    <a:cubicBezTo>
                      <a:pt x="172" y="239"/>
                      <a:pt x="172" y="239"/>
                      <a:pt x="173" y="240"/>
                    </a:cubicBezTo>
                    <a:cubicBezTo>
                      <a:pt x="174" y="240"/>
                      <a:pt x="175" y="240"/>
                      <a:pt x="176" y="240"/>
                    </a:cubicBezTo>
                    <a:cubicBezTo>
                      <a:pt x="177" y="240"/>
                      <a:pt x="178" y="240"/>
                      <a:pt x="179" y="240"/>
                    </a:cubicBezTo>
                    <a:cubicBezTo>
                      <a:pt x="180" y="240"/>
                      <a:pt x="181" y="240"/>
                      <a:pt x="181" y="240"/>
                    </a:cubicBezTo>
                    <a:cubicBezTo>
                      <a:pt x="183" y="241"/>
                      <a:pt x="184" y="242"/>
                      <a:pt x="185" y="243"/>
                    </a:cubicBezTo>
                    <a:cubicBezTo>
                      <a:pt x="186" y="243"/>
                      <a:pt x="187" y="244"/>
                      <a:pt x="188" y="245"/>
                    </a:cubicBezTo>
                    <a:cubicBezTo>
                      <a:pt x="188" y="245"/>
                      <a:pt x="188" y="247"/>
                      <a:pt x="188" y="248"/>
                    </a:cubicBezTo>
                    <a:cubicBezTo>
                      <a:pt x="188" y="250"/>
                      <a:pt x="188" y="251"/>
                      <a:pt x="189" y="253"/>
                    </a:cubicBezTo>
                    <a:cubicBezTo>
                      <a:pt x="189" y="254"/>
                      <a:pt x="189" y="256"/>
                      <a:pt x="190" y="257"/>
                    </a:cubicBezTo>
                    <a:cubicBezTo>
                      <a:pt x="190" y="258"/>
                      <a:pt x="191" y="258"/>
                      <a:pt x="191" y="259"/>
                    </a:cubicBezTo>
                    <a:cubicBezTo>
                      <a:pt x="191" y="260"/>
                      <a:pt x="191" y="262"/>
                      <a:pt x="191" y="263"/>
                    </a:cubicBezTo>
                    <a:cubicBezTo>
                      <a:pt x="191" y="263"/>
                      <a:pt x="191" y="264"/>
                      <a:pt x="191" y="265"/>
                    </a:cubicBezTo>
                    <a:cubicBezTo>
                      <a:pt x="191" y="265"/>
                      <a:pt x="190" y="266"/>
                      <a:pt x="190" y="266"/>
                    </a:cubicBezTo>
                    <a:cubicBezTo>
                      <a:pt x="190" y="268"/>
                      <a:pt x="190" y="270"/>
                      <a:pt x="190" y="272"/>
                    </a:cubicBezTo>
                    <a:cubicBezTo>
                      <a:pt x="190" y="274"/>
                      <a:pt x="190" y="277"/>
                      <a:pt x="191" y="278"/>
                    </a:cubicBezTo>
                    <a:cubicBezTo>
                      <a:pt x="192" y="280"/>
                      <a:pt x="193" y="281"/>
                      <a:pt x="193" y="282"/>
                    </a:cubicBezTo>
                    <a:cubicBezTo>
                      <a:pt x="194" y="283"/>
                      <a:pt x="194" y="284"/>
                      <a:pt x="194" y="285"/>
                    </a:cubicBezTo>
                    <a:cubicBezTo>
                      <a:pt x="195" y="287"/>
                      <a:pt x="195" y="289"/>
                      <a:pt x="197" y="290"/>
                    </a:cubicBezTo>
                    <a:cubicBezTo>
                      <a:pt x="197" y="292"/>
                      <a:pt x="199" y="293"/>
                      <a:pt x="199" y="294"/>
                    </a:cubicBezTo>
                    <a:cubicBezTo>
                      <a:pt x="200" y="295"/>
                      <a:pt x="200" y="296"/>
                      <a:pt x="200" y="298"/>
                    </a:cubicBezTo>
                    <a:cubicBezTo>
                      <a:pt x="200" y="299"/>
                      <a:pt x="199" y="301"/>
                      <a:pt x="199" y="303"/>
                    </a:cubicBezTo>
                    <a:cubicBezTo>
                      <a:pt x="199" y="304"/>
                      <a:pt x="199" y="304"/>
                      <a:pt x="199" y="305"/>
                    </a:cubicBezTo>
                    <a:cubicBezTo>
                      <a:pt x="199" y="308"/>
                      <a:pt x="199" y="312"/>
                      <a:pt x="199" y="314"/>
                    </a:cubicBezTo>
                    <a:cubicBezTo>
                      <a:pt x="198" y="315"/>
                      <a:pt x="198" y="316"/>
                      <a:pt x="197" y="316"/>
                    </a:cubicBezTo>
                    <a:cubicBezTo>
                      <a:pt x="196" y="317"/>
                      <a:pt x="196" y="317"/>
                      <a:pt x="196" y="319"/>
                    </a:cubicBezTo>
                    <a:cubicBezTo>
                      <a:pt x="196" y="320"/>
                      <a:pt x="197" y="322"/>
                      <a:pt x="197" y="323"/>
                    </a:cubicBezTo>
                    <a:cubicBezTo>
                      <a:pt x="198" y="326"/>
                      <a:pt x="199" y="324"/>
                      <a:pt x="200" y="323"/>
                    </a:cubicBezTo>
                    <a:cubicBezTo>
                      <a:pt x="201" y="322"/>
                      <a:pt x="203" y="322"/>
                      <a:pt x="205" y="323"/>
                    </a:cubicBezTo>
                    <a:cubicBezTo>
                      <a:pt x="207" y="323"/>
                      <a:pt x="209" y="322"/>
                      <a:pt x="209" y="324"/>
                    </a:cubicBezTo>
                    <a:cubicBezTo>
                      <a:pt x="210" y="325"/>
                      <a:pt x="209" y="325"/>
                      <a:pt x="210" y="326"/>
                    </a:cubicBezTo>
                    <a:cubicBezTo>
                      <a:pt x="210" y="327"/>
                      <a:pt x="211" y="327"/>
                      <a:pt x="211" y="327"/>
                    </a:cubicBezTo>
                    <a:cubicBezTo>
                      <a:pt x="212" y="328"/>
                      <a:pt x="211" y="330"/>
                      <a:pt x="211" y="331"/>
                    </a:cubicBezTo>
                    <a:cubicBezTo>
                      <a:pt x="211" y="333"/>
                      <a:pt x="211" y="335"/>
                      <a:pt x="213" y="336"/>
                    </a:cubicBezTo>
                    <a:cubicBezTo>
                      <a:pt x="215" y="337"/>
                      <a:pt x="220" y="336"/>
                      <a:pt x="221" y="338"/>
                    </a:cubicBezTo>
                    <a:cubicBezTo>
                      <a:pt x="221" y="338"/>
                      <a:pt x="222" y="340"/>
                      <a:pt x="222" y="341"/>
                    </a:cubicBezTo>
                    <a:cubicBezTo>
                      <a:pt x="222" y="342"/>
                      <a:pt x="221" y="343"/>
                      <a:pt x="221" y="344"/>
                    </a:cubicBezTo>
                    <a:cubicBezTo>
                      <a:pt x="222" y="346"/>
                      <a:pt x="223" y="345"/>
                      <a:pt x="224" y="346"/>
                    </a:cubicBezTo>
                    <a:cubicBezTo>
                      <a:pt x="226" y="346"/>
                      <a:pt x="227" y="346"/>
                      <a:pt x="228" y="347"/>
                    </a:cubicBezTo>
                    <a:cubicBezTo>
                      <a:pt x="228" y="348"/>
                      <a:pt x="229" y="349"/>
                      <a:pt x="229" y="350"/>
                    </a:cubicBezTo>
                    <a:cubicBezTo>
                      <a:pt x="230" y="351"/>
                      <a:pt x="229" y="353"/>
                      <a:pt x="230" y="354"/>
                    </a:cubicBezTo>
                    <a:cubicBezTo>
                      <a:pt x="230" y="354"/>
                      <a:pt x="231" y="354"/>
                      <a:pt x="231" y="355"/>
                    </a:cubicBezTo>
                    <a:cubicBezTo>
                      <a:pt x="231" y="355"/>
                      <a:pt x="231" y="356"/>
                      <a:pt x="232" y="356"/>
                    </a:cubicBezTo>
                    <a:cubicBezTo>
                      <a:pt x="232" y="357"/>
                      <a:pt x="233" y="357"/>
                      <a:pt x="233" y="358"/>
                    </a:cubicBezTo>
                    <a:cubicBezTo>
                      <a:pt x="233" y="360"/>
                      <a:pt x="233" y="360"/>
                      <a:pt x="234" y="361"/>
                    </a:cubicBezTo>
                    <a:cubicBezTo>
                      <a:pt x="235" y="362"/>
                      <a:pt x="236" y="363"/>
                      <a:pt x="237" y="363"/>
                    </a:cubicBezTo>
                    <a:cubicBezTo>
                      <a:pt x="239" y="364"/>
                      <a:pt x="240" y="367"/>
                      <a:pt x="243" y="367"/>
                    </a:cubicBezTo>
                    <a:cubicBezTo>
                      <a:pt x="244" y="367"/>
                      <a:pt x="246" y="367"/>
                      <a:pt x="247" y="368"/>
                    </a:cubicBezTo>
                    <a:cubicBezTo>
                      <a:pt x="247" y="369"/>
                      <a:pt x="247" y="370"/>
                      <a:pt x="248" y="371"/>
                    </a:cubicBezTo>
                    <a:cubicBezTo>
                      <a:pt x="249" y="371"/>
                      <a:pt x="250" y="372"/>
                      <a:pt x="251" y="372"/>
                    </a:cubicBezTo>
                    <a:cubicBezTo>
                      <a:pt x="251" y="373"/>
                      <a:pt x="251" y="373"/>
                      <a:pt x="252" y="373"/>
                    </a:cubicBezTo>
                    <a:cubicBezTo>
                      <a:pt x="252" y="373"/>
                      <a:pt x="252" y="373"/>
                      <a:pt x="252" y="373"/>
                    </a:cubicBezTo>
                    <a:cubicBezTo>
                      <a:pt x="252" y="374"/>
                      <a:pt x="252" y="374"/>
                      <a:pt x="253" y="375"/>
                    </a:cubicBezTo>
                    <a:cubicBezTo>
                      <a:pt x="253" y="375"/>
                      <a:pt x="253" y="375"/>
                      <a:pt x="253" y="376"/>
                    </a:cubicBezTo>
                    <a:cubicBezTo>
                      <a:pt x="254" y="378"/>
                      <a:pt x="255" y="381"/>
                      <a:pt x="255" y="384"/>
                    </a:cubicBezTo>
                    <a:cubicBezTo>
                      <a:pt x="255" y="386"/>
                      <a:pt x="256" y="386"/>
                      <a:pt x="257" y="387"/>
                    </a:cubicBezTo>
                    <a:cubicBezTo>
                      <a:pt x="258" y="389"/>
                      <a:pt x="260" y="392"/>
                      <a:pt x="260" y="394"/>
                    </a:cubicBezTo>
                    <a:cubicBezTo>
                      <a:pt x="262" y="395"/>
                      <a:pt x="263" y="397"/>
                      <a:pt x="264" y="398"/>
                    </a:cubicBezTo>
                    <a:cubicBezTo>
                      <a:pt x="265" y="398"/>
                      <a:pt x="267" y="398"/>
                      <a:pt x="268" y="399"/>
                    </a:cubicBezTo>
                    <a:cubicBezTo>
                      <a:pt x="269" y="400"/>
                      <a:pt x="270" y="401"/>
                      <a:pt x="271" y="402"/>
                    </a:cubicBezTo>
                    <a:cubicBezTo>
                      <a:pt x="272" y="403"/>
                      <a:pt x="274" y="404"/>
                      <a:pt x="276" y="405"/>
                    </a:cubicBezTo>
                    <a:cubicBezTo>
                      <a:pt x="276" y="406"/>
                      <a:pt x="277" y="407"/>
                      <a:pt x="277" y="408"/>
                    </a:cubicBezTo>
                    <a:cubicBezTo>
                      <a:pt x="278" y="408"/>
                      <a:pt x="279" y="409"/>
                      <a:pt x="280" y="410"/>
                    </a:cubicBezTo>
                    <a:cubicBezTo>
                      <a:pt x="281" y="413"/>
                      <a:pt x="280" y="416"/>
                      <a:pt x="281" y="419"/>
                    </a:cubicBezTo>
                    <a:cubicBezTo>
                      <a:pt x="282" y="419"/>
                      <a:pt x="282" y="419"/>
                      <a:pt x="283" y="420"/>
                    </a:cubicBezTo>
                    <a:cubicBezTo>
                      <a:pt x="283" y="420"/>
                      <a:pt x="284" y="420"/>
                      <a:pt x="284" y="420"/>
                    </a:cubicBezTo>
                    <a:cubicBezTo>
                      <a:pt x="285" y="421"/>
                      <a:pt x="286" y="422"/>
                      <a:pt x="287" y="423"/>
                    </a:cubicBezTo>
                    <a:cubicBezTo>
                      <a:pt x="287" y="424"/>
                      <a:pt x="287" y="424"/>
                      <a:pt x="288" y="424"/>
                    </a:cubicBezTo>
                    <a:cubicBezTo>
                      <a:pt x="288" y="425"/>
                      <a:pt x="289" y="426"/>
                      <a:pt x="289" y="426"/>
                    </a:cubicBezTo>
                    <a:cubicBezTo>
                      <a:pt x="290" y="427"/>
                      <a:pt x="291" y="427"/>
                      <a:pt x="292" y="428"/>
                    </a:cubicBezTo>
                    <a:cubicBezTo>
                      <a:pt x="293" y="430"/>
                      <a:pt x="294" y="432"/>
                      <a:pt x="295" y="433"/>
                    </a:cubicBezTo>
                    <a:cubicBezTo>
                      <a:pt x="296" y="434"/>
                      <a:pt x="297" y="434"/>
                      <a:pt x="297" y="435"/>
                    </a:cubicBezTo>
                    <a:cubicBezTo>
                      <a:pt x="297" y="436"/>
                      <a:pt x="297" y="437"/>
                      <a:pt x="297" y="438"/>
                    </a:cubicBezTo>
                    <a:cubicBezTo>
                      <a:pt x="298" y="440"/>
                      <a:pt x="298" y="439"/>
                      <a:pt x="301" y="440"/>
                    </a:cubicBezTo>
                    <a:cubicBezTo>
                      <a:pt x="302" y="440"/>
                      <a:pt x="303" y="441"/>
                      <a:pt x="304" y="442"/>
                    </a:cubicBezTo>
                    <a:cubicBezTo>
                      <a:pt x="304" y="442"/>
                      <a:pt x="305" y="445"/>
                      <a:pt x="306" y="443"/>
                    </a:cubicBezTo>
                    <a:cubicBezTo>
                      <a:pt x="306" y="443"/>
                      <a:pt x="306" y="444"/>
                      <a:pt x="306" y="444"/>
                    </a:cubicBezTo>
                    <a:cubicBezTo>
                      <a:pt x="308" y="444"/>
                      <a:pt x="310" y="444"/>
                      <a:pt x="311" y="444"/>
                    </a:cubicBezTo>
                    <a:cubicBezTo>
                      <a:pt x="313" y="445"/>
                      <a:pt x="312" y="447"/>
                      <a:pt x="313" y="448"/>
                    </a:cubicBezTo>
                    <a:cubicBezTo>
                      <a:pt x="313" y="449"/>
                      <a:pt x="314" y="450"/>
                      <a:pt x="315" y="450"/>
                    </a:cubicBezTo>
                    <a:cubicBezTo>
                      <a:pt x="316" y="451"/>
                      <a:pt x="317" y="451"/>
                      <a:pt x="318" y="452"/>
                    </a:cubicBezTo>
                    <a:cubicBezTo>
                      <a:pt x="319" y="454"/>
                      <a:pt x="317" y="460"/>
                      <a:pt x="319" y="461"/>
                    </a:cubicBezTo>
                    <a:cubicBezTo>
                      <a:pt x="322" y="457"/>
                      <a:pt x="327" y="457"/>
                      <a:pt x="332" y="457"/>
                    </a:cubicBezTo>
                    <a:cubicBezTo>
                      <a:pt x="333" y="457"/>
                      <a:pt x="334" y="456"/>
                      <a:pt x="336" y="456"/>
                    </a:cubicBezTo>
                    <a:cubicBezTo>
                      <a:pt x="337" y="456"/>
                      <a:pt x="338" y="456"/>
                      <a:pt x="339" y="456"/>
                    </a:cubicBezTo>
                    <a:cubicBezTo>
                      <a:pt x="341" y="456"/>
                      <a:pt x="343" y="458"/>
                      <a:pt x="345" y="460"/>
                    </a:cubicBezTo>
                    <a:cubicBezTo>
                      <a:pt x="347" y="462"/>
                      <a:pt x="348" y="463"/>
                      <a:pt x="350" y="462"/>
                    </a:cubicBezTo>
                    <a:cubicBezTo>
                      <a:pt x="351" y="462"/>
                      <a:pt x="352" y="462"/>
                      <a:pt x="353" y="462"/>
                    </a:cubicBezTo>
                    <a:cubicBezTo>
                      <a:pt x="353" y="461"/>
                      <a:pt x="354" y="460"/>
                      <a:pt x="354" y="460"/>
                    </a:cubicBezTo>
                    <a:cubicBezTo>
                      <a:pt x="355" y="460"/>
                      <a:pt x="357" y="460"/>
                      <a:pt x="358" y="460"/>
                    </a:cubicBezTo>
                    <a:cubicBezTo>
                      <a:pt x="359" y="461"/>
                      <a:pt x="359" y="463"/>
                      <a:pt x="360" y="464"/>
                    </a:cubicBezTo>
                    <a:cubicBezTo>
                      <a:pt x="360" y="465"/>
                      <a:pt x="361" y="466"/>
                      <a:pt x="361" y="467"/>
                    </a:cubicBezTo>
                    <a:cubicBezTo>
                      <a:pt x="362" y="469"/>
                      <a:pt x="363" y="470"/>
                      <a:pt x="363" y="473"/>
                    </a:cubicBezTo>
                    <a:cubicBezTo>
                      <a:pt x="364" y="474"/>
                      <a:pt x="364" y="475"/>
                      <a:pt x="365" y="477"/>
                    </a:cubicBezTo>
                    <a:cubicBezTo>
                      <a:pt x="365" y="477"/>
                      <a:pt x="366" y="478"/>
                      <a:pt x="366" y="479"/>
                    </a:cubicBezTo>
                    <a:cubicBezTo>
                      <a:pt x="366" y="480"/>
                      <a:pt x="365" y="481"/>
                      <a:pt x="365" y="482"/>
                    </a:cubicBezTo>
                    <a:cubicBezTo>
                      <a:pt x="365" y="483"/>
                      <a:pt x="365" y="484"/>
                      <a:pt x="365" y="484"/>
                    </a:cubicBezTo>
                    <a:cubicBezTo>
                      <a:pt x="367" y="485"/>
                      <a:pt x="368" y="485"/>
                      <a:pt x="370" y="486"/>
                    </a:cubicBezTo>
                    <a:cubicBezTo>
                      <a:pt x="370" y="486"/>
                      <a:pt x="371" y="486"/>
                      <a:pt x="371" y="487"/>
                    </a:cubicBezTo>
                    <a:cubicBezTo>
                      <a:pt x="373" y="489"/>
                      <a:pt x="372" y="491"/>
                      <a:pt x="373" y="493"/>
                    </a:cubicBezTo>
                    <a:cubicBezTo>
                      <a:pt x="374" y="494"/>
                      <a:pt x="375" y="495"/>
                      <a:pt x="377" y="494"/>
                    </a:cubicBezTo>
                    <a:cubicBezTo>
                      <a:pt x="378" y="494"/>
                      <a:pt x="378" y="493"/>
                      <a:pt x="379" y="492"/>
                    </a:cubicBezTo>
                    <a:cubicBezTo>
                      <a:pt x="380" y="491"/>
                      <a:pt x="382" y="492"/>
                      <a:pt x="384" y="492"/>
                    </a:cubicBezTo>
                    <a:cubicBezTo>
                      <a:pt x="385" y="493"/>
                      <a:pt x="386" y="492"/>
                      <a:pt x="387" y="492"/>
                    </a:cubicBezTo>
                    <a:cubicBezTo>
                      <a:pt x="393" y="490"/>
                      <a:pt x="394" y="495"/>
                      <a:pt x="394" y="499"/>
                    </a:cubicBezTo>
                    <a:cubicBezTo>
                      <a:pt x="394" y="502"/>
                      <a:pt x="394" y="504"/>
                      <a:pt x="391" y="505"/>
                    </a:cubicBezTo>
                    <a:cubicBezTo>
                      <a:pt x="391" y="505"/>
                      <a:pt x="391" y="505"/>
                      <a:pt x="390" y="505"/>
                    </a:cubicBezTo>
                    <a:cubicBezTo>
                      <a:pt x="389" y="505"/>
                      <a:pt x="389" y="506"/>
                      <a:pt x="388" y="507"/>
                    </a:cubicBezTo>
                    <a:cubicBezTo>
                      <a:pt x="388" y="507"/>
                      <a:pt x="386" y="508"/>
                      <a:pt x="386" y="509"/>
                    </a:cubicBezTo>
                    <a:cubicBezTo>
                      <a:pt x="386" y="509"/>
                      <a:pt x="387" y="509"/>
                      <a:pt x="388" y="509"/>
                    </a:cubicBezTo>
                    <a:cubicBezTo>
                      <a:pt x="388" y="510"/>
                      <a:pt x="388" y="510"/>
                      <a:pt x="388" y="510"/>
                    </a:cubicBezTo>
                    <a:cubicBezTo>
                      <a:pt x="389" y="510"/>
                      <a:pt x="389" y="512"/>
                      <a:pt x="389" y="512"/>
                    </a:cubicBezTo>
                    <a:cubicBezTo>
                      <a:pt x="390" y="513"/>
                      <a:pt x="392" y="513"/>
                      <a:pt x="393" y="514"/>
                    </a:cubicBezTo>
                    <a:cubicBezTo>
                      <a:pt x="394" y="514"/>
                      <a:pt x="396" y="515"/>
                      <a:pt x="398" y="515"/>
                    </a:cubicBezTo>
                    <a:cubicBezTo>
                      <a:pt x="399" y="515"/>
                      <a:pt x="400" y="512"/>
                      <a:pt x="401" y="512"/>
                    </a:cubicBezTo>
                    <a:cubicBezTo>
                      <a:pt x="402" y="511"/>
                      <a:pt x="402" y="511"/>
                      <a:pt x="403" y="511"/>
                    </a:cubicBezTo>
                    <a:cubicBezTo>
                      <a:pt x="404" y="511"/>
                      <a:pt x="406" y="511"/>
                      <a:pt x="407" y="512"/>
                    </a:cubicBezTo>
                    <a:cubicBezTo>
                      <a:pt x="408" y="512"/>
                      <a:pt x="408" y="512"/>
                      <a:pt x="408" y="513"/>
                    </a:cubicBezTo>
                    <a:cubicBezTo>
                      <a:pt x="409" y="513"/>
                      <a:pt x="409" y="513"/>
                      <a:pt x="409" y="513"/>
                    </a:cubicBezTo>
                    <a:cubicBezTo>
                      <a:pt x="410" y="513"/>
                      <a:pt x="411" y="514"/>
                      <a:pt x="412" y="514"/>
                    </a:cubicBezTo>
                    <a:cubicBezTo>
                      <a:pt x="414" y="514"/>
                      <a:pt x="415" y="514"/>
                      <a:pt x="417" y="516"/>
                    </a:cubicBezTo>
                    <a:cubicBezTo>
                      <a:pt x="418" y="517"/>
                      <a:pt x="418" y="518"/>
                      <a:pt x="418" y="520"/>
                    </a:cubicBezTo>
                    <a:cubicBezTo>
                      <a:pt x="418" y="521"/>
                      <a:pt x="418" y="522"/>
                      <a:pt x="419" y="522"/>
                    </a:cubicBezTo>
                    <a:cubicBezTo>
                      <a:pt x="419" y="523"/>
                      <a:pt x="419" y="524"/>
                      <a:pt x="420" y="525"/>
                    </a:cubicBezTo>
                    <a:cubicBezTo>
                      <a:pt x="420" y="525"/>
                      <a:pt x="421" y="525"/>
                      <a:pt x="422" y="526"/>
                    </a:cubicBezTo>
                    <a:cubicBezTo>
                      <a:pt x="423" y="526"/>
                      <a:pt x="422" y="528"/>
                      <a:pt x="422" y="529"/>
                    </a:cubicBezTo>
                    <a:cubicBezTo>
                      <a:pt x="422" y="531"/>
                      <a:pt x="422" y="532"/>
                      <a:pt x="422" y="534"/>
                    </a:cubicBezTo>
                    <a:cubicBezTo>
                      <a:pt x="421" y="537"/>
                      <a:pt x="419" y="538"/>
                      <a:pt x="416" y="538"/>
                    </a:cubicBezTo>
                    <a:cubicBezTo>
                      <a:pt x="416" y="540"/>
                      <a:pt x="418" y="541"/>
                      <a:pt x="419" y="542"/>
                    </a:cubicBezTo>
                    <a:cubicBezTo>
                      <a:pt x="422" y="543"/>
                      <a:pt x="425" y="545"/>
                      <a:pt x="427" y="547"/>
                    </a:cubicBezTo>
                    <a:cubicBezTo>
                      <a:pt x="428" y="547"/>
                      <a:pt x="429" y="547"/>
                      <a:pt x="430" y="548"/>
                    </a:cubicBezTo>
                    <a:cubicBezTo>
                      <a:pt x="431" y="548"/>
                      <a:pt x="432" y="549"/>
                      <a:pt x="432" y="550"/>
                    </a:cubicBezTo>
                    <a:cubicBezTo>
                      <a:pt x="433" y="550"/>
                      <a:pt x="434" y="551"/>
                      <a:pt x="435" y="551"/>
                    </a:cubicBezTo>
                    <a:cubicBezTo>
                      <a:pt x="436" y="552"/>
                      <a:pt x="436" y="554"/>
                      <a:pt x="437" y="555"/>
                    </a:cubicBezTo>
                    <a:cubicBezTo>
                      <a:pt x="438" y="556"/>
                      <a:pt x="439" y="557"/>
                      <a:pt x="441" y="557"/>
                    </a:cubicBezTo>
                    <a:cubicBezTo>
                      <a:pt x="441" y="557"/>
                      <a:pt x="444" y="557"/>
                      <a:pt x="444" y="556"/>
                    </a:cubicBezTo>
                    <a:cubicBezTo>
                      <a:pt x="445" y="556"/>
                      <a:pt x="445" y="556"/>
                      <a:pt x="445" y="555"/>
                    </a:cubicBezTo>
                    <a:cubicBezTo>
                      <a:pt x="446" y="555"/>
                      <a:pt x="446" y="554"/>
                      <a:pt x="447" y="553"/>
                    </a:cubicBezTo>
                    <a:cubicBezTo>
                      <a:pt x="447" y="553"/>
                      <a:pt x="447" y="552"/>
                      <a:pt x="447" y="551"/>
                    </a:cubicBezTo>
                    <a:cubicBezTo>
                      <a:pt x="447" y="550"/>
                      <a:pt x="448" y="548"/>
                      <a:pt x="449" y="548"/>
                    </a:cubicBezTo>
                    <a:cubicBezTo>
                      <a:pt x="453" y="553"/>
                      <a:pt x="457" y="558"/>
                      <a:pt x="460" y="564"/>
                    </a:cubicBezTo>
                    <a:cubicBezTo>
                      <a:pt x="461" y="566"/>
                      <a:pt x="462" y="568"/>
                      <a:pt x="462" y="570"/>
                    </a:cubicBezTo>
                    <a:cubicBezTo>
                      <a:pt x="462" y="573"/>
                      <a:pt x="463" y="577"/>
                      <a:pt x="464" y="580"/>
                    </a:cubicBezTo>
                    <a:cubicBezTo>
                      <a:pt x="464" y="583"/>
                      <a:pt x="464" y="587"/>
                      <a:pt x="466" y="589"/>
                    </a:cubicBezTo>
                    <a:cubicBezTo>
                      <a:pt x="467" y="590"/>
                      <a:pt x="468" y="591"/>
                      <a:pt x="469" y="593"/>
                    </a:cubicBezTo>
                    <a:cubicBezTo>
                      <a:pt x="469" y="594"/>
                      <a:pt x="469" y="595"/>
                      <a:pt x="469" y="596"/>
                    </a:cubicBezTo>
                    <a:cubicBezTo>
                      <a:pt x="470" y="597"/>
                      <a:pt x="470" y="599"/>
                      <a:pt x="471" y="600"/>
                    </a:cubicBezTo>
                    <a:cubicBezTo>
                      <a:pt x="471" y="602"/>
                      <a:pt x="471" y="603"/>
                      <a:pt x="472" y="605"/>
                    </a:cubicBezTo>
                    <a:cubicBezTo>
                      <a:pt x="472" y="606"/>
                      <a:pt x="473" y="607"/>
                      <a:pt x="473" y="608"/>
                    </a:cubicBezTo>
                    <a:cubicBezTo>
                      <a:pt x="473" y="611"/>
                      <a:pt x="473" y="614"/>
                      <a:pt x="474" y="616"/>
                    </a:cubicBezTo>
                    <a:cubicBezTo>
                      <a:pt x="474" y="617"/>
                      <a:pt x="474" y="617"/>
                      <a:pt x="474" y="617"/>
                    </a:cubicBezTo>
                    <a:cubicBezTo>
                      <a:pt x="474" y="618"/>
                      <a:pt x="474" y="619"/>
                      <a:pt x="474" y="619"/>
                    </a:cubicBezTo>
                    <a:cubicBezTo>
                      <a:pt x="474" y="620"/>
                      <a:pt x="474" y="621"/>
                      <a:pt x="474" y="622"/>
                    </a:cubicBezTo>
                    <a:cubicBezTo>
                      <a:pt x="475" y="624"/>
                      <a:pt x="475" y="625"/>
                      <a:pt x="475" y="628"/>
                    </a:cubicBezTo>
                    <a:cubicBezTo>
                      <a:pt x="475" y="630"/>
                      <a:pt x="475" y="634"/>
                      <a:pt x="475" y="637"/>
                    </a:cubicBezTo>
                    <a:cubicBezTo>
                      <a:pt x="476" y="641"/>
                      <a:pt x="481" y="643"/>
                      <a:pt x="482" y="647"/>
                    </a:cubicBezTo>
                    <a:cubicBezTo>
                      <a:pt x="482" y="648"/>
                      <a:pt x="482" y="650"/>
                      <a:pt x="481" y="652"/>
                    </a:cubicBezTo>
                    <a:cubicBezTo>
                      <a:pt x="481" y="653"/>
                      <a:pt x="481" y="655"/>
                      <a:pt x="480" y="657"/>
                    </a:cubicBezTo>
                    <a:cubicBezTo>
                      <a:pt x="479" y="658"/>
                      <a:pt x="479" y="659"/>
                      <a:pt x="477" y="659"/>
                    </a:cubicBezTo>
                    <a:cubicBezTo>
                      <a:pt x="474" y="659"/>
                      <a:pt x="472" y="659"/>
                      <a:pt x="470" y="660"/>
                    </a:cubicBezTo>
                    <a:cubicBezTo>
                      <a:pt x="468" y="660"/>
                      <a:pt x="466" y="661"/>
                      <a:pt x="464" y="662"/>
                    </a:cubicBezTo>
                    <a:cubicBezTo>
                      <a:pt x="462" y="662"/>
                      <a:pt x="461" y="663"/>
                      <a:pt x="460" y="663"/>
                    </a:cubicBezTo>
                    <a:cubicBezTo>
                      <a:pt x="459" y="668"/>
                      <a:pt x="464" y="670"/>
                      <a:pt x="464" y="675"/>
                    </a:cubicBezTo>
                    <a:cubicBezTo>
                      <a:pt x="465" y="677"/>
                      <a:pt x="463" y="678"/>
                      <a:pt x="463" y="680"/>
                    </a:cubicBezTo>
                    <a:cubicBezTo>
                      <a:pt x="461" y="682"/>
                      <a:pt x="461" y="685"/>
                      <a:pt x="460" y="688"/>
                    </a:cubicBezTo>
                    <a:cubicBezTo>
                      <a:pt x="459" y="689"/>
                      <a:pt x="459" y="690"/>
                      <a:pt x="458" y="691"/>
                    </a:cubicBezTo>
                    <a:cubicBezTo>
                      <a:pt x="456" y="692"/>
                      <a:pt x="455" y="692"/>
                      <a:pt x="454" y="693"/>
                    </a:cubicBezTo>
                    <a:cubicBezTo>
                      <a:pt x="454" y="693"/>
                      <a:pt x="453" y="693"/>
                      <a:pt x="453" y="694"/>
                    </a:cubicBezTo>
                    <a:cubicBezTo>
                      <a:pt x="452" y="694"/>
                      <a:pt x="452" y="694"/>
                      <a:pt x="452" y="694"/>
                    </a:cubicBezTo>
                    <a:cubicBezTo>
                      <a:pt x="451" y="694"/>
                      <a:pt x="451" y="695"/>
                      <a:pt x="451" y="695"/>
                    </a:cubicBezTo>
                    <a:cubicBezTo>
                      <a:pt x="450" y="696"/>
                      <a:pt x="449" y="697"/>
                      <a:pt x="447" y="698"/>
                    </a:cubicBezTo>
                    <a:cubicBezTo>
                      <a:pt x="446" y="699"/>
                      <a:pt x="446" y="699"/>
                      <a:pt x="445" y="700"/>
                    </a:cubicBezTo>
                    <a:cubicBezTo>
                      <a:pt x="445" y="701"/>
                      <a:pt x="445" y="702"/>
                      <a:pt x="445" y="703"/>
                    </a:cubicBezTo>
                    <a:cubicBezTo>
                      <a:pt x="445" y="704"/>
                      <a:pt x="446" y="707"/>
                      <a:pt x="445" y="708"/>
                    </a:cubicBezTo>
                    <a:cubicBezTo>
                      <a:pt x="444" y="709"/>
                      <a:pt x="443" y="709"/>
                      <a:pt x="443" y="710"/>
                    </a:cubicBezTo>
                    <a:cubicBezTo>
                      <a:pt x="442" y="711"/>
                      <a:pt x="441" y="713"/>
                      <a:pt x="441" y="714"/>
                    </a:cubicBezTo>
                    <a:cubicBezTo>
                      <a:pt x="442" y="716"/>
                      <a:pt x="443" y="717"/>
                      <a:pt x="444" y="718"/>
                    </a:cubicBezTo>
                    <a:cubicBezTo>
                      <a:pt x="445" y="718"/>
                      <a:pt x="444" y="718"/>
                      <a:pt x="445" y="719"/>
                    </a:cubicBezTo>
                    <a:cubicBezTo>
                      <a:pt x="446" y="719"/>
                      <a:pt x="447" y="720"/>
                      <a:pt x="447" y="720"/>
                    </a:cubicBezTo>
                    <a:cubicBezTo>
                      <a:pt x="448" y="720"/>
                      <a:pt x="448" y="721"/>
                      <a:pt x="449" y="721"/>
                    </a:cubicBezTo>
                    <a:cubicBezTo>
                      <a:pt x="451" y="721"/>
                      <a:pt x="453" y="721"/>
                      <a:pt x="455" y="721"/>
                    </a:cubicBezTo>
                    <a:cubicBezTo>
                      <a:pt x="458" y="721"/>
                      <a:pt x="460" y="720"/>
                      <a:pt x="463" y="720"/>
                    </a:cubicBezTo>
                    <a:cubicBezTo>
                      <a:pt x="464" y="720"/>
                      <a:pt x="465" y="720"/>
                      <a:pt x="466" y="720"/>
                    </a:cubicBezTo>
                    <a:cubicBezTo>
                      <a:pt x="468" y="720"/>
                      <a:pt x="469" y="719"/>
                      <a:pt x="470" y="719"/>
                    </a:cubicBezTo>
                    <a:cubicBezTo>
                      <a:pt x="471" y="719"/>
                      <a:pt x="471" y="719"/>
                      <a:pt x="472" y="719"/>
                    </a:cubicBezTo>
                    <a:cubicBezTo>
                      <a:pt x="473" y="718"/>
                      <a:pt x="474" y="717"/>
                      <a:pt x="474" y="717"/>
                    </a:cubicBezTo>
                    <a:cubicBezTo>
                      <a:pt x="475" y="716"/>
                      <a:pt x="475" y="715"/>
                      <a:pt x="475" y="714"/>
                    </a:cubicBezTo>
                    <a:cubicBezTo>
                      <a:pt x="476" y="714"/>
                      <a:pt x="476" y="713"/>
                      <a:pt x="477" y="712"/>
                    </a:cubicBezTo>
                    <a:cubicBezTo>
                      <a:pt x="477" y="712"/>
                      <a:pt x="477" y="711"/>
                      <a:pt x="477" y="710"/>
                    </a:cubicBezTo>
                    <a:cubicBezTo>
                      <a:pt x="478" y="709"/>
                      <a:pt x="478" y="709"/>
                      <a:pt x="478" y="708"/>
                    </a:cubicBezTo>
                    <a:cubicBezTo>
                      <a:pt x="479" y="705"/>
                      <a:pt x="478" y="704"/>
                      <a:pt x="480" y="702"/>
                    </a:cubicBezTo>
                    <a:cubicBezTo>
                      <a:pt x="481" y="700"/>
                      <a:pt x="483" y="698"/>
                      <a:pt x="485" y="697"/>
                    </a:cubicBezTo>
                    <a:cubicBezTo>
                      <a:pt x="485" y="695"/>
                      <a:pt x="489" y="692"/>
                      <a:pt x="491" y="691"/>
                    </a:cubicBezTo>
                    <a:cubicBezTo>
                      <a:pt x="493" y="690"/>
                      <a:pt x="495" y="688"/>
                      <a:pt x="498" y="686"/>
                    </a:cubicBezTo>
                    <a:cubicBezTo>
                      <a:pt x="502" y="683"/>
                      <a:pt x="500" y="678"/>
                      <a:pt x="500" y="674"/>
                    </a:cubicBezTo>
                    <a:cubicBezTo>
                      <a:pt x="501" y="671"/>
                      <a:pt x="500" y="668"/>
                      <a:pt x="500" y="665"/>
                    </a:cubicBezTo>
                    <a:cubicBezTo>
                      <a:pt x="500" y="663"/>
                      <a:pt x="500" y="661"/>
                      <a:pt x="500" y="660"/>
                    </a:cubicBezTo>
                    <a:cubicBezTo>
                      <a:pt x="500" y="659"/>
                      <a:pt x="500" y="657"/>
                      <a:pt x="501" y="656"/>
                    </a:cubicBezTo>
                    <a:cubicBezTo>
                      <a:pt x="501" y="656"/>
                      <a:pt x="502" y="655"/>
                      <a:pt x="503" y="655"/>
                    </a:cubicBezTo>
                    <a:cubicBezTo>
                      <a:pt x="503" y="654"/>
                      <a:pt x="504" y="653"/>
                      <a:pt x="505" y="652"/>
                    </a:cubicBezTo>
                    <a:cubicBezTo>
                      <a:pt x="505" y="651"/>
                      <a:pt x="505" y="651"/>
                      <a:pt x="506" y="651"/>
                    </a:cubicBezTo>
                    <a:cubicBezTo>
                      <a:pt x="507" y="650"/>
                      <a:pt x="508" y="649"/>
                      <a:pt x="510" y="649"/>
                    </a:cubicBezTo>
                    <a:cubicBezTo>
                      <a:pt x="512" y="648"/>
                      <a:pt x="515" y="648"/>
                      <a:pt x="517" y="647"/>
                    </a:cubicBezTo>
                    <a:cubicBezTo>
                      <a:pt x="517" y="647"/>
                      <a:pt x="517" y="646"/>
                      <a:pt x="517" y="646"/>
                    </a:cubicBezTo>
                    <a:cubicBezTo>
                      <a:pt x="517" y="646"/>
                      <a:pt x="519" y="646"/>
                      <a:pt x="518" y="646"/>
                    </a:cubicBezTo>
                    <a:cubicBezTo>
                      <a:pt x="520" y="646"/>
                      <a:pt x="520" y="646"/>
                      <a:pt x="521" y="646"/>
                    </a:cubicBezTo>
                    <a:cubicBezTo>
                      <a:pt x="523" y="646"/>
                      <a:pt x="525" y="646"/>
                      <a:pt x="526" y="645"/>
                    </a:cubicBezTo>
                    <a:cubicBezTo>
                      <a:pt x="527" y="645"/>
                      <a:pt x="528" y="644"/>
                      <a:pt x="529" y="644"/>
                    </a:cubicBezTo>
                    <a:cubicBezTo>
                      <a:pt x="530" y="644"/>
                      <a:pt x="530" y="644"/>
                      <a:pt x="531" y="643"/>
                    </a:cubicBezTo>
                    <a:cubicBezTo>
                      <a:pt x="531" y="643"/>
                      <a:pt x="532" y="643"/>
                      <a:pt x="532" y="642"/>
                    </a:cubicBezTo>
                    <a:cubicBezTo>
                      <a:pt x="532" y="641"/>
                      <a:pt x="532" y="640"/>
                      <a:pt x="532" y="639"/>
                    </a:cubicBezTo>
                    <a:cubicBezTo>
                      <a:pt x="532" y="638"/>
                      <a:pt x="531" y="636"/>
                      <a:pt x="531" y="635"/>
                    </a:cubicBezTo>
                    <a:cubicBezTo>
                      <a:pt x="531" y="634"/>
                      <a:pt x="531" y="633"/>
                      <a:pt x="532" y="632"/>
                    </a:cubicBezTo>
                    <a:cubicBezTo>
                      <a:pt x="532" y="632"/>
                      <a:pt x="533" y="631"/>
                      <a:pt x="533" y="631"/>
                    </a:cubicBezTo>
                    <a:cubicBezTo>
                      <a:pt x="534" y="629"/>
                      <a:pt x="534" y="626"/>
                      <a:pt x="534" y="624"/>
                    </a:cubicBezTo>
                    <a:cubicBezTo>
                      <a:pt x="534" y="622"/>
                      <a:pt x="534" y="620"/>
                      <a:pt x="534" y="617"/>
                    </a:cubicBezTo>
                    <a:cubicBezTo>
                      <a:pt x="534" y="616"/>
                      <a:pt x="534" y="614"/>
                      <a:pt x="534" y="613"/>
                    </a:cubicBezTo>
                    <a:cubicBezTo>
                      <a:pt x="534" y="611"/>
                      <a:pt x="533" y="609"/>
                      <a:pt x="533" y="607"/>
                    </a:cubicBezTo>
                    <a:cubicBezTo>
                      <a:pt x="532" y="605"/>
                      <a:pt x="531" y="604"/>
                      <a:pt x="529" y="604"/>
                    </a:cubicBezTo>
                    <a:cubicBezTo>
                      <a:pt x="529" y="603"/>
                      <a:pt x="528" y="601"/>
                      <a:pt x="527" y="600"/>
                    </a:cubicBezTo>
                    <a:cubicBezTo>
                      <a:pt x="526" y="598"/>
                      <a:pt x="526" y="597"/>
                      <a:pt x="524" y="597"/>
                    </a:cubicBezTo>
                    <a:cubicBezTo>
                      <a:pt x="523" y="597"/>
                      <a:pt x="522" y="597"/>
                      <a:pt x="521" y="597"/>
                    </a:cubicBezTo>
                    <a:cubicBezTo>
                      <a:pt x="520" y="596"/>
                      <a:pt x="520" y="596"/>
                      <a:pt x="520" y="595"/>
                    </a:cubicBezTo>
                    <a:cubicBezTo>
                      <a:pt x="519" y="594"/>
                      <a:pt x="518" y="594"/>
                      <a:pt x="517" y="593"/>
                    </a:cubicBezTo>
                    <a:cubicBezTo>
                      <a:pt x="516" y="592"/>
                      <a:pt x="516" y="591"/>
                      <a:pt x="515" y="590"/>
                    </a:cubicBezTo>
                    <a:cubicBezTo>
                      <a:pt x="514" y="590"/>
                      <a:pt x="512" y="591"/>
                      <a:pt x="511" y="590"/>
                    </a:cubicBezTo>
                    <a:cubicBezTo>
                      <a:pt x="510" y="590"/>
                      <a:pt x="509" y="590"/>
                      <a:pt x="508" y="590"/>
                    </a:cubicBezTo>
                    <a:cubicBezTo>
                      <a:pt x="506" y="590"/>
                      <a:pt x="506" y="589"/>
                      <a:pt x="504" y="589"/>
                    </a:cubicBezTo>
                    <a:cubicBezTo>
                      <a:pt x="503" y="585"/>
                      <a:pt x="503" y="581"/>
                      <a:pt x="503" y="577"/>
                    </a:cubicBezTo>
                    <a:cubicBezTo>
                      <a:pt x="503" y="575"/>
                      <a:pt x="503" y="574"/>
                      <a:pt x="503" y="572"/>
                    </a:cubicBezTo>
                    <a:cubicBezTo>
                      <a:pt x="504" y="571"/>
                      <a:pt x="504" y="568"/>
                      <a:pt x="505" y="567"/>
                    </a:cubicBezTo>
                    <a:cubicBezTo>
                      <a:pt x="506" y="566"/>
                      <a:pt x="507" y="566"/>
                      <a:pt x="508" y="565"/>
                    </a:cubicBezTo>
                    <a:cubicBezTo>
                      <a:pt x="509" y="564"/>
                      <a:pt x="509" y="562"/>
                      <a:pt x="509" y="561"/>
                    </a:cubicBezTo>
                    <a:cubicBezTo>
                      <a:pt x="509" y="558"/>
                      <a:pt x="510" y="555"/>
                      <a:pt x="511" y="553"/>
                    </a:cubicBezTo>
                    <a:cubicBezTo>
                      <a:pt x="512" y="552"/>
                      <a:pt x="513" y="551"/>
                      <a:pt x="514" y="550"/>
                    </a:cubicBezTo>
                    <a:cubicBezTo>
                      <a:pt x="515" y="550"/>
                      <a:pt x="515" y="550"/>
                      <a:pt x="515" y="549"/>
                    </a:cubicBezTo>
                    <a:cubicBezTo>
                      <a:pt x="516" y="549"/>
                      <a:pt x="516" y="548"/>
                      <a:pt x="516" y="548"/>
                    </a:cubicBezTo>
                    <a:cubicBezTo>
                      <a:pt x="517" y="546"/>
                      <a:pt x="518" y="544"/>
                      <a:pt x="518" y="543"/>
                    </a:cubicBezTo>
                    <a:cubicBezTo>
                      <a:pt x="519" y="541"/>
                      <a:pt x="519" y="540"/>
                      <a:pt x="520" y="538"/>
                    </a:cubicBezTo>
                    <a:cubicBezTo>
                      <a:pt x="521" y="537"/>
                      <a:pt x="521" y="536"/>
                      <a:pt x="522" y="535"/>
                    </a:cubicBezTo>
                    <a:cubicBezTo>
                      <a:pt x="523" y="534"/>
                      <a:pt x="523" y="534"/>
                      <a:pt x="523" y="533"/>
                    </a:cubicBezTo>
                    <a:cubicBezTo>
                      <a:pt x="524" y="532"/>
                      <a:pt x="524" y="532"/>
                      <a:pt x="525" y="531"/>
                    </a:cubicBezTo>
                    <a:cubicBezTo>
                      <a:pt x="526" y="530"/>
                      <a:pt x="526" y="529"/>
                      <a:pt x="527" y="528"/>
                    </a:cubicBezTo>
                    <a:cubicBezTo>
                      <a:pt x="528" y="527"/>
                      <a:pt x="530" y="526"/>
                      <a:pt x="531" y="525"/>
                    </a:cubicBezTo>
                    <a:cubicBezTo>
                      <a:pt x="533" y="524"/>
                      <a:pt x="535" y="521"/>
                      <a:pt x="537" y="522"/>
                    </a:cubicBezTo>
                    <a:cubicBezTo>
                      <a:pt x="538" y="523"/>
                      <a:pt x="539" y="524"/>
                      <a:pt x="539" y="525"/>
                    </a:cubicBezTo>
                    <a:cubicBezTo>
                      <a:pt x="540" y="525"/>
                      <a:pt x="540" y="526"/>
                      <a:pt x="541" y="527"/>
                    </a:cubicBezTo>
                    <a:cubicBezTo>
                      <a:pt x="542" y="528"/>
                      <a:pt x="542" y="528"/>
                      <a:pt x="543" y="530"/>
                    </a:cubicBezTo>
                    <a:cubicBezTo>
                      <a:pt x="543" y="531"/>
                      <a:pt x="545" y="533"/>
                      <a:pt x="546" y="534"/>
                    </a:cubicBezTo>
                    <a:cubicBezTo>
                      <a:pt x="547" y="534"/>
                      <a:pt x="547" y="534"/>
                      <a:pt x="548" y="534"/>
                    </a:cubicBezTo>
                    <a:cubicBezTo>
                      <a:pt x="548" y="535"/>
                      <a:pt x="548" y="536"/>
                      <a:pt x="549" y="536"/>
                    </a:cubicBezTo>
                    <a:cubicBezTo>
                      <a:pt x="551" y="537"/>
                      <a:pt x="552" y="538"/>
                      <a:pt x="554" y="539"/>
                    </a:cubicBezTo>
                    <a:cubicBezTo>
                      <a:pt x="555" y="540"/>
                      <a:pt x="557" y="540"/>
                      <a:pt x="558" y="540"/>
                    </a:cubicBezTo>
                    <a:cubicBezTo>
                      <a:pt x="559" y="541"/>
                      <a:pt x="559" y="541"/>
                      <a:pt x="561" y="542"/>
                    </a:cubicBezTo>
                    <a:cubicBezTo>
                      <a:pt x="561" y="542"/>
                      <a:pt x="562" y="542"/>
                      <a:pt x="562" y="542"/>
                    </a:cubicBezTo>
                    <a:cubicBezTo>
                      <a:pt x="563" y="543"/>
                      <a:pt x="564" y="542"/>
                      <a:pt x="565" y="542"/>
                    </a:cubicBezTo>
                    <a:cubicBezTo>
                      <a:pt x="567" y="542"/>
                      <a:pt x="568" y="542"/>
                      <a:pt x="570" y="542"/>
                    </a:cubicBezTo>
                    <a:cubicBezTo>
                      <a:pt x="571" y="542"/>
                      <a:pt x="571" y="542"/>
                      <a:pt x="572" y="542"/>
                    </a:cubicBezTo>
                    <a:cubicBezTo>
                      <a:pt x="572" y="542"/>
                      <a:pt x="572" y="541"/>
                      <a:pt x="573" y="541"/>
                    </a:cubicBezTo>
                    <a:cubicBezTo>
                      <a:pt x="574" y="541"/>
                      <a:pt x="575" y="543"/>
                      <a:pt x="575" y="544"/>
                    </a:cubicBezTo>
                    <a:cubicBezTo>
                      <a:pt x="576" y="545"/>
                      <a:pt x="576" y="546"/>
                      <a:pt x="578" y="547"/>
                    </a:cubicBezTo>
                    <a:cubicBezTo>
                      <a:pt x="579" y="547"/>
                      <a:pt x="580" y="548"/>
                      <a:pt x="581" y="549"/>
                    </a:cubicBezTo>
                    <a:cubicBezTo>
                      <a:pt x="581" y="551"/>
                      <a:pt x="582" y="553"/>
                      <a:pt x="582" y="555"/>
                    </a:cubicBezTo>
                    <a:cubicBezTo>
                      <a:pt x="582" y="559"/>
                      <a:pt x="583" y="562"/>
                      <a:pt x="583" y="566"/>
                    </a:cubicBezTo>
                    <a:cubicBezTo>
                      <a:pt x="583" y="568"/>
                      <a:pt x="582" y="572"/>
                      <a:pt x="584" y="574"/>
                    </a:cubicBezTo>
                    <a:cubicBezTo>
                      <a:pt x="585" y="575"/>
                      <a:pt x="588" y="576"/>
                      <a:pt x="589" y="577"/>
                    </a:cubicBezTo>
                    <a:cubicBezTo>
                      <a:pt x="591" y="578"/>
                      <a:pt x="593" y="579"/>
                      <a:pt x="595" y="580"/>
                    </a:cubicBezTo>
                    <a:cubicBezTo>
                      <a:pt x="597" y="580"/>
                      <a:pt x="598" y="581"/>
                      <a:pt x="600" y="582"/>
                    </a:cubicBezTo>
                    <a:cubicBezTo>
                      <a:pt x="601" y="582"/>
                      <a:pt x="604" y="582"/>
                      <a:pt x="605" y="582"/>
                    </a:cubicBezTo>
                    <a:cubicBezTo>
                      <a:pt x="606" y="581"/>
                      <a:pt x="605" y="579"/>
                      <a:pt x="605" y="578"/>
                    </a:cubicBezTo>
                    <a:cubicBezTo>
                      <a:pt x="605" y="577"/>
                      <a:pt x="606" y="576"/>
                      <a:pt x="606" y="574"/>
                    </a:cubicBezTo>
                    <a:cubicBezTo>
                      <a:pt x="606" y="572"/>
                      <a:pt x="606" y="570"/>
                      <a:pt x="606" y="568"/>
                    </a:cubicBezTo>
                    <a:cubicBezTo>
                      <a:pt x="607" y="565"/>
                      <a:pt x="608" y="562"/>
                      <a:pt x="610" y="560"/>
                    </a:cubicBezTo>
                    <a:cubicBezTo>
                      <a:pt x="611" y="559"/>
                      <a:pt x="612" y="559"/>
                      <a:pt x="612" y="557"/>
                    </a:cubicBezTo>
                    <a:cubicBezTo>
                      <a:pt x="612" y="556"/>
                      <a:pt x="612" y="555"/>
                      <a:pt x="612" y="555"/>
                    </a:cubicBezTo>
                    <a:cubicBezTo>
                      <a:pt x="612" y="554"/>
                      <a:pt x="612" y="552"/>
                      <a:pt x="612" y="551"/>
                    </a:cubicBezTo>
                  </a:path>
                </a:pathLst>
              </a:custGeom>
              <a:grp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sp>
            <p:nvSpPr>
              <p:cNvPr id="176" name="Freeform 116">
                <a:extLst>
                  <a:ext uri="{FF2B5EF4-FFF2-40B4-BE49-F238E27FC236}">
                    <a16:creationId xmlns:a16="http://schemas.microsoft.com/office/drawing/2014/main" id="{9827A29D-5555-9832-F4F8-B606745E657A}"/>
                  </a:ext>
                </a:extLst>
              </p:cNvPr>
              <p:cNvSpPr>
                <a:spLocks/>
              </p:cNvSpPr>
              <p:nvPr/>
            </p:nvSpPr>
            <p:spPr bwMode="auto">
              <a:xfrm>
                <a:off x="2452963" y="5542758"/>
                <a:ext cx="168672" cy="126087"/>
              </a:xfrm>
              <a:custGeom>
                <a:avLst/>
                <a:gdLst/>
                <a:ahLst/>
                <a:cxnLst>
                  <a:cxn ang="0">
                    <a:pos x="135" y="7"/>
                  </a:cxn>
                  <a:cxn ang="0">
                    <a:pos x="121" y="12"/>
                  </a:cxn>
                  <a:cxn ang="0">
                    <a:pos x="110" y="16"/>
                  </a:cxn>
                  <a:cxn ang="0">
                    <a:pos x="103" y="19"/>
                  </a:cxn>
                  <a:cxn ang="0">
                    <a:pos x="86" y="19"/>
                  </a:cxn>
                  <a:cxn ang="0">
                    <a:pos x="77" y="17"/>
                  </a:cxn>
                  <a:cxn ang="0">
                    <a:pos x="67" y="19"/>
                  </a:cxn>
                  <a:cxn ang="0">
                    <a:pos x="58" y="14"/>
                  </a:cxn>
                  <a:cxn ang="0">
                    <a:pos x="53" y="6"/>
                  </a:cxn>
                  <a:cxn ang="0">
                    <a:pos x="37" y="1"/>
                  </a:cxn>
                  <a:cxn ang="0">
                    <a:pos x="32" y="14"/>
                  </a:cxn>
                  <a:cxn ang="0">
                    <a:pos x="22" y="9"/>
                  </a:cxn>
                  <a:cxn ang="0">
                    <a:pos x="15" y="3"/>
                  </a:cxn>
                  <a:cxn ang="0">
                    <a:pos x="6" y="14"/>
                  </a:cxn>
                  <a:cxn ang="0">
                    <a:pos x="7" y="28"/>
                  </a:cxn>
                  <a:cxn ang="0">
                    <a:pos x="1" y="34"/>
                  </a:cxn>
                  <a:cxn ang="0">
                    <a:pos x="6" y="47"/>
                  </a:cxn>
                  <a:cxn ang="0">
                    <a:pos x="13" y="51"/>
                  </a:cxn>
                  <a:cxn ang="0">
                    <a:pos x="35" y="57"/>
                  </a:cxn>
                  <a:cxn ang="0">
                    <a:pos x="52" y="69"/>
                  </a:cxn>
                  <a:cxn ang="0">
                    <a:pos x="69" y="88"/>
                  </a:cxn>
                  <a:cxn ang="0">
                    <a:pos x="77" y="88"/>
                  </a:cxn>
                  <a:cxn ang="0">
                    <a:pos x="83" y="90"/>
                  </a:cxn>
                  <a:cxn ang="0">
                    <a:pos x="92" y="94"/>
                  </a:cxn>
                  <a:cxn ang="0">
                    <a:pos x="103" y="109"/>
                  </a:cxn>
                  <a:cxn ang="0">
                    <a:pos x="109" y="125"/>
                  </a:cxn>
                  <a:cxn ang="0">
                    <a:pos x="122" y="126"/>
                  </a:cxn>
                  <a:cxn ang="0">
                    <a:pos x="144" y="121"/>
                  </a:cxn>
                  <a:cxn ang="0">
                    <a:pos x="142" y="106"/>
                  </a:cxn>
                  <a:cxn ang="0">
                    <a:pos x="150" y="98"/>
                  </a:cxn>
                  <a:cxn ang="0">
                    <a:pos x="147" y="87"/>
                  </a:cxn>
                  <a:cxn ang="0">
                    <a:pos x="148" y="79"/>
                  </a:cxn>
                  <a:cxn ang="0">
                    <a:pos x="141" y="61"/>
                  </a:cxn>
                  <a:cxn ang="0">
                    <a:pos x="156" y="52"/>
                  </a:cxn>
                  <a:cxn ang="0">
                    <a:pos x="163" y="45"/>
                  </a:cxn>
                  <a:cxn ang="0">
                    <a:pos x="154" y="42"/>
                  </a:cxn>
                  <a:cxn ang="0">
                    <a:pos x="159" y="31"/>
                  </a:cxn>
                  <a:cxn ang="0">
                    <a:pos x="164" y="19"/>
                  </a:cxn>
                  <a:cxn ang="0">
                    <a:pos x="167" y="10"/>
                  </a:cxn>
                  <a:cxn ang="0">
                    <a:pos x="168" y="1"/>
                  </a:cxn>
                  <a:cxn ang="0">
                    <a:pos x="144" y="12"/>
                  </a:cxn>
                </a:cxnLst>
                <a:rect l="0" t="0" r="r" b="b"/>
                <a:pathLst>
                  <a:path w="171" h="128">
                    <a:moveTo>
                      <a:pt x="144" y="12"/>
                    </a:moveTo>
                    <a:cubicBezTo>
                      <a:pt x="141" y="11"/>
                      <a:pt x="138" y="8"/>
                      <a:pt x="135" y="7"/>
                    </a:cubicBezTo>
                    <a:cubicBezTo>
                      <a:pt x="133" y="7"/>
                      <a:pt x="132" y="8"/>
                      <a:pt x="130" y="8"/>
                    </a:cubicBezTo>
                    <a:cubicBezTo>
                      <a:pt x="126" y="8"/>
                      <a:pt x="123" y="10"/>
                      <a:pt x="121" y="12"/>
                    </a:cubicBezTo>
                    <a:cubicBezTo>
                      <a:pt x="120" y="13"/>
                      <a:pt x="118" y="14"/>
                      <a:pt x="117" y="15"/>
                    </a:cubicBezTo>
                    <a:cubicBezTo>
                      <a:pt x="115" y="16"/>
                      <a:pt x="113" y="15"/>
                      <a:pt x="110" y="16"/>
                    </a:cubicBezTo>
                    <a:cubicBezTo>
                      <a:pt x="109" y="17"/>
                      <a:pt x="108" y="17"/>
                      <a:pt x="106" y="17"/>
                    </a:cubicBezTo>
                    <a:cubicBezTo>
                      <a:pt x="105" y="18"/>
                      <a:pt x="105" y="19"/>
                      <a:pt x="103" y="19"/>
                    </a:cubicBezTo>
                    <a:cubicBezTo>
                      <a:pt x="100" y="21"/>
                      <a:pt x="95" y="19"/>
                      <a:pt x="91" y="19"/>
                    </a:cubicBezTo>
                    <a:cubicBezTo>
                      <a:pt x="90" y="19"/>
                      <a:pt x="87" y="20"/>
                      <a:pt x="86" y="19"/>
                    </a:cubicBezTo>
                    <a:cubicBezTo>
                      <a:pt x="85" y="19"/>
                      <a:pt x="86" y="18"/>
                      <a:pt x="85" y="18"/>
                    </a:cubicBezTo>
                    <a:cubicBezTo>
                      <a:pt x="82" y="17"/>
                      <a:pt x="80" y="17"/>
                      <a:pt x="77" y="17"/>
                    </a:cubicBezTo>
                    <a:cubicBezTo>
                      <a:pt x="74" y="17"/>
                      <a:pt x="71" y="17"/>
                      <a:pt x="68" y="18"/>
                    </a:cubicBezTo>
                    <a:cubicBezTo>
                      <a:pt x="67" y="19"/>
                      <a:pt x="68" y="19"/>
                      <a:pt x="67" y="19"/>
                    </a:cubicBezTo>
                    <a:cubicBezTo>
                      <a:pt x="65" y="20"/>
                      <a:pt x="64" y="19"/>
                      <a:pt x="63" y="18"/>
                    </a:cubicBezTo>
                    <a:cubicBezTo>
                      <a:pt x="61" y="17"/>
                      <a:pt x="59" y="15"/>
                      <a:pt x="58" y="14"/>
                    </a:cubicBezTo>
                    <a:cubicBezTo>
                      <a:pt x="57" y="13"/>
                      <a:pt x="57" y="11"/>
                      <a:pt x="56" y="10"/>
                    </a:cubicBezTo>
                    <a:cubicBezTo>
                      <a:pt x="55" y="9"/>
                      <a:pt x="54" y="8"/>
                      <a:pt x="53" y="6"/>
                    </a:cubicBezTo>
                    <a:cubicBezTo>
                      <a:pt x="51" y="3"/>
                      <a:pt x="49" y="1"/>
                      <a:pt x="44" y="0"/>
                    </a:cubicBezTo>
                    <a:cubicBezTo>
                      <a:pt x="42" y="0"/>
                      <a:pt x="39" y="0"/>
                      <a:pt x="37" y="1"/>
                    </a:cubicBezTo>
                    <a:cubicBezTo>
                      <a:pt x="36" y="2"/>
                      <a:pt x="37" y="6"/>
                      <a:pt x="36" y="7"/>
                    </a:cubicBezTo>
                    <a:cubicBezTo>
                      <a:pt x="36" y="11"/>
                      <a:pt x="34" y="12"/>
                      <a:pt x="32" y="14"/>
                    </a:cubicBezTo>
                    <a:cubicBezTo>
                      <a:pt x="31" y="14"/>
                      <a:pt x="28" y="16"/>
                      <a:pt x="27" y="16"/>
                    </a:cubicBezTo>
                    <a:cubicBezTo>
                      <a:pt x="26" y="16"/>
                      <a:pt x="23" y="10"/>
                      <a:pt x="22" y="9"/>
                    </a:cubicBezTo>
                    <a:cubicBezTo>
                      <a:pt x="21" y="7"/>
                      <a:pt x="20" y="3"/>
                      <a:pt x="19" y="2"/>
                    </a:cubicBezTo>
                    <a:cubicBezTo>
                      <a:pt x="18" y="1"/>
                      <a:pt x="16" y="2"/>
                      <a:pt x="15" y="3"/>
                    </a:cubicBezTo>
                    <a:cubicBezTo>
                      <a:pt x="14" y="5"/>
                      <a:pt x="15" y="6"/>
                      <a:pt x="13" y="8"/>
                    </a:cubicBezTo>
                    <a:cubicBezTo>
                      <a:pt x="10" y="10"/>
                      <a:pt x="7" y="11"/>
                      <a:pt x="6" y="14"/>
                    </a:cubicBezTo>
                    <a:cubicBezTo>
                      <a:pt x="5" y="15"/>
                      <a:pt x="4" y="17"/>
                      <a:pt x="4" y="18"/>
                    </a:cubicBezTo>
                    <a:cubicBezTo>
                      <a:pt x="4" y="21"/>
                      <a:pt x="8" y="25"/>
                      <a:pt x="7" y="28"/>
                    </a:cubicBezTo>
                    <a:cubicBezTo>
                      <a:pt x="7" y="30"/>
                      <a:pt x="5" y="30"/>
                      <a:pt x="4" y="31"/>
                    </a:cubicBezTo>
                    <a:cubicBezTo>
                      <a:pt x="3" y="31"/>
                      <a:pt x="2" y="33"/>
                      <a:pt x="1" y="34"/>
                    </a:cubicBezTo>
                    <a:cubicBezTo>
                      <a:pt x="0" y="37"/>
                      <a:pt x="2" y="41"/>
                      <a:pt x="3" y="43"/>
                    </a:cubicBezTo>
                    <a:cubicBezTo>
                      <a:pt x="4" y="46"/>
                      <a:pt x="4" y="46"/>
                      <a:pt x="6" y="47"/>
                    </a:cubicBezTo>
                    <a:cubicBezTo>
                      <a:pt x="8" y="47"/>
                      <a:pt x="9" y="47"/>
                      <a:pt x="11" y="48"/>
                    </a:cubicBezTo>
                    <a:cubicBezTo>
                      <a:pt x="11" y="49"/>
                      <a:pt x="12" y="50"/>
                      <a:pt x="13" y="51"/>
                    </a:cubicBezTo>
                    <a:cubicBezTo>
                      <a:pt x="16" y="54"/>
                      <a:pt x="19" y="52"/>
                      <a:pt x="23" y="52"/>
                    </a:cubicBezTo>
                    <a:cubicBezTo>
                      <a:pt x="28" y="52"/>
                      <a:pt x="32" y="52"/>
                      <a:pt x="35" y="57"/>
                    </a:cubicBezTo>
                    <a:cubicBezTo>
                      <a:pt x="37" y="60"/>
                      <a:pt x="40" y="60"/>
                      <a:pt x="43" y="62"/>
                    </a:cubicBezTo>
                    <a:cubicBezTo>
                      <a:pt x="46" y="63"/>
                      <a:pt x="50" y="66"/>
                      <a:pt x="52" y="69"/>
                    </a:cubicBezTo>
                    <a:cubicBezTo>
                      <a:pt x="54" y="74"/>
                      <a:pt x="58" y="81"/>
                      <a:pt x="62" y="84"/>
                    </a:cubicBezTo>
                    <a:cubicBezTo>
                      <a:pt x="64" y="85"/>
                      <a:pt x="67" y="86"/>
                      <a:pt x="69" y="88"/>
                    </a:cubicBezTo>
                    <a:cubicBezTo>
                      <a:pt x="71" y="88"/>
                      <a:pt x="72" y="89"/>
                      <a:pt x="74" y="89"/>
                    </a:cubicBezTo>
                    <a:cubicBezTo>
                      <a:pt x="75" y="89"/>
                      <a:pt x="75" y="88"/>
                      <a:pt x="77" y="88"/>
                    </a:cubicBezTo>
                    <a:cubicBezTo>
                      <a:pt x="78" y="88"/>
                      <a:pt x="79" y="89"/>
                      <a:pt x="80" y="90"/>
                    </a:cubicBezTo>
                    <a:cubicBezTo>
                      <a:pt x="81" y="90"/>
                      <a:pt x="82" y="90"/>
                      <a:pt x="83" y="90"/>
                    </a:cubicBezTo>
                    <a:cubicBezTo>
                      <a:pt x="85" y="90"/>
                      <a:pt x="86" y="90"/>
                      <a:pt x="88" y="90"/>
                    </a:cubicBezTo>
                    <a:cubicBezTo>
                      <a:pt x="91" y="90"/>
                      <a:pt x="91" y="92"/>
                      <a:pt x="92" y="94"/>
                    </a:cubicBezTo>
                    <a:cubicBezTo>
                      <a:pt x="94" y="97"/>
                      <a:pt x="97" y="98"/>
                      <a:pt x="100" y="101"/>
                    </a:cubicBezTo>
                    <a:cubicBezTo>
                      <a:pt x="103" y="103"/>
                      <a:pt x="103" y="106"/>
                      <a:pt x="103" y="109"/>
                    </a:cubicBezTo>
                    <a:cubicBezTo>
                      <a:pt x="103" y="113"/>
                      <a:pt x="103" y="117"/>
                      <a:pt x="105" y="121"/>
                    </a:cubicBezTo>
                    <a:cubicBezTo>
                      <a:pt x="106" y="124"/>
                      <a:pt x="106" y="125"/>
                      <a:pt x="109" y="125"/>
                    </a:cubicBezTo>
                    <a:cubicBezTo>
                      <a:pt x="111" y="125"/>
                      <a:pt x="114" y="124"/>
                      <a:pt x="116" y="124"/>
                    </a:cubicBezTo>
                    <a:cubicBezTo>
                      <a:pt x="118" y="124"/>
                      <a:pt x="120" y="125"/>
                      <a:pt x="122" y="126"/>
                    </a:cubicBezTo>
                    <a:cubicBezTo>
                      <a:pt x="127" y="128"/>
                      <a:pt x="132" y="127"/>
                      <a:pt x="136" y="128"/>
                    </a:cubicBezTo>
                    <a:cubicBezTo>
                      <a:pt x="140" y="128"/>
                      <a:pt x="146" y="125"/>
                      <a:pt x="144" y="121"/>
                    </a:cubicBezTo>
                    <a:cubicBezTo>
                      <a:pt x="143" y="117"/>
                      <a:pt x="138" y="114"/>
                      <a:pt x="140" y="110"/>
                    </a:cubicBezTo>
                    <a:cubicBezTo>
                      <a:pt x="140" y="108"/>
                      <a:pt x="141" y="107"/>
                      <a:pt x="142" y="106"/>
                    </a:cubicBezTo>
                    <a:cubicBezTo>
                      <a:pt x="144" y="103"/>
                      <a:pt x="146" y="103"/>
                      <a:pt x="148" y="101"/>
                    </a:cubicBezTo>
                    <a:cubicBezTo>
                      <a:pt x="149" y="100"/>
                      <a:pt x="149" y="99"/>
                      <a:pt x="150" y="98"/>
                    </a:cubicBezTo>
                    <a:cubicBezTo>
                      <a:pt x="152" y="97"/>
                      <a:pt x="153" y="97"/>
                      <a:pt x="153" y="94"/>
                    </a:cubicBezTo>
                    <a:cubicBezTo>
                      <a:pt x="153" y="89"/>
                      <a:pt x="149" y="91"/>
                      <a:pt x="147" y="87"/>
                    </a:cubicBezTo>
                    <a:cubicBezTo>
                      <a:pt x="146" y="86"/>
                      <a:pt x="146" y="84"/>
                      <a:pt x="146" y="83"/>
                    </a:cubicBezTo>
                    <a:cubicBezTo>
                      <a:pt x="146" y="81"/>
                      <a:pt x="147" y="81"/>
                      <a:pt x="148" y="79"/>
                    </a:cubicBezTo>
                    <a:cubicBezTo>
                      <a:pt x="149" y="76"/>
                      <a:pt x="143" y="72"/>
                      <a:pt x="142" y="70"/>
                    </a:cubicBezTo>
                    <a:cubicBezTo>
                      <a:pt x="139" y="66"/>
                      <a:pt x="140" y="65"/>
                      <a:pt x="141" y="61"/>
                    </a:cubicBezTo>
                    <a:cubicBezTo>
                      <a:pt x="142" y="57"/>
                      <a:pt x="147" y="52"/>
                      <a:pt x="151" y="52"/>
                    </a:cubicBezTo>
                    <a:cubicBezTo>
                      <a:pt x="153" y="52"/>
                      <a:pt x="154" y="52"/>
                      <a:pt x="156" y="52"/>
                    </a:cubicBezTo>
                    <a:cubicBezTo>
                      <a:pt x="157" y="53"/>
                      <a:pt x="158" y="55"/>
                      <a:pt x="160" y="54"/>
                    </a:cubicBezTo>
                    <a:cubicBezTo>
                      <a:pt x="165" y="53"/>
                      <a:pt x="167" y="48"/>
                      <a:pt x="163" y="45"/>
                    </a:cubicBezTo>
                    <a:cubicBezTo>
                      <a:pt x="162" y="44"/>
                      <a:pt x="160" y="43"/>
                      <a:pt x="158" y="43"/>
                    </a:cubicBezTo>
                    <a:cubicBezTo>
                      <a:pt x="157" y="42"/>
                      <a:pt x="155" y="43"/>
                      <a:pt x="154" y="42"/>
                    </a:cubicBezTo>
                    <a:cubicBezTo>
                      <a:pt x="152" y="41"/>
                      <a:pt x="152" y="37"/>
                      <a:pt x="152" y="35"/>
                    </a:cubicBezTo>
                    <a:cubicBezTo>
                      <a:pt x="153" y="31"/>
                      <a:pt x="156" y="31"/>
                      <a:pt x="159" y="31"/>
                    </a:cubicBezTo>
                    <a:cubicBezTo>
                      <a:pt x="165" y="29"/>
                      <a:pt x="162" y="27"/>
                      <a:pt x="163" y="22"/>
                    </a:cubicBezTo>
                    <a:cubicBezTo>
                      <a:pt x="163" y="21"/>
                      <a:pt x="164" y="20"/>
                      <a:pt x="164" y="19"/>
                    </a:cubicBezTo>
                    <a:cubicBezTo>
                      <a:pt x="164" y="17"/>
                      <a:pt x="163" y="15"/>
                      <a:pt x="164" y="14"/>
                    </a:cubicBezTo>
                    <a:cubicBezTo>
                      <a:pt x="164" y="12"/>
                      <a:pt x="166" y="11"/>
                      <a:pt x="167" y="10"/>
                    </a:cubicBezTo>
                    <a:cubicBezTo>
                      <a:pt x="169" y="9"/>
                      <a:pt x="170" y="6"/>
                      <a:pt x="171" y="5"/>
                    </a:cubicBezTo>
                    <a:cubicBezTo>
                      <a:pt x="171" y="3"/>
                      <a:pt x="170" y="1"/>
                      <a:pt x="168" y="1"/>
                    </a:cubicBezTo>
                    <a:cubicBezTo>
                      <a:pt x="166" y="1"/>
                      <a:pt x="165" y="4"/>
                      <a:pt x="164" y="5"/>
                    </a:cubicBezTo>
                    <a:lnTo>
                      <a:pt x="144" y="12"/>
                    </a:lnTo>
                    <a:close/>
                  </a:path>
                </a:pathLst>
              </a:custGeom>
              <a:grp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sp>
            <p:nvSpPr>
              <p:cNvPr id="177" name="Freeform 117">
                <a:extLst>
                  <a:ext uri="{FF2B5EF4-FFF2-40B4-BE49-F238E27FC236}">
                    <a16:creationId xmlns:a16="http://schemas.microsoft.com/office/drawing/2014/main" id="{DF26B6D3-B330-06D7-C097-8FC9B63151E1}"/>
                  </a:ext>
                </a:extLst>
              </p:cNvPr>
              <p:cNvSpPr>
                <a:spLocks/>
              </p:cNvSpPr>
              <p:nvPr/>
            </p:nvSpPr>
            <p:spPr bwMode="auto">
              <a:xfrm>
                <a:off x="2244210" y="5308955"/>
                <a:ext cx="85171" cy="176188"/>
              </a:xfrm>
              <a:custGeom>
                <a:avLst/>
                <a:gdLst/>
                <a:ahLst/>
                <a:cxnLst>
                  <a:cxn ang="0">
                    <a:pos x="69" y="8"/>
                  </a:cxn>
                  <a:cxn ang="0">
                    <a:pos x="74" y="14"/>
                  </a:cxn>
                  <a:cxn ang="0">
                    <a:pos x="77" y="21"/>
                  </a:cxn>
                  <a:cxn ang="0">
                    <a:pos x="77" y="28"/>
                  </a:cxn>
                  <a:cxn ang="0">
                    <a:pos x="85" y="34"/>
                  </a:cxn>
                  <a:cxn ang="0">
                    <a:pos x="87" y="46"/>
                  </a:cxn>
                  <a:cxn ang="0">
                    <a:pos x="86" y="56"/>
                  </a:cxn>
                  <a:cxn ang="0">
                    <a:pos x="85" y="65"/>
                  </a:cxn>
                  <a:cxn ang="0">
                    <a:pos x="83" y="72"/>
                  </a:cxn>
                  <a:cxn ang="0">
                    <a:pos x="77" y="76"/>
                  </a:cxn>
                  <a:cxn ang="0">
                    <a:pos x="75" y="80"/>
                  </a:cxn>
                  <a:cxn ang="0">
                    <a:pos x="79" y="90"/>
                  </a:cxn>
                  <a:cxn ang="0">
                    <a:pos x="76" y="114"/>
                  </a:cxn>
                  <a:cxn ang="0">
                    <a:pos x="75" y="126"/>
                  </a:cxn>
                  <a:cxn ang="0">
                    <a:pos x="74" y="132"/>
                  </a:cxn>
                  <a:cxn ang="0">
                    <a:pos x="73" y="138"/>
                  </a:cxn>
                  <a:cxn ang="0">
                    <a:pos x="72" y="145"/>
                  </a:cxn>
                  <a:cxn ang="0">
                    <a:pos x="70" y="152"/>
                  </a:cxn>
                  <a:cxn ang="0">
                    <a:pos x="69" y="153"/>
                  </a:cxn>
                  <a:cxn ang="0">
                    <a:pos x="68" y="162"/>
                  </a:cxn>
                  <a:cxn ang="0">
                    <a:pos x="64" y="162"/>
                  </a:cxn>
                  <a:cxn ang="0">
                    <a:pos x="57" y="156"/>
                  </a:cxn>
                  <a:cxn ang="0">
                    <a:pos x="53" y="155"/>
                  </a:cxn>
                  <a:cxn ang="0">
                    <a:pos x="40" y="150"/>
                  </a:cxn>
                  <a:cxn ang="0">
                    <a:pos x="41" y="157"/>
                  </a:cxn>
                  <a:cxn ang="0">
                    <a:pos x="34" y="175"/>
                  </a:cxn>
                  <a:cxn ang="0">
                    <a:pos x="21" y="178"/>
                  </a:cxn>
                  <a:cxn ang="0">
                    <a:pos x="17" y="179"/>
                  </a:cxn>
                  <a:cxn ang="0">
                    <a:pos x="14" y="165"/>
                  </a:cxn>
                  <a:cxn ang="0">
                    <a:pos x="8" y="155"/>
                  </a:cxn>
                  <a:cxn ang="0">
                    <a:pos x="6" y="151"/>
                  </a:cxn>
                  <a:cxn ang="0">
                    <a:pos x="9" y="138"/>
                  </a:cxn>
                  <a:cxn ang="0">
                    <a:pos x="14" y="131"/>
                  </a:cxn>
                  <a:cxn ang="0">
                    <a:pos x="12" y="120"/>
                  </a:cxn>
                  <a:cxn ang="0">
                    <a:pos x="17" y="116"/>
                  </a:cxn>
                  <a:cxn ang="0">
                    <a:pos x="19" y="110"/>
                  </a:cxn>
                  <a:cxn ang="0">
                    <a:pos x="18" y="104"/>
                  </a:cxn>
                  <a:cxn ang="0">
                    <a:pos x="13" y="102"/>
                  </a:cxn>
                  <a:cxn ang="0">
                    <a:pos x="10" y="105"/>
                  </a:cxn>
                  <a:cxn ang="0">
                    <a:pos x="11" y="98"/>
                  </a:cxn>
                  <a:cxn ang="0">
                    <a:pos x="13" y="88"/>
                  </a:cxn>
                  <a:cxn ang="0">
                    <a:pos x="17" y="85"/>
                  </a:cxn>
                  <a:cxn ang="0">
                    <a:pos x="17" y="68"/>
                  </a:cxn>
                  <a:cxn ang="0">
                    <a:pos x="12" y="58"/>
                  </a:cxn>
                  <a:cxn ang="0">
                    <a:pos x="11" y="52"/>
                  </a:cxn>
                  <a:cxn ang="0">
                    <a:pos x="8" y="48"/>
                  </a:cxn>
                  <a:cxn ang="0">
                    <a:pos x="3" y="43"/>
                  </a:cxn>
                  <a:cxn ang="0">
                    <a:pos x="6" y="32"/>
                  </a:cxn>
                  <a:cxn ang="0">
                    <a:pos x="7" y="24"/>
                  </a:cxn>
                  <a:cxn ang="0">
                    <a:pos x="9" y="16"/>
                  </a:cxn>
                  <a:cxn ang="0">
                    <a:pos x="13" y="12"/>
                  </a:cxn>
                  <a:cxn ang="0">
                    <a:pos x="10" y="19"/>
                  </a:cxn>
                  <a:cxn ang="0">
                    <a:pos x="17" y="22"/>
                  </a:cxn>
                  <a:cxn ang="0">
                    <a:pos x="27" y="23"/>
                  </a:cxn>
                  <a:cxn ang="0">
                    <a:pos x="32" y="25"/>
                  </a:cxn>
                  <a:cxn ang="0">
                    <a:pos x="38" y="22"/>
                  </a:cxn>
                  <a:cxn ang="0">
                    <a:pos x="47" y="14"/>
                  </a:cxn>
                  <a:cxn ang="0">
                    <a:pos x="52" y="10"/>
                  </a:cxn>
                  <a:cxn ang="0">
                    <a:pos x="56" y="2"/>
                  </a:cxn>
                </a:cxnLst>
                <a:rect l="0" t="0" r="r" b="b"/>
                <a:pathLst>
                  <a:path w="87" h="179">
                    <a:moveTo>
                      <a:pt x="67" y="5"/>
                    </a:moveTo>
                    <a:cubicBezTo>
                      <a:pt x="67" y="6"/>
                      <a:pt x="68" y="8"/>
                      <a:pt x="69" y="8"/>
                    </a:cubicBezTo>
                    <a:cubicBezTo>
                      <a:pt x="71" y="9"/>
                      <a:pt x="73" y="9"/>
                      <a:pt x="73" y="11"/>
                    </a:cubicBezTo>
                    <a:cubicBezTo>
                      <a:pt x="74" y="12"/>
                      <a:pt x="73" y="13"/>
                      <a:pt x="74" y="14"/>
                    </a:cubicBezTo>
                    <a:cubicBezTo>
                      <a:pt x="74" y="15"/>
                      <a:pt x="75" y="14"/>
                      <a:pt x="76" y="15"/>
                    </a:cubicBezTo>
                    <a:cubicBezTo>
                      <a:pt x="77" y="16"/>
                      <a:pt x="77" y="19"/>
                      <a:pt x="77" y="21"/>
                    </a:cubicBezTo>
                    <a:cubicBezTo>
                      <a:pt x="77" y="22"/>
                      <a:pt x="77" y="23"/>
                      <a:pt x="76" y="25"/>
                    </a:cubicBezTo>
                    <a:cubicBezTo>
                      <a:pt x="76" y="26"/>
                      <a:pt x="76" y="27"/>
                      <a:pt x="77" y="28"/>
                    </a:cubicBezTo>
                    <a:cubicBezTo>
                      <a:pt x="79" y="30"/>
                      <a:pt x="81" y="29"/>
                      <a:pt x="83" y="30"/>
                    </a:cubicBezTo>
                    <a:cubicBezTo>
                      <a:pt x="85" y="31"/>
                      <a:pt x="85" y="32"/>
                      <a:pt x="85" y="34"/>
                    </a:cubicBezTo>
                    <a:cubicBezTo>
                      <a:pt x="85" y="37"/>
                      <a:pt x="87" y="40"/>
                      <a:pt x="87" y="43"/>
                    </a:cubicBezTo>
                    <a:cubicBezTo>
                      <a:pt x="87" y="44"/>
                      <a:pt x="87" y="45"/>
                      <a:pt x="87" y="46"/>
                    </a:cubicBezTo>
                    <a:cubicBezTo>
                      <a:pt x="87" y="48"/>
                      <a:pt x="86" y="49"/>
                      <a:pt x="86" y="50"/>
                    </a:cubicBezTo>
                    <a:cubicBezTo>
                      <a:pt x="86" y="52"/>
                      <a:pt x="86" y="54"/>
                      <a:pt x="86" y="56"/>
                    </a:cubicBezTo>
                    <a:cubicBezTo>
                      <a:pt x="86" y="58"/>
                      <a:pt x="86" y="60"/>
                      <a:pt x="86" y="62"/>
                    </a:cubicBezTo>
                    <a:cubicBezTo>
                      <a:pt x="85" y="63"/>
                      <a:pt x="85" y="64"/>
                      <a:pt x="85" y="65"/>
                    </a:cubicBezTo>
                    <a:cubicBezTo>
                      <a:pt x="85" y="66"/>
                      <a:pt x="85" y="67"/>
                      <a:pt x="85" y="68"/>
                    </a:cubicBezTo>
                    <a:cubicBezTo>
                      <a:pt x="84" y="69"/>
                      <a:pt x="83" y="71"/>
                      <a:pt x="83" y="72"/>
                    </a:cubicBezTo>
                    <a:cubicBezTo>
                      <a:pt x="82" y="73"/>
                      <a:pt x="81" y="74"/>
                      <a:pt x="81" y="74"/>
                    </a:cubicBezTo>
                    <a:cubicBezTo>
                      <a:pt x="79" y="75"/>
                      <a:pt x="77" y="74"/>
                      <a:pt x="77" y="76"/>
                    </a:cubicBezTo>
                    <a:cubicBezTo>
                      <a:pt x="76" y="76"/>
                      <a:pt x="77" y="77"/>
                      <a:pt x="76" y="78"/>
                    </a:cubicBezTo>
                    <a:cubicBezTo>
                      <a:pt x="76" y="79"/>
                      <a:pt x="76" y="79"/>
                      <a:pt x="75" y="80"/>
                    </a:cubicBezTo>
                    <a:cubicBezTo>
                      <a:pt x="75" y="81"/>
                      <a:pt x="75" y="84"/>
                      <a:pt x="76" y="86"/>
                    </a:cubicBezTo>
                    <a:cubicBezTo>
                      <a:pt x="77" y="87"/>
                      <a:pt x="78" y="88"/>
                      <a:pt x="79" y="90"/>
                    </a:cubicBezTo>
                    <a:cubicBezTo>
                      <a:pt x="79" y="91"/>
                      <a:pt x="80" y="92"/>
                      <a:pt x="80" y="94"/>
                    </a:cubicBezTo>
                    <a:cubicBezTo>
                      <a:pt x="79" y="101"/>
                      <a:pt x="77" y="107"/>
                      <a:pt x="76" y="114"/>
                    </a:cubicBezTo>
                    <a:cubicBezTo>
                      <a:pt x="76" y="117"/>
                      <a:pt x="76" y="119"/>
                      <a:pt x="76" y="122"/>
                    </a:cubicBezTo>
                    <a:cubicBezTo>
                      <a:pt x="76" y="123"/>
                      <a:pt x="76" y="125"/>
                      <a:pt x="75" y="126"/>
                    </a:cubicBezTo>
                    <a:cubicBezTo>
                      <a:pt x="75" y="128"/>
                      <a:pt x="75" y="129"/>
                      <a:pt x="75" y="130"/>
                    </a:cubicBezTo>
                    <a:cubicBezTo>
                      <a:pt x="75" y="131"/>
                      <a:pt x="74" y="131"/>
                      <a:pt x="74" y="132"/>
                    </a:cubicBezTo>
                    <a:cubicBezTo>
                      <a:pt x="74" y="133"/>
                      <a:pt x="74" y="134"/>
                      <a:pt x="73" y="135"/>
                    </a:cubicBezTo>
                    <a:cubicBezTo>
                      <a:pt x="73" y="136"/>
                      <a:pt x="73" y="137"/>
                      <a:pt x="73" y="138"/>
                    </a:cubicBezTo>
                    <a:cubicBezTo>
                      <a:pt x="72" y="140"/>
                      <a:pt x="73" y="142"/>
                      <a:pt x="72" y="143"/>
                    </a:cubicBezTo>
                    <a:cubicBezTo>
                      <a:pt x="72" y="144"/>
                      <a:pt x="72" y="145"/>
                      <a:pt x="72" y="145"/>
                    </a:cubicBezTo>
                    <a:cubicBezTo>
                      <a:pt x="71" y="147"/>
                      <a:pt x="71" y="148"/>
                      <a:pt x="71" y="150"/>
                    </a:cubicBezTo>
                    <a:cubicBezTo>
                      <a:pt x="71" y="151"/>
                      <a:pt x="70" y="151"/>
                      <a:pt x="70" y="152"/>
                    </a:cubicBezTo>
                    <a:cubicBezTo>
                      <a:pt x="70" y="152"/>
                      <a:pt x="69" y="152"/>
                      <a:pt x="69" y="153"/>
                    </a:cubicBezTo>
                    <a:cubicBezTo>
                      <a:pt x="69" y="153"/>
                      <a:pt x="69" y="153"/>
                      <a:pt x="69" y="153"/>
                    </a:cubicBezTo>
                    <a:cubicBezTo>
                      <a:pt x="68" y="155"/>
                      <a:pt x="68" y="156"/>
                      <a:pt x="68" y="158"/>
                    </a:cubicBezTo>
                    <a:cubicBezTo>
                      <a:pt x="68" y="158"/>
                      <a:pt x="68" y="161"/>
                      <a:pt x="68" y="162"/>
                    </a:cubicBezTo>
                    <a:cubicBezTo>
                      <a:pt x="67" y="162"/>
                      <a:pt x="67" y="161"/>
                      <a:pt x="66" y="161"/>
                    </a:cubicBezTo>
                    <a:cubicBezTo>
                      <a:pt x="65" y="161"/>
                      <a:pt x="65" y="162"/>
                      <a:pt x="64" y="162"/>
                    </a:cubicBezTo>
                    <a:cubicBezTo>
                      <a:pt x="63" y="163"/>
                      <a:pt x="61" y="163"/>
                      <a:pt x="60" y="161"/>
                    </a:cubicBezTo>
                    <a:cubicBezTo>
                      <a:pt x="59" y="159"/>
                      <a:pt x="59" y="158"/>
                      <a:pt x="57" y="156"/>
                    </a:cubicBezTo>
                    <a:cubicBezTo>
                      <a:pt x="57" y="155"/>
                      <a:pt x="57" y="155"/>
                      <a:pt x="55" y="155"/>
                    </a:cubicBezTo>
                    <a:cubicBezTo>
                      <a:pt x="55" y="154"/>
                      <a:pt x="54" y="155"/>
                      <a:pt x="53" y="155"/>
                    </a:cubicBezTo>
                    <a:cubicBezTo>
                      <a:pt x="49" y="154"/>
                      <a:pt x="47" y="152"/>
                      <a:pt x="44" y="150"/>
                    </a:cubicBezTo>
                    <a:cubicBezTo>
                      <a:pt x="44" y="150"/>
                      <a:pt x="41" y="149"/>
                      <a:pt x="40" y="150"/>
                    </a:cubicBezTo>
                    <a:cubicBezTo>
                      <a:pt x="39" y="152"/>
                      <a:pt x="42" y="153"/>
                      <a:pt x="42" y="154"/>
                    </a:cubicBezTo>
                    <a:cubicBezTo>
                      <a:pt x="43" y="155"/>
                      <a:pt x="42" y="156"/>
                      <a:pt x="41" y="157"/>
                    </a:cubicBezTo>
                    <a:cubicBezTo>
                      <a:pt x="39" y="160"/>
                      <a:pt x="41" y="162"/>
                      <a:pt x="41" y="166"/>
                    </a:cubicBezTo>
                    <a:cubicBezTo>
                      <a:pt x="41" y="170"/>
                      <a:pt x="38" y="173"/>
                      <a:pt x="34" y="175"/>
                    </a:cubicBezTo>
                    <a:cubicBezTo>
                      <a:pt x="31" y="176"/>
                      <a:pt x="28" y="176"/>
                      <a:pt x="25" y="177"/>
                    </a:cubicBezTo>
                    <a:cubicBezTo>
                      <a:pt x="24" y="177"/>
                      <a:pt x="23" y="178"/>
                      <a:pt x="21" y="178"/>
                    </a:cubicBezTo>
                    <a:cubicBezTo>
                      <a:pt x="21" y="178"/>
                      <a:pt x="20" y="177"/>
                      <a:pt x="19" y="178"/>
                    </a:cubicBezTo>
                    <a:cubicBezTo>
                      <a:pt x="18" y="178"/>
                      <a:pt x="18" y="179"/>
                      <a:pt x="17" y="179"/>
                    </a:cubicBezTo>
                    <a:cubicBezTo>
                      <a:pt x="16" y="176"/>
                      <a:pt x="16" y="173"/>
                      <a:pt x="15" y="170"/>
                    </a:cubicBezTo>
                    <a:cubicBezTo>
                      <a:pt x="15" y="168"/>
                      <a:pt x="15" y="167"/>
                      <a:pt x="14" y="165"/>
                    </a:cubicBezTo>
                    <a:cubicBezTo>
                      <a:pt x="13" y="163"/>
                      <a:pt x="11" y="161"/>
                      <a:pt x="10" y="158"/>
                    </a:cubicBezTo>
                    <a:cubicBezTo>
                      <a:pt x="10" y="157"/>
                      <a:pt x="9" y="157"/>
                      <a:pt x="8" y="155"/>
                    </a:cubicBezTo>
                    <a:cubicBezTo>
                      <a:pt x="7" y="154"/>
                      <a:pt x="6" y="154"/>
                      <a:pt x="5" y="153"/>
                    </a:cubicBezTo>
                    <a:cubicBezTo>
                      <a:pt x="4" y="152"/>
                      <a:pt x="5" y="152"/>
                      <a:pt x="6" y="151"/>
                    </a:cubicBezTo>
                    <a:cubicBezTo>
                      <a:pt x="8" y="149"/>
                      <a:pt x="9" y="144"/>
                      <a:pt x="9" y="141"/>
                    </a:cubicBezTo>
                    <a:cubicBezTo>
                      <a:pt x="9" y="140"/>
                      <a:pt x="8" y="139"/>
                      <a:pt x="9" y="138"/>
                    </a:cubicBezTo>
                    <a:cubicBezTo>
                      <a:pt x="9" y="137"/>
                      <a:pt x="9" y="137"/>
                      <a:pt x="10" y="137"/>
                    </a:cubicBezTo>
                    <a:cubicBezTo>
                      <a:pt x="12" y="135"/>
                      <a:pt x="13" y="133"/>
                      <a:pt x="14" y="131"/>
                    </a:cubicBezTo>
                    <a:cubicBezTo>
                      <a:pt x="14" y="129"/>
                      <a:pt x="15" y="126"/>
                      <a:pt x="14" y="124"/>
                    </a:cubicBezTo>
                    <a:cubicBezTo>
                      <a:pt x="14" y="123"/>
                      <a:pt x="13" y="122"/>
                      <a:pt x="12" y="120"/>
                    </a:cubicBezTo>
                    <a:cubicBezTo>
                      <a:pt x="12" y="117"/>
                      <a:pt x="15" y="116"/>
                      <a:pt x="15" y="113"/>
                    </a:cubicBezTo>
                    <a:cubicBezTo>
                      <a:pt x="15" y="114"/>
                      <a:pt x="16" y="116"/>
                      <a:pt x="17" y="116"/>
                    </a:cubicBezTo>
                    <a:cubicBezTo>
                      <a:pt x="17" y="115"/>
                      <a:pt x="17" y="115"/>
                      <a:pt x="18" y="114"/>
                    </a:cubicBezTo>
                    <a:cubicBezTo>
                      <a:pt x="19" y="112"/>
                      <a:pt x="19" y="111"/>
                      <a:pt x="19" y="110"/>
                    </a:cubicBezTo>
                    <a:cubicBezTo>
                      <a:pt x="20" y="108"/>
                      <a:pt x="24" y="106"/>
                      <a:pt x="22" y="104"/>
                    </a:cubicBezTo>
                    <a:cubicBezTo>
                      <a:pt x="21" y="104"/>
                      <a:pt x="19" y="104"/>
                      <a:pt x="18" y="104"/>
                    </a:cubicBezTo>
                    <a:cubicBezTo>
                      <a:pt x="16" y="104"/>
                      <a:pt x="17" y="103"/>
                      <a:pt x="16" y="102"/>
                    </a:cubicBezTo>
                    <a:cubicBezTo>
                      <a:pt x="15" y="100"/>
                      <a:pt x="15" y="101"/>
                      <a:pt x="13" y="102"/>
                    </a:cubicBezTo>
                    <a:cubicBezTo>
                      <a:pt x="13" y="102"/>
                      <a:pt x="12" y="102"/>
                      <a:pt x="12" y="103"/>
                    </a:cubicBezTo>
                    <a:cubicBezTo>
                      <a:pt x="11" y="103"/>
                      <a:pt x="11" y="104"/>
                      <a:pt x="10" y="105"/>
                    </a:cubicBezTo>
                    <a:cubicBezTo>
                      <a:pt x="9" y="105"/>
                      <a:pt x="9" y="104"/>
                      <a:pt x="9" y="103"/>
                    </a:cubicBezTo>
                    <a:cubicBezTo>
                      <a:pt x="10" y="101"/>
                      <a:pt x="11" y="100"/>
                      <a:pt x="11" y="98"/>
                    </a:cubicBezTo>
                    <a:cubicBezTo>
                      <a:pt x="11" y="97"/>
                      <a:pt x="11" y="94"/>
                      <a:pt x="12" y="93"/>
                    </a:cubicBezTo>
                    <a:cubicBezTo>
                      <a:pt x="13" y="91"/>
                      <a:pt x="13" y="90"/>
                      <a:pt x="13" y="88"/>
                    </a:cubicBezTo>
                    <a:cubicBezTo>
                      <a:pt x="15" y="87"/>
                      <a:pt x="20" y="89"/>
                      <a:pt x="21" y="87"/>
                    </a:cubicBezTo>
                    <a:cubicBezTo>
                      <a:pt x="22" y="85"/>
                      <a:pt x="18" y="85"/>
                      <a:pt x="17" y="85"/>
                    </a:cubicBezTo>
                    <a:cubicBezTo>
                      <a:pt x="16" y="82"/>
                      <a:pt x="17" y="78"/>
                      <a:pt x="17" y="74"/>
                    </a:cubicBezTo>
                    <a:cubicBezTo>
                      <a:pt x="17" y="73"/>
                      <a:pt x="17" y="69"/>
                      <a:pt x="17" y="68"/>
                    </a:cubicBezTo>
                    <a:cubicBezTo>
                      <a:pt x="16" y="67"/>
                      <a:pt x="14" y="66"/>
                      <a:pt x="13" y="66"/>
                    </a:cubicBezTo>
                    <a:cubicBezTo>
                      <a:pt x="12" y="63"/>
                      <a:pt x="13" y="61"/>
                      <a:pt x="12" y="58"/>
                    </a:cubicBezTo>
                    <a:cubicBezTo>
                      <a:pt x="12" y="56"/>
                      <a:pt x="12" y="55"/>
                      <a:pt x="11" y="53"/>
                    </a:cubicBezTo>
                    <a:cubicBezTo>
                      <a:pt x="11" y="52"/>
                      <a:pt x="11" y="52"/>
                      <a:pt x="11" y="52"/>
                    </a:cubicBezTo>
                    <a:cubicBezTo>
                      <a:pt x="10" y="51"/>
                      <a:pt x="9" y="51"/>
                      <a:pt x="9" y="50"/>
                    </a:cubicBezTo>
                    <a:cubicBezTo>
                      <a:pt x="8" y="49"/>
                      <a:pt x="8" y="48"/>
                      <a:pt x="8" y="48"/>
                    </a:cubicBezTo>
                    <a:cubicBezTo>
                      <a:pt x="7" y="46"/>
                      <a:pt x="7" y="47"/>
                      <a:pt x="5" y="47"/>
                    </a:cubicBezTo>
                    <a:cubicBezTo>
                      <a:pt x="3" y="46"/>
                      <a:pt x="0" y="45"/>
                      <a:pt x="3" y="43"/>
                    </a:cubicBezTo>
                    <a:cubicBezTo>
                      <a:pt x="4" y="41"/>
                      <a:pt x="5" y="41"/>
                      <a:pt x="5" y="39"/>
                    </a:cubicBezTo>
                    <a:cubicBezTo>
                      <a:pt x="5" y="36"/>
                      <a:pt x="5" y="34"/>
                      <a:pt x="6" y="32"/>
                    </a:cubicBezTo>
                    <a:cubicBezTo>
                      <a:pt x="6" y="30"/>
                      <a:pt x="5" y="28"/>
                      <a:pt x="6" y="27"/>
                    </a:cubicBezTo>
                    <a:cubicBezTo>
                      <a:pt x="6" y="26"/>
                      <a:pt x="7" y="25"/>
                      <a:pt x="7" y="24"/>
                    </a:cubicBezTo>
                    <a:cubicBezTo>
                      <a:pt x="8" y="23"/>
                      <a:pt x="8" y="21"/>
                      <a:pt x="8" y="20"/>
                    </a:cubicBezTo>
                    <a:cubicBezTo>
                      <a:pt x="9" y="19"/>
                      <a:pt x="9" y="17"/>
                      <a:pt x="9" y="16"/>
                    </a:cubicBezTo>
                    <a:cubicBezTo>
                      <a:pt x="9" y="14"/>
                      <a:pt x="9" y="13"/>
                      <a:pt x="11" y="12"/>
                    </a:cubicBezTo>
                    <a:cubicBezTo>
                      <a:pt x="11" y="12"/>
                      <a:pt x="12" y="11"/>
                      <a:pt x="13" y="12"/>
                    </a:cubicBezTo>
                    <a:cubicBezTo>
                      <a:pt x="13" y="13"/>
                      <a:pt x="11" y="15"/>
                      <a:pt x="11" y="15"/>
                    </a:cubicBezTo>
                    <a:cubicBezTo>
                      <a:pt x="9" y="17"/>
                      <a:pt x="10" y="17"/>
                      <a:pt x="10" y="19"/>
                    </a:cubicBezTo>
                    <a:cubicBezTo>
                      <a:pt x="10" y="21"/>
                      <a:pt x="10" y="20"/>
                      <a:pt x="11" y="21"/>
                    </a:cubicBezTo>
                    <a:cubicBezTo>
                      <a:pt x="13" y="22"/>
                      <a:pt x="15" y="22"/>
                      <a:pt x="17" y="22"/>
                    </a:cubicBezTo>
                    <a:cubicBezTo>
                      <a:pt x="19" y="22"/>
                      <a:pt x="21" y="21"/>
                      <a:pt x="24" y="21"/>
                    </a:cubicBezTo>
                    <a:cubicBezTo>
                      <a:pt x="25" y="22"/>
                      <a:pt x="26" y="23"/>
                      <a:pt x="27" y="23"/>
                    </a:cubicBezTo>
                    <a:cubicBezTo>
                      <a:pt x="27" y="23"/>
                      <a:pt x="28" y="23"/>
                      <a:pt x="29" y="23"/>
                    </a:cubicBezTo>
                    <a:cubicBezTo>
                      <a:pt x="29" y="24"/>
                      <a:pt x="31" y="25"/>
                      <a:pt x="32" y="25"/>
                    </a:cubicBezTo>
                    <a:cubicBezTo>
                      <a:pt x="32" y="25"/>
                      <a:pt x="33" y="24"/>
                      <a:pt x="34" y="23"/>
                    </a:cubicBezTo>
                    <a:cubicBezTo>
                      <a:pt x="35" y="22"/>
                      <a:pt x="36" y="22"/>
                      <a:pt x="38" y="22"/>
                    </a:cubicBezTo>
                    <a:cubicBezTo>
                      <a:pt x="41" y="21"/>
                      <a:pt x="40" y="18"/>
                      <a:pt x="42" y="16"/>
                    </a:cubicBezTo>
                    <a:cubicBezTo>
                      <a:pt x="44" y="14"/>
                      <a:pt x="45" y="14"/>
                      <a:pt x="47" y="14"/>
                    </a:cubicBezTo>
                    <a:cubicBezTo>
                      <a:pt x="48" y="13"/>
                      <a:pt x="49" y="12"/>
                      <a:pt x="50" y="11"/>
                    </a:cubicBezTo>
                    <a:cubicBezTo>
                      <a:pt x="51" y="11"/>
                      <a:pt x="52" y="10"/>
                      <a:pt x="52" y="10"/>
                    </a:cubicBezTo>
                    <a:cubicBezTo>
                      <a:pt x="53" y="9"/>
                      <a:pt x="53" y="8"/>
                      <a:pt x="53" y="7"/>
                    </a:cubicBezTo>
                    <a:cubicBezTo>
                      <a:pt x="53" y="4"/>
                      <a:pt x="54" y="3"/>
                      <a:pt x="56" y="2"/>
                    </a:cubicBezTo>
                    <a:cubicBezTo>
                      <a:pt x="59" y="0"/>
                      <a:pt x="65" y="1"/>
                      <a:pt x="67" y="5"/>
                    </a:cubicBezTo>
                  </a:path>
                </a:pathLst>
              </a:custGeom>
              <a:grp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grpSp>
        <p:sp>
          <p:nvSpPr>
            <p:cNvPr id="105" name="Freeform 14">
              <a:extLst>
                <a:ext uri="{FF2B5EF4-FFF2-40B4-BE49-F238E27FC236}">
                  <a16:creationId xmlns:a16="http://schemas.microsoft.com/office/drawing/2014/main" id="{3ABF0324-81AD-D31B-E061-9EF9284654CE}"/>
                </a:ext>
              </a:extLst>
            </p:cNvPr>
            <p:cNvSpPr>
              <a:spLocks noEditPoints="1"/>
            </p:cNvSpPr>
            <p:nvPr/>
          </p:nvSpPr>
          <p:spPr bwMode="auto">
            <a:xfrm>
              <a:off x="7594836" y="2500237"/>
              <a:ext cx="607736" cy="551225"/>
            </a:xfrm>
            <a:custGeom>
              <a:avLst/>
              <a:gdLst/>
              <a:ahLst/>
              <a:cxnLst>
                <a:cxn ang="0">
                  <a:pos x="549" y="385"/>
                </a:cxn>
                <a:cxn ang="0">
                  <a:pos x="543" y="329"/>
                </a:cxn>
                <a:cxn ang="0">
                  <a:pos x="531" y="290"/>
                </a:cxn>
                <a:cxn ang="0">
                  <a:pos x="533" y="257"/>
                </a:cxn>
                <a:cxn ang="0">
                  <a:pos x="522" y="235"/>
                </a:cxn>
                <a:cxn ang="0">
                  <a:pos x="532" y="203"/>
                </a:cxn>
                <a:cxn ang="0">
                  <a:pos x="552" y="184"/>
                </a:cxn>
                <a:cxn ang="0">
                  <a:pos x="546" y="161"/>
                </a:cxn>
                <a:cxn ang="0">
                  <a:pos x="524" y="97"/>
                </a:cxn>
                <a:cxn ang="0">
                  <a:pos x="518" y="61"/>
                </a:cxn>
                <a:cxn ang="0">
                  <a:pos x="473" y="42"/>
                </a:cxn>
                <a:cxn ang="0">
                  <a:pos x="315" y="39"/>
                </a:cxn>
                <a:cxn ang="0">
                  <a:pos x="293" y="41"/>
                </a:cxn>
                <a:cxn ang="0">
                  <a:pos x="243" y="1"/>
                </a:cxn>
                <a:cxn ang="0">
                  <a:pos x="187" y="10"/>
                </a:cxn>
                <a:cxn ang="0">
                  <a:pos x="156" y="17"/>
                </a:cxn>
                <a:cxn ang="0">
                  <a:pos x="114" y="50"/>
                </a:cxn>
                <a:cxn ang="0">
                  <a:pos x="77" y="63"/>
                </a:cxn>
                <a:cxn ang="0">
                  <a:pos x="36" y="71"/>
                </a:cxn>
                <a:cxn ang="0">
                  <a:pos x="14" y="81"/>
                </a:cxn>
                <a:cxn ang="0">
                  <a:pos x="16" y="93"/>
                </a:cxn>
                <a:cxn ang="0">
                  <a:pos x="33" y="138"/>
                </a:cxn>
                <a:cxn ang="0">
                  <a:pos x="16" y="170"/>
                </a:cxn>
                <a:cxn ang="0">
                  <a:pos x="31" y="187"/>
                </a:cxn>
                <a:cxn ang="0">
                  <a:pos x="37" y="212"/>
                </a:cxn>
                <a:cxn ang="0">
                  <a:pos x="43" y="231"/>
                </a:cxn>
                <a:cxn ang="0">
                  <a:pos x="38" y="260"/>
                </a:cxn>
                <a:cxn ang="0">
                  <a:pos x="44" y="276"/>
                </a:cxn>
                <a:cxn ang="0">
                  <a:pos x="47" y="292"/>
                </a:cxn>
                <a:cxn ang="0">
                  <a:pos x="60" y="310"/>
                </a:cxn>
                <a:cxn ang="0">
                  <a:pos x="61" y="338"/>
                </a:cxn>
                <a:cxn ang="0">
                  <a:pos x="88" y="356"/>
                </a:cxn>
                <a:cxn ang="0">
                  <a:pos x="118" y="367"/>
                </a:cxn>
                <a:cxn ang="0">
                  <a:pos x="138" y="375"/>
                </a:cxn>
                <a:cxn ang="0">
                  <a:pos x="140" y="398"/>
                </a:cxn>
                <a:cxn ang="0">
                  <a:pos x="157" y="412"/>
                </a:cxn>
                <a:cxn ang="0">
                  <a:pos x="167" y="393"/>
                </a:cxn>
                <a:cxn ang="0">
                  <a:pos x="191" y="400"/>
                </a:cxn>
                <a:cxn ang="0">
                  <a:pos x="208" y="414"/>
                </a:cxn>
                <a:cxn ang="0">
                  <a:pos x="231" y="426"/>
                </a:cxn>
                <a:cxn ang="0">
                  <a:pos x="269" y="455"/>
                </a:cxn>
                <a:cxn ang="0">
                  <a:pos x="286" y="475"/>
                </a:cxn>
                <a:cxn ang="0">
                  <a:pos x="308" y="466"/>
                </a:cxn>
                <a:cxn ang="0">
                  <a:pos x="321" y="487"/>
                </a:cxn>
                <a:cxn ang="0">
                  <a:pos x="338" y="483"/>
                </a:cxn>
                <a:cxn ang="0">
                  <a:pos x="376" y="480"/>
                </a:cxn>
                <a:cxn ang="0">
                  <a:pos x="393" y="473"/>
                </a:cxn>
                <a:cxn ang="0">
                  <a:pos x="427" y="479"/>
                </a:cxn>
                <a:cxn ang="0">
                  <a:pos x="445" y="490"/>
                </a:cxn>
                <a:cxn ang="0">
                  <a:pos x="477" y="503"/>
                </a:cxn>
                <a:cxn ang="0">
                  <a:pos x="477" y="486"/>
                </a:cxn>
                <a:cxn ang="0">
                  <a:pos x="474" y="462"/>
                </a:cxn>
                <a:cxn ang="0">
                  <a:pos x="500" y="424"/>
                </a:cxn>
                <a:cxn ang="0">
                  <a:pos x="551" y="390"/>
                </a:cxn>
                <a:cxn ang="0">
                  <a:pos x="545" y="359"/>
                </a:cxn>
              </a:cxnLst>
              <a:rect l="0" t="0" r="r" b="b"/>
              <a:pathLst>
                <a:path w="557" h="505">
                  <a:moveTo>
                    <a:pt x="552" y="381"/>
                  </a:moveTo>
                  <a:cubicBezTo>
                    <a:pt x="552" y="381"/>
                    <a:pt x="552" y="382"/>
                    <a:pt x="552" y="382"/>
                  </a:cubicBezTo>
                  <a:cubicBezTo>
                    <a:pt x="552" y="382"/>
                    <a:pt x="552" y="381"/>
                    <a:pt x="552" y="381"/>
                  </a:cubicBezTo>
                  <a:moveTo>
                    <a:pt x="549" y="385"/>
                  </a:moveTo>
                  <a:cubicBezTo>
                    <a:pt x="550" y="385"/>
                    <a:pt x="550" y="385"/>
                    <a:pt x="550" y="385"/>
                  </a:cubicBezTo>
                  <a:cubicBezTo>
                    <a:pt x="550" y="385"/>
                    <a:pt x="550" y="385"/>
                    <a:pt x="550" y="385"/>
                  </a:cubicBezTo>
                  <a:lnTo>
                    <a:pt x="549" y="385"/>
                  </a:lnTo>
                  <a:close/>
                  <a:moveTo>
                    <a:pt x="557" y="352"/>
                  </a:moveTo>
                  <a:cubicBezTo>
                    <a:pt x="556" y="350"/>
                    <a:pt x="556" y="351"/>
                    <a:pt x="555" y="350"/>
                  </a:cubicBezTo>
                  <a:cubicBezTo>
                    <a:pt x="554" y="348"/>
                    <a:pt x="554" y="346"/>
                    <a:pt x="554" y="344"/>
                  </a:cubicBezTo>
                  <a:cubicBezTo>
                    <a:pt x="552" y="342"/>
                    <a:pt x="550" y="339"/>
                    <a:pt x="548" y="336"/>
                  </a:cubicBezTo>
                  <a:cubicBezTo>
                    <a:pt x="548" y="335"/>
                    <a:pt x="547" y="332"/>
                    <a:pt x="546" y="331"/>
                  </a:cubicBezTo>
                  <a:cubicBezTo>
                    <a:pt x="546" y="331"/>
                    <a:pt x="545" y="331"/>
                    <a:pt x="544" y="331"/>
                  </a:cubicBezTo>
                  <a:cubicBezTo>
                    <a:pt x="543" y="331"/>
                    <a:pt x="543" y="330"/>
                    <a:pt x="543" y="329"/>
                  </a:cubicBezTo>
                  <a:cubicBezTo>
                    <a:pt x="543" y="329"/>
                    <a:pt x="543" y="328"/>
                    <a:pt x="543" y="328"/>
                  </a:cubicBezTo>
                  <a:cubicBezTo>
                    <a:pt x="542" y="327"/>
                    <a:pt x="542" y="327"/>
                    <a:pt x="542" y="326"/>
                  </a:cubicBezTo>
                  <a:cubicBezTo>
                    <a:pt x="541" y="324"/>
                    <a:pt x="540" y="323"/>
                    <a:pt x="540" y="321"/>
                  </a:cubicBezTo>
                  <a:cubicBezTo>
                    <a:pt x="538" y="317"/>
                    <a:pt x="536" y="314"/>
                    <a:pt x="535" y="310"/>
                  </a:cubicBezTo>
                  <a:cubicBezTo>
                    <a:pt x="534" y="307"/>
                    <a:pt x="533" y="304"/>
                    <a:pt x="533" y="301"/>
                  </a:cubicBezTo>
                  <a:cubicBezTo>
                    <a:pt x="533" y="299"/>
                    <a:pt x="533" y="298"/>
                    <a:pt x="533" y="296"/>
                  </a:cubicBezTo>
                  <a:cubicBezTo>
                    <a:pt x="532" y="294"/>
                    <a:pt x="532" y="291"/>
                    <a:pt x="531" y="290"/>
                  </a:cubicBezTo>
                  <a:cubicBezTo>
                    <a:pt x="530" y="288"/>
                    <a:pt x="529" y="290"/>
                    <a:pt x="527" y="289"/>
                  </a:cubicBezTo>
                  <a:cubicBezTo>
                    <a:pt x="524" y="288"/>
                    <a:pt x="525" y="285"/>
                    <a:pt x="525" y="282"/>
                  </a:cubicBezTo>
                  <a:cubicBezTo>
                    <a:pt x="525" y="280"/>
                    <a:pt x="525" y="278"/>
                    <a:pt x="525" y="276"/>
                  </a:cubicBezTo>
                  <a:cubicBezTo>
                    <a:pt x="526" y="274"/>
                    <a:pt x="527" y="274"/>
                    <a:pt x="528" y="272"/>
                  </a:cubicBezTo>
                  <a:cubicBezTo>
                    <a:pt x="528" y="271"/>
                    <a:pt x="528" y="269"/>
                    <a:pt x="528" y="268"/>
                  </a:cubicBezTo>
                  <a:cubicBezTo>
                    <a:pt x="529" y="266"/>
                    <a:pt x="529" y="266"/>
                    <a:pt x="530" y="264"/>
                  </a:cubicBezTo>
                  <a:cubicBezTo>
                    <a:pt x="531" y="262"/>
                    <a:pt x="532" y="260"/>
                    <a:pt x="533" y="257"/>
                  </a:cubicBezTo>
                  <a:cubicBezTo>
                    <a:pt x="533" y="255"/>
                    <a:pt x="532" y="254"/>
                    <a:pt x="534" y="253"/>
                  </a:cubicBezTo>
                  <a:cubicBezTo>
                    <a:pt x="534" y="252"/>
                    <a:pt x="535" y="253"/>
                    <a:pt x="535" y="252"/>
                  </a:cubicBezTo>
                  <a:cubicBezTo>
                    <a:pt x="535" y="251"/>
                    <a:pt x="535" y="249"/>
                    <a:pt x="535" y="249"/>
                  </a:cubicBezTo>
                  <a:cubicBezTo>
                    <a:pt x="535" y="247"/>
                    <a:pt x="534" y="247"/>
                    <a:pt x="533" y="245"/>
                  </a:cubicBezTo>
                  <a:cubicBezTo>
                    <a:pt x="532" y="244"/>
                    <a:pt x="531" y="243"/>
                    <a:pt x="530" y="242"/>
                  </a:cubicBezTo>
                  <a:cubicBezTo>
                    <a:pt x="528" y="240"/>
                    <a:pt x="528" y="240"/>
                    <a:pt x="526" y="240"/>
                  </a:cubicBezTo>
                  <a:cubicBezTo>
                    <a:pt x="524" y="239"/>
                    <a:pt x="523" y="237"/>
                    <a:pt x="522" y="235"/>
                  </a:cubicBezTo>
                  <a:cubicBezTo>
                    <a:pt x="520" y="232"/>
                    <a:pt x="520" y="231"/>
                    <a:pt x="516" y="232"/>
                  </a:cubicBezTo>
                  <a:cubicBezTo>
                    <a:pt x="512" y="232"/>
                    <a:pt x="513" y="227"/>
                    <a:pt x="514" y="224"/>
                  </a:cubicBezTo>
                  <a:cubicBezTo>
                    <a:pt x="515" y="223"/>
                    <a:pt x="515" y="221"/>
                    <a:pt x="515" y="219"/>
                  </a:cubicBezTo>
                  <a:cubicBezTo>
                    <a:pt x="516" y="218"/>
                    <a:pt x="518" y="217"/>
                    <a:pt x="520" y="216"/>
                  </a:cubicBezTo>
                  <a:cubicBezTo>
                    <a:pt x="523" y="214"/>
                    <a:pt x="526" y="213"/>
                    <a:pt x="528" y="210"/>
                  </a:cubicBezTo>
                  <a:cubicBezTo>
                    <a:pt x="530" y="209"/>
                    <a:pt x="529" y="210"/>
                    <a:pt x="530" y="208"/>
                  </a:cubicBezTo>
                  <a:cubicBezTo>
                    <a:pt x="531" y="206"/>
                    <a:pt x="531" y="205"/>
                    <a:pt x="532" y="203"/>
                  </a:cubicBezTo>
                  <a:cubicBezTo>
                    <a:pt x="532" y="203"/>
                    <a:pt x="532" y="201"/>
                    <a:pt x="533" y="201"/>
                  </a:cubicBezTo>
                  <a:cubicBezTo>
                    <a:pt x="533" y="200"/>
                    <a:pt x="534" y="200"/>
                    <a:pt x="535" y="199"/>
                  </a:cubicBezTo>
                  <a:cubicBezTo>
                    <a:pt x="536" y="198"/>
                    <a:pt x="537" y="197"/>
                    <a:pt x="539" y="196"/>
                  </a:cubicBezTo>
                  <a:cubicBezTo>
                    <a:pt x="542" y="195"/>
                    <a:pt x="544" y="196"/>
                    <a:pt x="547" y="196"/>
                  </a:cubicBezTo>
                  <a:cubicBezTo>
                    <a:pt x="550" y="195"/>
                    <a:pt x="549" y="195"/>
                    <a:pt x="550" y="193"/>
                  </a:cubicBezTo>
                  <a:cubicBezTo>
                    <a:pt x="551" y="192"/>
                    <a:pt x="552" y="190"/>
                    <a:pt x="552" y="188"/>
                  </a:cubicBezTo>
                  <a:cubicBezTo>
                    <a:pt x="552" y="187"/>
                    <a:pt x="552" y="185"/>
                    <a:pt x="552" y="184"/>
                  </a:cubicBezTo>
                  <a:cubicBezTo>
                    <a:pt x="553" y="183"/>
                    <a:pt x="554" y="182"/>
                    <a:pt x="554" y="181"/>
                  </a:cubicBezTo>
                  <a:cubicBezTo>
                    <a:pt x="555" y="179"/>
                    <a:pt x="555" y="178"/>
                    <a:pt x="555" y="176"/>
                  </a:cubicBezTo>
                  <a:cubicBezTo>
                    <a:pt x="555" y="174"/>
                    <a:pt x="555" y="172"/>
                    <a:pt x="555" y="170"/>
                  </a:cubicBezTo>
                  <a:cubicBezTo>
                    <a:pt x="555" y="168"/>
                    <a:pt x="556" y="164"/>
                    <a:pt x="552" y="165"/>
                  </a:cubicBezTo>
                  <a:cubicBezTo>
                    <a:pt x="551" y="165"/>
                    <a:pt x="551" y="167"/>
                    <a:pt x="550" y="166"/>
                  </a:cubicBezTo>
                  <a:cubicBezTo>
                    <a:pt x="549" y="166"/>
                    <a:pt x="549" y="165"/>
                    <a:pt x="548" y="165"/>
                  </a:cubicBezTo>
                  <a:cubicBezTo>
                    <a:pt x="547" y="163"/>
                    <a:pt x="547" y="163"/>
                    <a:pt x="546" y="161"/>
                  </a:cubicBezTo>
                  <a:cubicBezTo>
                    <a:pt x="546" y="159"/>
                    <a:pt x="547" y="156"/>
                    <a:pt x="547" y="154"/>
                  </a:cubicBezTo>
                  <a:cubicBezTo>
                    <a:pt x="546" y="153"/>
                    <a:pt x="545" y="153"/>
                    <a:pt x="545" y="151"/>
                  </a:cubicBezTo>
                  <a:cubicBezTo>
                    <a:pt x="543" y="149"/>
                    <a:pt x="542" y="145"/>
                    <a:pt x="540" y="142"/>
                  </a:cubicBezTo>
                  <a:cubicBezTo>
                    <a:pt x="538" y="136"/>
                    <a:pt x="537" y="131"/>
                    <a:pt x="534" y="125"/>
                  </a:cubicBezTo>
                  <a:cubicBezTo>
                    <a:pt x="532" y="120"/>
                    <a:pt x="529" y="116"/>
                    <a:pt x="527" y="111"/>
                  </a:cubicBezTo>
                  <a:cubicBezTo>
                    <a:pt x="526" y="108"/>
                    <a:pt x="523" y="106"/>
                    <a:pt x="523" y="102"/>
                  </a:cubicBezTo>
                  <a:cubicBezTo>
                    <a:pt x="523" y="99"/>
                    <a:pt x="523" y="99"/>
                    <a:pt x="524" y="97"/>
                  </a:cubicBezTo>
                  <a:cubicBezTo>
                    <a:pt x="525" y="95"/>
                    <a:pt x="526" y="94"/>
                    <a:pt x="526" y="92"/>
                  </a:cubicBezTo>
                  <a:cubicBezTo>
                    <a:pt x="525" y="88"/>
                    <a:pt x="521" y="85"/>
                    <a:pt x="521" y="81"/>
                  </a:cubicBezTo>
                  <a:cubicBezTo>
                    <a:pt x="520" y="80"/>
                    <a:pt x="521" y="78"/>
                    <a:pt x="521" y="77"/>
                  </a:cubicBezTo>
                  <a:cubicBezTo>
                    <a:pt x="521" y="77"/>
                    <a:pt x="520" y="76"/>
                    <a:pt x="521" y="75"/>
                  </a:cubicBezTo>
                  <a:cubicBezTo>
                    <a:pt x="521" y="74"/>
                    <a:pt x="522" y="75"/>
                    <a:pt x="522" y="74"/>
                  </a:cubicBezTo>
                  <a:cubicBezTo>
                    <a:pt x="523" y="72"/>
                    <a:pt x="523" y="67"/>
                    <a:pt x="522" y="65"/>
                  </a:cubicBezTo>
                  <a:cubicBezTo>
                    <a:pt x="521" y="63"/>
                    <a:pt x="519" y="62"/>
                    <a:pt x="518" y="61"/>
                  </a:cubicBezTo>
                  <a:cubicBezTo>
                    <a:pt x="518" y="60"/>
                    <a:pt x="516" y="59"/>
                    <a:pt x="516" y="57"/>
                  </a:cubicBezTo>
                  <a:cubicBezTo>
                    <a:pt x="516" y="56"/>
                    <a:pt x="516" y="55"/>
                    <a:pt x="516" y="54"/>
                  </a:cubicBezTo>
                  <a:cubicBezTo>
                    <a:pt x="515" y="54"/>
                    <a:pt x="513" y="52"/>
                    <a:pt x="512" y="51"/>
                  </a:cubicBezTo>
                  <a:cubicBezTo>
                    <a:pt x="508" y="49"/>
                    <a:pt x="504" y="50"/>
                    <a:pt x="500" y="49"/>
                  </a:cubicBezTo>
                  <a:cubicBezTo>
                    <a:pt x="495" y="48"/>
                    <a:pt x="491" y="45"/>
                    <a:pt x="486" y="43"/>
                  </a:cubicBezTo>
                  <a:cubicBezTo>
                    <a:pt x="484" y="43"/>
                    <a:pt x="482" y="42"/>
                    <a:pt x="480" y="42"/>
                  </a:cubicBezTo>
                  <a:cubicBezTo>
                    <a:pt x="478" y="42"/>
                    <a:pt x="475" y="42"/>
                    <a:pt x="473" y="42"/>
                  </a:cubicBezTo>
                  <a:cubicBezTo>
                    <a:pt x="466" y="42"/>
                    <a:pt x="460" y="42"/>
                    <a:pt x="453" y="42"/>
                  </a:cubicBezTo>
                  <a:cubicBezTo>
                    <a:pt x="445" y="42"/>
                    <a:pt x="436" y="41"/>
                    <a:pt x="428" y="41"/>
                  </a:cubicBezTo>
                  <a:cubicBezTo>
                    <a:pt x="416" y="41"/>
                    <a:pt x="404" y="42"/>
                    <a:pt x="392" y="41"/>
                  </a:cubicBezTo>
                  <a:cubicBezTo>
                    <a:pt x="375" y="41"/>
                    <a:pt x="359" y="40"/>
                    <a:pt x="343" y="39"/>
                  </a:cubicBezTo>
                  <a:cubicBezTo>
                    <a:pt x="336" y="38"/>
                    <a:pt x="329" y="37"/>
                    <a:pt x="322" y="36"/>
                  </a:cubicBezTo>
                  <a:cubicBezTo>
                    <a:pt x="321" y="35"/>
                    <a:pt x="320" y="35"/>
                    <a:pt x="319" y="35"/>
                  </a:cubicBezTo>
                  <a:cubicBezTo>
                    <a:pt x="319" y="37"/>
                    <a:pt x="317" y="38"/>
                    <a:pt x="315" y="39"/>
                  </a:cubicBezTo>
                  <a:cubicBezTo>
                    <a:pt x="314" y="41"/>
                    <a:pt x="310" y="41"/>
                    <a:pt x="309" y="43"/>
                  </a:cubicBezTo>
                  <a:cubicBezTo>
                    <a:pt x="308" y="45"/>
                    <a:pt x="309" y="46"/>
                    <a:pt x="307" y="48"/>
                  </a:cubicBezTo>
                  <a:cubicBezTo>
                    <a:pt x="306" y="49"/>
                    <a:pt x="303" y="48"/>
                    <a:pt x="301" y="48"/>
                  </a:cubicBezTo>
                  <a:cubicBezTo>
                    <a:pt x="298" y="49"/>
                    <a:pt x="295" y="51"/>
                    <a:pt x="292" y="50"/>
                  </a:cubicBezTo>
                  <a:cubicBezTo>
                    <a:pt x="292" y="49"/>
                    <a:pt x="292" y="48"/>
                    <a:pt x="292" y="47"/>
                  </a:cubicBezTo>
                  <a:cubicBezTo>
                    <a:pt x="293" y="45"/>
                    <a:pt x="296" y="43"/>
                    <a:pt x="296" y="42"/>
                  </a:cubicBezTo>
                  <a:cubicBezTo>
                    <a:pt x="296" y="40"/>
                    <a:pt x="295" y="39"/>
                    <a:pt x="293" y="41"/>
                  </a:cubicBezTo>
                  <a:cubicBezTo>
                    <a:pt x="292" y="41"/>
                    <a:pt x="292" y="44"/>
                    <a:pt x="291" y="44"/>
                  </a:cubicBezTo>
                  <a:cubicBezTo>
                    <a:pt x="290" y="45"/>
                    <a:pt x="289" y="43"/>
                    <a:pt x="287" y="43"/>
                  </a:cubicBezTo>
                  <a:cubicBezTo>
                    <a:pt x="286" y="43"/>
                    <a:pt x="283" y="44"/>
                    <a:pt x="282" y="44"/>
                  </a:cubicBezTo>
                  <a:cubicBezTo>
                    <a:pt x="280" y="44"/>
                    <a:pt x="269" y="46"/>
                    <a:pt x="253" y="35"/>
                  </a:cubicBezTo>
                  <a:cubicBezTo>
                    <a:pt x="252" y="27"/>
                    <a:pt x="252" y="27"/>
                    <a:pt x="252" y="27"/>
                  </a:cubicBezTo>
                  <a:cubicBezTo>
                    <a:pt x="253" y="20"/>
                    <a:pt x="246" y="10"/>
                    <a:pt x="245" y="7"/>
                  </a:cubicBezTo>
                  <a:cubicBezTo>
                    <a:pt x="245" y="5"/>
                    <a:pt x="243" y="3"/>
                    <a:pt x="243" y="1"/>
                  </a:cubicBezTo>
                  <a:cubicBezTo>
                    <a:pt x="237" y="0"/>
                    <a:pt x="230" y="1"/>
                    <a:pt x="225" y="1"/>
                  </a:cubicBezTo>
                  <a:cubicBezTo>
                    <a:pt x="220" y="1"/>
                    <a:pt x="214" y="1"/>
                    <a:pt x="210" y="1"/>
                  </a:cubicBezTo>
                  <a:cubicBezTo>
                    <a:pt x="208" y="1"/>
                    <a:pt x="206" y="1"/>
                    <a:pt x="205" y="2"/>
                  </a:cubicBezTo>
                  <a:cubicBezTo>
                    <a:pt x="202" y="2"/>
                    <a:pt x="201" y="4"/>
                    <a:pt x="199" y="5"/>
                  </a:cubicBezTo>
                  <a:cubicBezTo>
                    <a:pt x="196" y="8"/>
                    <a:pt x="193" y="9"/>
                    <a:pt x="192" y="13"/>
                  </a:cubicBezTo>
                  <a:cubicBezTo>
                    <a:pt x="191" y="13"/>
                    <a:pt x="190" y="13"/>
                    <a:pt x="189" y="13"/>
                  </a:cubicBezTo>
                  <a:cubicBezTo>
                    <a:pt x="188" y="12"/>
                    <a:pt x="187" y="10"/>
                    <a:pt x="187" y="10"/>
                  </a:cubicBezTo>
                  <a:cubicBezTo>
                    <a:pt x="184" y="8"/>
                    <a:pt x="181" y="11"/>
                    <a:pt x="178" y="12"/>
                  </a:cubicBezTo>
                  <a:cubicBezTo>
                    <a:pt x="178" y="12"/>
                    <a:pt x="176" y="12"/>
                    <a:pt x="176" y="12"/>
                  </a:cubicBezTo>
                  <a:cubicBezTo>
                    <a:pt x="174" y="13"/>
                    <a:pt x="174" y="16"/>
                    <a:pt x="172" y="16"/>
                  </a:cubicBezTo>
                  <a:cubicBezTo>
                    <a:pt x="171" y="17"/>
                    <a:pt x="168" y="18"/>
                    <a:pt x="166" y="17"/>
                  </a:cubicBezTo>
                  <a:cubicBezTo>
                    <a:pt x="164" y="17"/>
                    <a:pt x="164" y="16"/>
                    <a:pt x="163" y="15"/>
                  </a:cubicBezTo>
                  <a:cubicBezTo>
                    <a:pt x="162" y="14"/>
                    <a:pt x="157" y="14"/>
                    <a:pt x="156" y="15"/>
                  </a:cubicBezTo>
                  <a:cubicBezTo>
                    <a:pt x="155" y="15"/>
                    <a:pt x="156" y="17"/>
                    <a:pt x="156" y="17"/>
                  </a:cubicBezTo>
                  <a:cubicBezTo>
                    <a:pt x="156" y="18"/>
                    <a:pt x="155" y="18"/>
                    <a:pt x="155" y="19"/>
                  </a:cubicBezTo>
                  <a:cubicBezTo>
                    <a:pt x="152" y="21"/>
                    <a:pt x="148" y="21"/>
                    <a:pt x="145" y="24"/>
                  </a:cubicBezTo>
                  <a:cubicBezTo>
                    <a:pt x="144" y="24"/>
                    <a:pt x="143" y="26"/>
                    <a:pt x="143" y="27"/>
                  </a:cubicBezTo>
                  <a:cubicBezTo>
                    <a:pt x="141" y="28"/>
                    <a:pt x="139" y="30"/>
                    <a:pt x="137" y="32"/>
                  </a:cubicBezTo>
                  <a:cubicBezTo>
                    <a:pt x="135" y="34"/>
                    <a:pt x="135" y="37"/>
                    <a:pt x="133" y="40"/>
                  </a:cubicBezTo>
                  <a:cubicBezTo>
                    <a:pt x="131" y="43"/>
                    <a:pt x="129" y="47"/>
                    <a:pt x="125" y="47"/>
                  </a:cubicBezTo>
                  <a:cubicBezTo>
                    <a:pt x="121" y="47"/>
                    <a:pt x="117" y="47"/>
                    <a:pt x="114" y="50"/>
                  </a:cubicBezTo>
                  <a:cubicBezTo>
                    <a:pt x="113" y="50"/>
                    <a:pt x="113" y="51"/>
                    <a:pt x="112" y="51"/>
                  </a:cubicBezTo>
                  <a:cubicBezTo>
                    <a:pt x="109" y="53"/>
                    <a:pt x="105" y="53"/>
                    <a:pt x="102" y="54"/>
                  </a:cubicBezTo>
                  <a:cubicBezTo>
                    <a:pt x="101" y="54"/>
                    <a:pt x="101" y="54"/>
                    <a:pt x="100" y="55"/>
                  </a:cubicBezTo>
                  <a:cubicBezTo>
                    <a:pt x="100" y="56"/>
                    <a:pt x="100" y="57"/>
                    <a:pt x="100" y="57"/>
                  </a:cubicBezTo>
                  <a:cubicBezTo>
                    <a:pt x="99" y="58"/>
                    <a:pt x="98" y="57"/>
                    <a:pt x="97" y="58"/>
                  </a:cubicBezTo>
                  <a:cubicBezTo>
                    <a:pt x="95" y="58"/>
                    <a:pt x="95" y="59"/>
                    <a:pt x="93" y="59"/>
                  </a:cubicBezTo>
                  <a:cubicBezTo>
                    <a:pt x="88" y="62"/>
                    <a:pt x="83" y="63"/>
                    <a:pt x="77" y="63"/>
                  </a:cubicBezTo>
                  <a:cubicBezTo>
                    <a:pt x="72" y="63"/>
                    <a:pt x="69" y="63"/>
                    <a:pt x="65" y="65"/>
                  </a:cubicBezTo>
                  <a:cubicBezTo>
                    <a:pt x="61" y="67"/>
                    <a:pt x="57" y="69"/>
                    <a:pt x="54" y="71"/>
                  </a:cubicBezTo>
                  <a:cubicBezTo>
                    <a:pt x="50" y="73"/>
                    <a:pt x="46" y="74"/>
                    <a:pt x="43" y="76"/>
                  </a:cubicBezTo>
                  <a:cubicBezTo>
                    <a:pt x="46" y="75"/>
                    <a:pt x="46" y="70"/>
                    <a:pt x="48" y="69"/>
                  </a:cubicBezTo>
                  <a:cubicBezTo>
                    <a:pt x="45" y="68"/>
                    <a:pt x="43" y="68"/>
                    <a:pt x="40" y="70"/>
                  </a:cubicBezTo>
                  <a:cubicBezTo>
                    <a:pt x="39" y="70"/>
                    <a:pt x="38" y="71"/>
                    <a:pt x="38" y="71"/>
                  </a:cubicBezTo>
                  <a:cubicBezTo>
                    <a:pt x="37" y="72"/>
                    <a:pt x="36" y="71"/>
                    <a:pt x="36" y="71"/>
                  </a:cubicBezTo>
                  <a:cubicBezTo>
                    <a:pt x="34" y="72"/>
                    <a:pt x="31" y="72"/>
                    <a:pt x="29" y="73"/>
                  </a:cubicBezTo>
                  <a:cubicBezTo>
                    <a:pt x="29" y="73"/>
                    <a:pt x="28" y="74"/>
                    <a:pt x="27" y="74"/>
                  </a:cubicBezTo>
                  <a:cubicBezTo>
                    <a:pt x="25" y="75"/>
                    <a:pt x="21" y="76"/>
                    <a:pt x="18" y="77"/>
                  </a:cubicBezTo>
                  <a:cubicBezTo>
                    <a:pt x="18" y="77"/>
                    <a:pt x="18" y="78"/>
                    <a:pt x="19" y="78"/>
                  </a:cubicBezTo>
                  <a:cubicBezTo>
                    <a:pt x="19" y="79"/>
                    <a:pt x="20" y="79"/>
                    <a:pt x="20" y="80"/>
                  </a:cubicBezTo>
                  <a:cubicBezTo>
                    <a:pt x="19" y="80"/>
                    <a:pt x="18" y="80"/>
                    <a:pt x="17" y="80"/>
                  </a:cubicBezTo>
                  <a:cubicBezTo>
                    <a:pt x="16" y="80"/>
                    <a:pt x="15" y="80"/>
                    <a:pt x="14" y="81"/>
                  </a:cubicBezTo>
                  <a:cubicBezTo>
                    <a:pt x="12" y="81"/>
                    <a:pt x="11" y="82"/>
                    <a:pt x="9" y="82"/>
                  </a:cubicBezTo>
                  <a:cubicBezTo>
                    <a:pt x="6" y="82"/>
                    <a:pt x="3" y="81"/>
                    <a:pt x="0" y="83"/>
                  </a:cubicBezTo>
                  <a:cubicBezTo>
                    <a:pt x="0" y="84"/>
                    <a:pt x="1" y="85"/>
                    <a:pt x="1" y="85"/>
                  </a:cubicBezTo>
                  <a:cubicBezTo>
                    <a:pt x="1" y="86"/>
                    <a:pt x="1" y="87"/>
                    <a:pt x="1" y="87"/>
                  </a:cubicBezTo>
                  <a:cubicBezTo>
                    <a:pt x="2" y="88"/>
                    <a:pt x="5" y="89"/>
                    <a:pt x="7" y="90"/>
                  </a:cubicBezTo>
                  <a:cubicBezTo>
                    <a:pt x="8" y="91"/>
                    <a:pt x="9" y="92"/>
                    <a:pt x="10" y="93"/>
                  </a:cubicBezTo>
                  <a:cubicBezTo>
                    <a:pt x="11" y="93"/>
                    <a:pt x="14" y="94"/>
                    <a:pt x="16" y="93"/>
                  </a:cubicBezTo>
                  <a:cubicBezTo>
                    <a:pt x="18" y="93"/>
                    <a:pt x="20" y="90"/>
                    <a:pt x="21" y="89"/>
                  </a:cubicBezTo>
                  <a:cubicBezTo>
                    <a:pt x="22" y="88"/>
                    <a:pt x="23" y="93"/>
                    <a:pt x="23" y="94"/>
                  </a:cubicBezTo>
                  <a:cubicBezTo>
                    <a:pt x="23" y="96"/>
                    <a:pt x="22" y="99"/>
                    <a:pt x="23" y="101"/>
                  </a:cubicBezTo>
                  <a:cubicBezTo>
                    <a:pt x="23" y="103"/>
                    <a:pt x="24" y="106"/>
                    <a:pt x="24" y="108"/>
                  </a:cubicBezTo>
                  <a:cubicBezTo>
                    <a:pt x="26" y="113"/>
                    <a:pt x="27" y="117"/>
                    <a:pt x="29" y="122"/>
                  </a:cubicBezTo>
                  <a:cubicBezTo>
                    <a:pt x="30" y="124"/>
                    <a:pt x="32" y="127"/>
                    <a:pt x="33" y="130"/>
                  </a:cubicBezTo>
                  <a:cubicBezTo>
                    <a:pt x="34" y="132"/>
                    <a:pt x="33" y="136"/>
                    <a:pt x="33" y="138"/>
                  </a:cubicBezTo>
                  <a:cubicBezTo>
                    <a:pt x="33" y="141"/>
                    <a:pt x="33" y="143"/>
                    <a:pt x="32" y="145"/>
                  </a:cubicBezTo>
                  <a:cubicBezTo>
                    <a:pt x="31" y="148"/>
                    <a:pt x="30" y="149"/>
                    <a:pt x="28" y="151"/>
                  </a:cubicBezTo>
                  <a:cubicBezTo>
                    <a:pt x="27" y="152"/>
                    <a:pt x="26" y="155"/>
                    <a:pt x="25" y="156"/>
                  </a:cubicBezTo>
                  <a:cubicBezTo>
                    <a:pt x="25" y="156"/>
                    <a:pt x="24" y="156"/>
                    <a:pt x="23" y="157"/>
                  </a:cubicBezTo>
                  <a:cubicBezTo>
                    <a:pt x="23" y="158"/>
                    <a:pt x="22" y="159"/>
                    <a:pt x="22" y="160"/>
                  </a:cubicBezTo>
                  <a:cubicBezTo>
                    <a:pt x="21" y="162"/>
                    <a:pt x="20" y="163"/>
                    <a:pt x="19" y="164"/>
                  </a:cubicBezTo>
                  <a:cubicBezTo>
                    <a:pt x="18" y="166"/>
                    <a:pt x="17" y="168"/>
                    <a:pt x="16" y="170"/>
                  </a:cubicBezTo>
                  <a:cubicBezTo>
                    <a:pt x="16" y="170"/>
                    <a:pt x="16" y="171"/>
                    <a:pt x="16" y="171"/>
                  </a:cubicBezTo>
                  <a:cubicBezTo>
                    <a:pt x="16" y="171"/>
                    <a:pt x="15" y="172"/>
                    <a:pt x="15" y="172"/>
                  </a:cubicBezTo>
                  <a:cubicBezTo>
                    <a:pt x="15" y="174"/>
                    <a:pt x="17" y="174"/>
                    <a:pt x="17" y="175"/>
                  </a:cubicBezTo>
                  <a:cubicBezTo>
                    <a:pt x="19" y="176"/>
                    <a:pt x="20" y="177"/>
                    <a:pt x="21" y="178"/>
                  </a:cubicBezTo>
                  <a:cubicBezTo>
                    <a:pt x="22" y="180"/>
                    <a:pt x="23" y="181"/>
                    <a:pt x="25" y="182"/>
                  </a:cubicBezTo>
                  <a:cubicBezTo>
                    <a:pt x="26" y="183"/>
                    <a:pt x="27" y="183"/>
                    <a:pt x="28" y="184"/>
                  </a:cubicBezTo>
                  <a:cubicBezTo>
                    <a:pt x="29" y="185"/>
                    <a:pt x="30" y="185"/>
                    <a:pt x="31" y="187"/>
                  </a:cubicBezTo>
                  <a:cubicBezTo>
                    <a:pt x="33" y="188"/>
                    <a:pt x="33" y="190"/>
                    <a:pt x="34" y="192"/>
                  </a:cubicBezTo>
                  <a:cubicBezTo>
                    <a:pt x="34" y="192"/>
                    <a:pt x="34" y="193"/>
                    <a:pt x="34" y="193"/>
                  </a:cubicBezTo>
                  <a:cubicBezTo>
                    <a:pt x="36" y="196"/>
                    <a:pt x="40" y="196"/>
                    <a:pt x="41" y="199"/>
                  </a:cubicBezTo>
                  <a:cubicBezTo>
                    <a:pt x="41" y="200"/>
                    <a:pt x="40" y="202"/>
                    <a:pt x="40" y="203"/>
                  </a:cubicBezTo>
                  <a:cubicBezTo>
                    <a:pt x="40" y="204"/>
                    <a:pt x="40" y="205"/>
                    <a:pt x="39" y="206"/>
                  </a:cubicBezTo>
                  <a:cubicBezTo>
                    <a:pt x="39" y="208"/>
                    <a:pt x="38" y="208"/>
                    <a:pt x="37" y="210"/>
                  </a:cubicBezTo>
                  <a:cubicBezTo>
                    <a:pt x="36" y="211"/>
                    <a:pt x="36" y="210"/>
                    <a:pt x="37" y="212"/>
                  </a:cubicBezTo>
                  <a:cubicBezTo>
                    <a:pt x="37" y="214"/>
                    <a:pt x="37" y="215"/>
                    <a:pt x="37" y="217"/>
                  </a:cubicBezTo>
                  <a:cubicBezTo>
                    <a:pt x="37" y="218"/>
                    <a:pt x="38" y="221"/>
                    <a:pt x="38" y="222"/>
                  </a:cubicBezTo>
                  <a:cubicBezTo>
                    <a:pt x="39" y="223"/>
                    <a:pt x="39" y="223"/>
                    <a:pt x="39" y="223"/>
                  </a:cubicBezTo>
                  <a:cubicBezTo>
                    <a:pt x="40" y="223"/>
                    <a:pt x="40" y="224"/>
                    <a:pt x="40" y="224"/>
                  </a:cubicBezTo>
                  <a:cubicBezTo>
                    <a:pt x="40" y="224"/>
                    <a:pt x="41" y="224"/>
                    <a:pt x="42" y="225"/>
                  </a:cubicBezTo>
                  <a:cubicBezTo>
                    <a:pt x="42" y="225"/>
                    <a:pt x="42" y="227"/>
                    <a:pt x="42" y="227"/>
                  </a:cubicBezTo>
                  <a:cubicBezTo>
                    <a:pt x="42" y="229"/>
                    <a:pt x="43" y="230"/>
                    <a:pt x="43" y="231"/>
                  </a:cubicBezTo>
                  <a:cubicBezTo>
                    <a:pt x="43" y="232"/>
                    <a:pt x="42" y="232"/>
                    <a:pt x="43" y="233"/>
                  </a:cubicBezTo>
                  <a:cubicBezTo>
                    <a:pt x="43" y="234"/>
                    <a:pt x="46" y="235"/>
                    <a:pt x="46" y="236"/>
                  </a:cubicBezTo>
                  <a:cubicBezTo>
                    <a:pt x="49" y="238"/>
                    <a:pt x="47" y="241"/>
                    <a:pt x="47" y="244"/>
                  </a:cubicBezTo>
                  <a:cubicBezTo>
                    <a:pt x="46" y="247"/>
                    <a:pt x="46" y="249"/>
                    <a:pt x="46" y="252"/>
                  </a:cubicBezTo>
                  <a:cubicBezTo>
                    <a:pt x="46" y="252"/>
                    <a:pt x="46" y="252"/>
                    <a:pt x="46" y="253"/>
                  </a:cubicBezTo>
                  <a:cubicBezTo>
                    <a:pt x="45" y="255"/>
                    <a:pt x="43" y="255"/>
                    <a:pt x="41" y="255"/>
                  </a:cubicBezTo>
                  <a:cubicBezTo>
                    <a:pt x="37" y="256"/>
                    <a:pt x="38" y="257"/>
                    <a:pt x="38" y="260"/>
                  </a:cubicBezTo>
                  <a:cubicBezTo>
                    <a:pt x="38" y="261"/>
                    <a:pt x="38" y="264"/>
                    <a:pt x="38" y="265"/>
                  </a:cubicBezTo>
                  <a:cubicBezTo>
                    <a:pt x="39" y="266"/>
                    <a:pt x="40" y="265"/>
                    <a:pt x="41" y="265"/>
                  </a:cubicBezTo>
                  <a:cubicBezTo>
                    <a:pt x="40" y="265"/>
                    <a:pt x="39" y="266"/>
                    <a:pt x="38" y="267"/>
                  </a:cubicBezTo>
                  <a:cubicBezTo>
                    <a:pt x="39" y="269"/>
                    <a:pt x="41" y="271"/>
                    <a:pt x="42" y="273"/>
                  </a:cubicBezTo>
                  <a:cubicBezTo>
                    <a:pt x="42" y="273"/>
                    <a:pt x="42" y="274"/>
                    <a:pt x="42" y="274"/>
                  </a:cubicBezTo>
                  <a:cubicBezTo>
                    <a:pt x="42" y="275"/>
                    <a:pt x="43" y="275"/>
                    <a:pt x="43" y="275"/>
                  </a:cubicBezTo>
                  <a:cubicBezTo>
                    <a:pt x="43" y="275"/>
                    <a:pt x="44" y="277"/>
                    <a:pt x="44" y="276"/>
                  </a:cubicBezTo>
                  <a:cubicBezTo>
                    <a:pt x="44" y="278"/>
                    <a:pt x="45" y="280"/>
                    <a:pt x="45" y="282"/>
                  </a:cubicBezTo>
                  <a:cubicBezTo>
                    <a:pt x="45" y="283"/>
                    <a:pt x="44" y="283"/>
                    <a:pt x="44" y="284"/>
                  </a:cubicBezTo>
                  <a:cubicBezTo>
                    <a:pt x="44" y="284"/>
                    <a:pt x="43" y="284"/>
                    <a:pt x="43" y="284"/>
                  </a:cubicBezTo>
                  <a:cubicBezTo>
                    <a:pt x="43" y="285"/>
                    <a:pt x="42" y="285"/>
                    <a:pt x="41" y="285"/>
                  </a:cubicBezTo>
                  <a:cubicBezTo>
                    <a:pt x="40" y="286"/>
                    <a:pt x="41" y="287"/>
                    <a:pt x="42" y="288"/>
                  </a:cubicBezTo>
                  <a:cubicBezTo>
                    <a:pt x="42" y="288"/>
                    <a:pt x="42" y="288"/>
                    <a:pt x="43" y="289"/>
                  </a:cubicBezTo>
                  <a:cubicBezTo>
                    <a:pt x="45" y="290"/>
                    <a:pt x="46" y="291"/>
                    <a:pt x="47" y="292"/>
                  </a:cubicBezTo>
                  <a:cubicBezTo>
                    <a:pt x="48" y="293"/>
                    <a:pt x="50" y="293"/>
                    <a:pt x="51" y="294"/>
                  </a:cubicBezTo>
                  <a:cubicBezTo>
                    <a:pt x="52" y="295"/>
                    <a:pt x="52" y="295"/>
                    <a:pt x="53" y="296"/>
                  </a:cubicBezTo>
                  <a:cubicBezTo>
                    <a:pt x="54" y="298"/>
                    <a:pt x="54" y="299"/>
                    <a:pt x="54" y="301"/>
                  </a:cubicBezTo>
                  <a:cubicBezTo>
                    <a:pt x="55" y="302"/>
                    <a:pt x="55" y="303"/>
                    <a:pt x="55" y="303"/>
                  </a:cubicBezTo>
                  <a:cubicBezTo>
                    <a:pt x="55" y="304"/>
                    <a:pt x="56" y="304"/>
                    <a:pt x="56" y="304"/>
                  </a:cubicBezTo>
                  <a:cubicBezTo>
                    <a:pt x="57" y="305"/>
                    <a:pt x="58" y="306"/>
                    <a:pt x="58" y="307"/>
                  </a:cubicBezTo>
                  <a:cubicBezTo>
                    <a:pt x="59" y="308"/>
                    <a:pt x="59" y="309"/>
                    <a:pt x="60" y="310"/>
                  </a:cubicBezTo>
                  <a:cubicBezTo>
                    <a:pt x="60" y="312"/>
                    <a:pt x="60" y="311"/>
                    <a:pt x="60" y="313"/>
                  </a:cubicBezTo>
                  <a:cubicBezTo>
                    <a:pt x="59" y="315"/>
                    <a:pt x="59" y="317"/>
                    <a:pt x="58" y="319"/>
                  </a:cubicBezTo>
                  <a:cubicBezTo>
                    <a:pt x="57" y="321"/>
                    <a:pt x="57" y="322"/>
                    <a:pt x="57" y="324"/>
                  </a:cubicBezTo>
                  <a:cubicBezTo>
                    <a:pt x="56" y="326"/>
                    <a:pt x="57" y="328"/>
                    <a:pt x="56" y="330"/>
                  </a:cubicBezTo>
                  <a:cubicBezTo>
                    <a:pt x="56" y="332"/>
                    <a:pt x="54" y="333"/>
                    <a:pt x="54" y="336"/>
                  </a:cubicBezTo>
                  <a:cubicBezTo>
                    <a:pt x="54" y="337"/>
                    <a:pt x="54" y="337"/>
                    <a:pt x="54" y="338"/>
                  </a:cubicBezTo>
                  <a:cubicBezTo>
                    <a:pt x="56" y="338"/>
                    <a:pt x="59" y="338"/>
                    <a:pt x="61" y="338"/>
                  </a:cubicBezTo>
                  <a:cubicBezTo>
                    <a:pt x="65" y="338"/>
                    <a:pt x="68" y="338"/>
                    <a:pt x="72" y="338"/>
                  </a:cubicBezTo>
                  <a:cubicBezTo>
                    <a:pt x="75" y="338"/>
                    <a:pt x="75" y="338"/>
                    <a:pt x="76" y="340"/>
                  </a:cubicBezTo>
                  <a:cubicBezTo>
                    <a:pt x="76" y="340"/>
                    <a:pt x="77" y="340"/>
                    <a:pt x="77" y="341"/>
                  </a:cubicBezTo>
                  <a:cubicBezTo>
                    <a:pt x="78" y="341"/>
                    <a:pt x="78" y="341"/>
                    <a:pt x="78" y="342"/>
                  </a:cubicBezTo>
                  <a:cubicBezTo>
                    <a:pt x="78" y="342"/>
                    <a:pt x="79" y="343"/>
                    <a:pt x="79" y="343"/>
                  </a:cubicBezTo>
                  <a:cubicBezTo>
                    <a:pt x="81" y="346"/>
                    <a:pt x="82" y="348"/>
                    <a:pt x="84" y="350"/>
                  </a:cubicBezTo>
                  <a:cubicBezTo>
                    <a:pt x="85" y="352"/>
                    <a:pt x="86" y="355"/>
                    <a:pt x="88" y="356"/>
                  </a:cubicBezTo>
                  <a:cubicBezTo>
                    <a:pt x="89" y="356"/>
                    <a:pt x="90" y="356"/>
                    <a:pt x="91" y="356"/>
                  </a:cubicBezTo>
                  <a:cubicBezTo>
                    <a:pt x="93" y="356"/>
                    <a:pt x="95" y="358"/>
                    <a:pt x="97" y="358"/>
                  </a:cubicBezTo>
                  <a:cubicBezTo>
                    <a:pt x="99" y="359"/>
                    <a:pt x="102" y="361"/>
                    <a:pt x="104" y="362"/>
                  </a:cubicBezTo>
                  <a:cubicBezTo>
                    <a:pt x="106" y="362"/>
                    <a:pt x="107" y="363"/>
                    <a:pt x="108" y="363"/>
                  </a:cubicBezTo>
                  <a:cubicBezTo>
                    <a:pt x="110" y="364"/>
                    <a:pt x="111" y="364"/>
                    <a:pt x="113" y="365"/>
                  </a:cubicBezTo>
                  <a:cubicBezTo>
                    <a:pt x="114" y="365"/>
                    <a:pt x="114" y="366"/>
                    <a:pt x="115" y="366"/>
                  </a:cubicBezTo>
                  <a:cubicBezTo>
                    <a:pt x="116" y="367"/>
                    <a:pt x="117" y="366"/>
                    <a:pt x="118" y="367"/>
                  </a:cubicBezTo>
                  <a:cubicBezTo>
                    <a:pt x="118" y="367"/>
                    <a:pt x="119" y="368"/>
                    <a:pt x="120" y="369"/>
                  </a:cubicBezTo>
                  <a:cubicBezTo>
                    <a:pt x="120" y="369"/>
                    <a:pt x="122" y="369"/>
                    <a:pt x="122" y="369"/>
                  </a:cubicBezTo>
                  <a:cubicBezTo>
                    <a:pt x="124" y="370"/>
                    <a:pt x="125" y="370"/>
                    <a:pt x="127" y="370"/>
                  </a:cubicBezTo>
                  <a:cubicBezTo>
                    <a:pt x="129" y="370"/>
                    <a:pt x="131" y="369"/>
                    <a:pt x="133" y="370"/>
                  </a:cubicBezTo>
                  <a:cubicBezTo>
                    <a:pt x="135" y="370"/>
                    <a:pt x="135" y="370"/>
                    <a:pt x="136" y="371"/>
                  </a:cubicBezTo>
                  <a:cubicBezTo>
                    <a:pt x="138" y="372"/>
                    <a:pt x="137" y="370"/>
                    <a:pt x="138" y="372"/>
                  </a:cubicBezTo>
                  <a:cubicBezTo>
                    <a:pt x="138" y="372"/>
                    <a:pt x="138" y="374"/>
                    <a:pt x="138" y="375"/>
                  </a:cubicBezTo>
                  <a:cubicBezTo>
                    <a:pt x="137" y="376"/>
                    <a:pt x="136" y="377"/>
                    <a:pt x="136" y="378"/>
                  </a:cubicBezTo>
                  <a:cubicBezTo>
                    <a:pt x="135" y="379"/>
                    <a:pt x="134" y="380"/>
                    <a:pt x="133" y="381"/>
                  </a:cubicBezTo>
                  <a:cubicBezTo>
                    <a:pt x="132" y="382"/>
                    <a:pt x="130" y="383"/>
                    <a:pt x="129" y="385"/>
                  </a:cubicBezTo>
                  <a:cubicBezTo>
                    <a:pt x="128" y="386"/>
                    <a:pt x="128" y="388"/>
                    <a:pt x="128" y="389"/>
                  </a:cubicBezTo>
                  <a:cubicBezTo>
                    <a:pt x="129" y="392"/>
                    <a:pt x="131" y="392"/>
                    <a:pt x="133" y="393"/>
                  </a:cubicBezTo>
                  <a:cubicBezTo>
                    <a:pt x="135" y="394"/>
                    <a:pt x="136" y="395"/>
                    <a:pt x="137" y="396"/>
                  </a:cubicBezTo>
                  <a:cubicBezTo>
                    <a:pt x="138" y="397"/>
                    <a:pt x="139" y="397"/>
                    <a:pt x="140" y="398"/>
                  </a:cubicBezTo>
                  <a:cubicBezTo>
                    <a:pt x="140" y="398"/>
                    <a:pt x="141" y="400"/>
                    <a:pt x="141" y="400"/>
                  </a:cubicBezTo>
                  <a:cubicBezTo>
                    <a:pt x="142" y="401"/>
                    <a:pt x="142" y="401"/>
                    <a:pt x="143" y="402"/>
                  </a:cubicBezTo>
                  <a:cubicBezTo>
                    <a:pt x="144" y="404"/>
                    <a:pt x="145" y="405"/>
                    <a:pt x="145" y="407"/>
                  </a:cubicBezTo>
                  <a:cubicBezTo>
                    <a:pt x="145" y="409"/>
                    <a:pt x="146" y="410"/>
                    <a:pt x="147" y="412"/>
                  </a:cubicBezTo>
                  <a:cubicBezTo>
                    <a:pt x="148" y="413"/>
                    <a:pt x="148" y="414"/>
                    <a:pt x="149" y="415"/>
                  </a:cubicBezTo>
                  <a:cubicBezTo>
                    <a:pt x="152" y="417"/>
                    <a:pt x="154" y="415"/>
                    <a:pt x="156" y="413"/>
                  </a:cubicBezTo>
                  <a:cubicBezTo>
                    <a:pt x="156" y="412"/>
                    <a:pt x="157" y="412"/>
                    <a:pt x="157" y="412"/>
                  </a:cubicBezTo>
                  <a:cubicBezTo>
                    <a:pt x="158" y="410"/>
                    <a:pt x="158" y="411"/>
                    <a:pt x="160" y="410"/>
                  </a:cubicBezTo>
                  <a:cubicBezTo>
                    <a:pt x="162" y="408"/>
                    <a:pt x="161" y="407"/>
                    <a:pt x="163" y="406"/>
                  </a:cubicBezTo>
                  <a:cubicBezTo>
                    <a:pt x="164" y="405"/>
                    <a:pt x="165" y="405"/>
                    <a:pt x="166" y="405"/>
                  </a:cubicBezTo>
                  <a:cubicBezTo>
                    <a:pt x="167" y="404"/>
                    <a:pt x="169" y="403"/>
                    <a:pt x="171" y="403"/>
                  </a:cubicBezTo>
                  <a:cubicBezTo>
                    <a:pt x="173" y="402"/>
                    <a:pt x="174" y="402"/>
                    <a:pt x="174" y="400"/>
                  </a:cubicBezTo>
                  <a:cubicBezTo>
                    <a:pt x="173" y="397"/>
                    <a:pt x="171" y="397"/>
                    <a:pt x="169" y="395"/>
                  </a:cubicBezTo>
                  <a:cubicBezTo>
                    <a:pt x="168" y="394"/>
                    <a:pt x="168" y="394"/>
                    <a:pt x="167" y="393"/>
                  </a:cubicBezTo>
                  <a:cubicBezTo>
                    <a:pt x="166" y="391"/>
                    <a:pt x="165" y="390"/>
                    <a:pt x="165" y="388"/>
                  </a:cubicBezTo>
                  <a:cubicBezTo>
                    <a:pt x="169" y="388"/>
                    <a:pt x="174" y="388"/>
                    <a:pt x="177" y="390"/>
                  </a:cubicBezTo>
                  <a:cubicBezTo>
                    <a:pt x="177" y="390"/>
                    <a:pt x="178" y="391"/>
                    <a:pt x="177" y="392"/>
                  </a:cubicBezTo>
                  <a:cubicBezTo>
                    <a:pt x="179" y="393"/>
                    <a:pt x="179" y="392"/>
                    <a:pt x="180" y="393"/>
                  </a:cubicBezTo>
                  <a:cubicBezTo>
                    <a:pt x="181" y="394"/>
                    <a:pt x="183" y="395"/>
                    <a:pt x="184" y="395"/>
                  </a:cubicBezTo>
                  <a:cubicBezTo>
                    <a:pt x="184" y="397"/>
                    <a:pt x="185" y="397"/>
                    <a:pt x="187" y="398"/>
                  </a:cubicBezTo>
                  <a:cubicBezTo>
                    <a:pt x="189" y="398"/>
                    <a:pt x="190" y="400"/>
                    <a:pt x="191" y="400"/>
                  </a:cubicBezTo>
                  <a:cubicBezTo>
                    <a:pt x="192" y="401"/>
                    <a:pt x="192" y="400"/>
                    <a:pt x="193" y="401"/>
                  </a:cubicBezTo>
                  <a:cubicBezTo>
                    <a:pt x="194" y="401"/>
                    <a:pt x="193" y="402"/>
                    <a:pt x="194" y="402"/>
                  </a:cubicBezTo>
                  <a:cubicBezTo>
                    <a:pt x="196" y="403"/>
                    <a:pt x="200" y="402"/>
                    <a:pt x="201" y="402"/>
                  </a:cubicBezTo>
                  <a:cubicBezTo>
                    <a:pt x="204" y="402"/>
                    <a:pt x="208" y="399"/>
                    <a:pt x="210" y="402"/>
                  </a:cubicBezTo>
                  <a:cubicBezTo>
                    <a:pt x="210" y="403"/>
                    <a:pt x="210" y="406"/>
                    <a:pt x="210" y="407"/>
                  </a:cubicBezTo>
                  <a:cubicBezTo>
                    <a:pt x="209" y="409"/>
                    <a:pt x="207" y="409"/>
                    <a:pt x="206" y="411"/>
                  </a:cubicBezTo>
                  <a:cubicBezTo>
                    <a:pt x="206" y="412"/>
                    <a:pt x="207" y="413"/>
                    <a:pt x="208" y="414"/>
                  </a:cubicBezTo>
                  <a:cubicBezTo>
                    <a:pt x="209" y="415"/>
                    <a:pt x="210" y="417"/>
                    <a:pt x="212" y="417"/>
                  </a:cubicBezTo>
                  <a:cubicBezTo>
                    <a:pt x="213" y="418"/>
                    <a:pt x="214" y="420"/>
                    <a:pt x="215" y="421"/>
                  </a:cubicBezTo>
                  <a:cubicBezTo>
                    <a:pt x="217" y="422"/>
                    <a:pt x="219" y="421"/>
                    <a:pt x="220" y="421"/>
                  </a:cubicBezTo>
                  <a:cubicBezTo>
                    <a:pt x="221" y="422"/>
                    <a:pt x="221" y="422"/>
                    <a:pt x="222" y="423"/>
                  </a:cubicBezTo>
                  <a:cubicBezTo>
                    <a:pt x="222" y="423"/>
                    <a:pt x="222" y="423"/>
                    <a:pt x="223" y="423"/>
                  </a:cubicBezTo>
                  <a:cubicBezTo>
                    <a:pt x="225" y="424"/>
                    <a:pt x="226" y="423"/>
                    <a:pt x="227" y="424"/>
                  </a:cubicBezTo>
                  <a:cubicBezTo>
                    <a:pt x="229" y="424"/>
                    <a:pt x="229" y="425"/>
                    <a:pt x="231" y="426"/>
                  </a:cubicBezTo>
                  <a:cubicBezTo>
                    <a:pt x="233" y="426"/>
                    <a:pt x="235" y="426"/>
                    <a:pt x="237" y="427"/>
                  </a:cubicBezTo>
                  <a:cubicBezTo>
                    <a:pt x="239" y="427"/>
                    <a:pt x="240" y="428"/>
                    <a:pt x="243" y="428"/>
                  </a:cubicBezTo>
                  <a:cubicBezTo>
                    <a:pt x="243" y="429"/>
                    <a:pt x="243" y="429"/>
                    <a:pt x="243" y="429"/>
                  </a:cubicBezTo>
                  <a:cubicBezTo>
                    <a:pt x="245" y="429"/>
                    <a:pt x="247" y="430"/>
                    <a:pt x="249" y="431"/>
                  </a:cubicBezTo>
                  <a:cubicBezTo>
                    <a:pt x="253" y="433"/>
                    <a:pt x="256" y="433"/>
                    <a:pt x="260" y="434"/>
                  </a:cubicBezTo>
                  <a:cubicBezTo>
                    <a:pt x="257" y="440"/>
                    <a:pt x="259" y="446"/>
                    <a:pt x="264" y="449"/>
                  </a:cubicBezTo>
                  <a:cubicBezTo>
                    <a:pt x="267" y="451"/>
                    <a:pt x="269" y="452"/>
                    <a:pt x="269" y="455"/>
                  </a:cubicBezTo>
                  <a:cubicBezTo>
                    <a:pt x="269" y="457"/>
                    <a:pt x="269" y="459"/>
                    <a:pt x="269" y="460"/>
                  </a:cubicBezTo>
                  <a:cubicBezTo>
                    <a:pt x="268" y="462"/>
                    <a:pt x="267" y="463"/>
                    <a:pt x="268" y="465"/>
                  </a:cubicBezTo>
                  <a:cubicBezTo>
                    <a:pt x="268" y="465"/>
                    <a:pt x="269" y="465"/>
                    <a:pt x="270" y="465"/>
                  </a:cubicBezTo>
                  <a:cubicBezTo>
                    <a:pt x="271" y="465"/>
                    <a:pt x="271" y="465"/>
                    <a:pt x="271" y="466"/>
                  </a:cubicBezTo>
                  <a:cubicBezTo>
                    <a:pt x="272" y="467"/>
                    <a:pt x="272" y="469"/>
                    <a:pt x="272" y="470"/>
                  </a:cubicBezTo>
                  <a:cubicBezTo>
                    <a:pt x="273" y="473"/>
                    <a:pt x="272" y="475"/>
                    <a:pt x="276" y="475"/>
                  </a:cubicBezTo>
                  <a:cubicBezTo>
                    <a:pt x="279" y="476"/>
                    <a:pt x="283" y="476"/>
                    <a:pt x="286" y="475"/>
                  </a:cubicBezTo>
                  <a:cubicBezTo>
                    <a:pt x="290" y="475"/>
                    <a:pt x="289" y="473"/>
                    <a:pt x="289" y="469"/>
                  </a:cubicBezTo>
                  <a:cubicBezTo>
                    <a:pt x="290" y="466"/>
                    <a:pt x="291" y="465"/>
                    <a:pt x="294" y="464"/>
                  </a:cubicBezTo>
                  <a:cubicBezTo>
                    <a:pt x="296" y="464"/>
                    <a:pt x="296" y="463"/>
                    <a:pt x="298" y="463"/>
                  </a:cubicBezTo>
                  <a:cubicBezTo>
                    <a:pt x="298" y="463"/>
                    <a:pt x="299" y="463"/>
                    <a:pt x="299" y="462"/>
                  </a:cubicBezTo>
                  <a:cubicBezTo>
                    <a:pt x="301" y="462"/>
                    <a:pt x="301" y="461"/>
                    <a:pt x="302" y="460"/>
                  </a:cubicBezTo>
                  <a:cubicBezTo>
                    <a:pt x="304" y="458"/>
                    <a:pt x="307" y="460"/>
                    <a:pt x="307" y="463"/>
                  </a:cubicBezTo>
                  <a:cubicBezTo>
                    <a:pt x="307" y="464"/>
                    <a:pt x="307" y="465"/>
                    <a:pt x="308" y="466"/>
                  </a:cubicBezTo>
                  <a:cubicBezTo>
                    <a:pt x="309" y="467"/>
                    <a:pt x="311" y="466"/>
                    <a:pt x="311" y="468"/>
                  </a:cubicBezTo>
                  <a:cubicBezTo>
                    <a:pt x="312" y="468"/>
                    <a:pt x="315" y="470"/>
                    <a:pt x="315" y="471"/>
                  </a:cubicBezTo>
                  <a:cubicBezTo>
                    <a:pt x="316" y="472"/>
                    <a:pt x="316" y="473"/>
                    <a:pt x="316" y="473"/>
                  </a:cubicBezTo>
                  <a:cubicBezTo>
                    <a:pt x="317" y="474"/>
                    <a:pt x="318" y="475"/>
                    <a:pt x="318" y="476"/>
                  </a:cubicBezTo>
                  <a:cubicBezTo>
                    <a:pt x="319" y="477"/>
                    <a:pt x="319" y="477"/>
                    <a:pt x="319" y="479"/>
                  </a:cubicBezTo>
                  <a:cubicBezTo>
                    <a:pt x="319" y="481"/>
                    <a:pt x="319" y="483"/>
                    <a:pt x="319" y="485"/>
                  </a:cubicBezTo>
                  <a:cubicBezTo>
                    <a:pt x="319" y="487"/>
                    <a:pt x="319" y="486"/>
                    <a:pt x="321" y="487"/>
                  </a:cubicBezTo>
                  <a:cubicBezTo>
                    <a:pt x="321" y="488"/>
                    <a:pt x="322" y="488"/>
                    <a:pt x="323" y="488"/>
                  </a:cubicBezTo>
                  <a:cubicBezTo>
                    <a:pt x="323" y="489"/>
                    <a:pt x="324" y="490"/>
                    <a:pt x="325" y="490"/>
                  </a:cubicBezTo>
                  <a:cubicBezTo>
                    <a:pt x="326" y="491"/>
                    <a:pt x="326" y="491"/>
                    <a:pt x="327" y="491"/>
                  </a:cubicBezTo>
                  <a:cubicBezTo>
                    <a:pt x="328" y="491"/>
                    <a:pt x="329" y="492"/>
                    <a:pt x="329" y="493"/>
                  </a:cubicBezTo>
                  <a:cubicBezTo>
                    <a:pt x="331" y="493"/>
                    <a:pt x="333" y="493"/>
                    <a:pt x="334" y="493"/>
                  </a:cubicBezTo>
                  <a:cubicBezTo>
                    <a:pt x="334" y="491"/>
                    <a:pt x="334" y="490"/>
                    <a:pt x="334" y="488"/>
                  </a:cubicBezTo>
                  <a:cubicBezTo>
                    <a:pt x="334" y="485"/>
                    <a:pt x="335" y="484"/>
                    <a:pt x="338" y="483"/>
                  </a:cubicBezTo>
                  <a:cubicBezTo>
                    <a:pt x="341" y="480"/>
                    <a:pt x="345" y="482"/>
                    <a:pt x="349" y="481"/>
                  </a:cubicBezTo>
                  <a:cubicBezTo>
                    <a:pt x="350" y="479"/>
                    <a:pt x="349" y="478"/>
                    <a:pt x="349" y="476"/>
                  </a:cubicBezTo>
                  <a:cubicBezTo>
                    <a:pt x="351" y="476"/>
                    <a:pt x="354" y="476"/>
                    <a:pt x="356" y="476"/>
                  </a:cubicBezTo>
                  <a:cubicBezTo>
                    <a:pt x="359" y="476"/>
                    <a:pt x="361" y="473"/>
                    <a:pt x="365" y="473"/>
                  </a:cubicBezTo>
                  <a:cubicBezTo>
                    <a:pt x="366" y="474"/>
                    <a:pt x="366" y="475"/>
                    <a:pt x="368" y="475"/>
                  </a:cubicBezTo>
                  <a:cubicBezTo>
                    <a:pt x="369" y="476"/>
                    <a:pt x="370" y="475"/>
                    <a:pt x="371" y="475"/>
                  </a:cubicBezTo>
                  <a:cubicBezTo>
                    <a:pt x="373" y="476"/>
                    <a:pt x="374" y="479"/>
                    <a:pt x="376" y="480"/>
                  </a:cubicBezTo>
                  <a:cubicBezTo>
                    <a:pt x="376" y="480"/>
                    <a:pt x="378" y="480"/>
                    <a:pt x="378" y="480"/>
                  </a:cubicBezTo>
                  <a:cubicBezTo>
                    <a:pt x="379" y="481"/>
                    <a:pt x="380" y="481"/>
                    <a:pt x="381" y="481"/>
                  </a:cubicBezTo>
                  <a:cubicBezTo>
                    <a:pt x="381" y="482"/>
                    <a:pt x="381" y="483"/>
                    <a:pt x="382" y="483"/>
                  </a:cubicBezTo>
                  <a:cubicBezTo>
                    <a:pt x="382" y="483"/>
                    <a:pt x="385" y="483"/>
                    <a:pt x="385" y="483"/>
                  </a:cubicBezTo>
                  <a:cubicBezTo>
                    <a:pt x="386" y="483"/>
                    <a:pt x="389" y="481"/>
                    <a:pt x="389" y="480"/>
                  </a:cubicBezTo>
                  <a:cubicBezTo>
                    <a:pt x="390" y="478"/>
                    <a:pt x="389" y="477"/>
                    <a:pt x="390" y="475"/>
                  </a:cubicBezTo>
                  <a:cubicBezTo>
                    <a:pt x="391" y="474"/>
                    <a:pt x="392" y="473"/>
                    <a:pt x="393" y="473"/>
                  </a:cubicBezTo>
                  <a:cubicBezTo>
                    <a:pt x="395" y="473"/>
                    <a:pt x="398" y="475"/>
                    <a:pt x="399" y="471"/>
                  </a:cubicBezTo>
                  <a:cubicBezTo>
                    <a:pt x="399" y="471"/>
                    <a:pt x="400" y="470"/>
                    <a:pt x="401" y="470"/>
                  </a:cubicBezTo>
                  <a:cubicBezTo>
                    <a:pt x="402" y="470"/>
                    <a:pt x="402" y="471"/>
                    <a:pt x="403" y="471"/>
                  </a:cubicBezTo>
                  <a:cubicBezTo>
                    <a:pt x="405" y="471"/>
                    <a:pt x="408" y="471"/>
                    <a:pt x="410" y="471"/>
                  </a:cubicBezTo>
                  <a:cubicBezTo>
                    <a:pt x="413" y="472"/>
                    <a:pt x="417" y="473"/>
                    <a:pt x="420" y="474"/>
                  </a:cubicBezTo>
                  <a:cubicBezTo>
                    <a:pt x="422" y="475"/>
                    <a:pt x="423" y="476"/>
                    <a:pt x="425" y="477"/>
                  </a:cubicBezTo>
                  <a:cubicBezTo>
                    <a:pt x="426" y="478"/>
                    <a:pt x="425" y="478"/>
                    <a:pt x="427" y="479"/>
                  </a:cubicBezTo>
                  <a:cubicBezTo>
                    <a:pt x="428" y="479"/>
                    <a:pt x="429" y="478"/>
                    <a:pt x="430" y="478"/>
                  </a:cubicBezTo>
                  <a:cubicBezTo>
                    <a:pt x="431" y="479"/>
                    <a:pt x="432" y="480"/>
                    <a:pt x="433" y="481"/>
                  </a:cubicBezTo>
                  <a:cubicBezTo>
                    <a:pt x="433" y="482"/>
                    <a:pt x="433" y="482"/>
                    <a:pt x="434" y="483"/>
                  </a:cubicBezTo>
                  <a:cubicBezTo>
                    <a:pt x="434" y="483"/>
                    <a:pt x="435" y="485"/>
                    <a:pt x="435" y="485"/>
                  </a:cubicBezTo>
                  <a:cubicBezTo>
                    <a:pt x="436" y="485"/>
                    <a:pt x="436" y="485"/>
                    <a:pt x="437" y="485"/>
                  </a:cubicBezTo>
                  <a:cubicBezTo>
                    <a:pt x="439" y="486"/>
                    <a:pt x="441" y="487"/>
                    <a:pt x="442" y="488"/>
                  </a:cubicBezTo>
                  <a:cubicBezTo>
                    <a:pt x="444" y="489"/>
                    <a:pt x="444" y="489"/>
                    <a:pt x="445" y="490"/>
                  </a:cubicBezTo>
                  <a:cubicBezTo>
                    <a:pt x="446" y="492"/>
                    <a:pt x="447" y="492"/>
                    <a:pt x="448" y="493"/>
                  </a:cubicBezTo>
                  <a:cubicBezTo>
                    <a:pt x="452" y="494"/>
                    <a:pt x="455" y="494"/>
                    <a:pt x="459" y="496"/>
                  </a:cubicBezTo>
                  <a:cubicBezTo>
                    <a:pt x="460" y="496"/>
                    <a:pt x="462" y="497"/>
                    <a:pt x="464" y="498"/>
                  </a:cubicBezTo>
                  <a:cubicBezTo>
                    <a:pt x="464" y="498"/>
                    <a:pt x="465" y="499"/>
                    <a:pt x="466" y="499"/>
                  </a:cubicBezTo>
                  <a:cubicBezTo>
                    <a:pt x="466" y="500"/>
                    <a:pt x="467" y="500"/>
                    <a:pt x="468" y="500"/>
                  </a:cubicBezTo>
                  <a:cubicBezTo>
                    <a:pt x="470" y="501"/>
                    <a:pt x="471" y="503"/>
                    <a:pt x="474" y="503"/>
                  </a:cubicBezTo>
                  <a:cubicBezTo>
                    <a:pt x="475" y="503"/>
                    <a:pt x="476" y="503"/>
                    <a:pt x="477" y="503"/>
                  </a:cubicBezTo>
                  <a:cubicBezTo>
                    <a:pt x="478" y="503"/>
                    <a:pt x="478" y="504"/>
                    <a:pt x="479" y="505"/>
                  </a:cubicBezTo>
                  <a:cubicBezTo>
                    <a:pt x="481" y="505"/>
                    <a:pt x="485" y="505"/>
                    <a:pt x="487" y="505"/>
                  </a:cubicBezTo>
                  <a:cubicBezTo>
                    <a:pt x="488" y="502"/>
                    <a:pt x="485" y="500"/>
                    <a:pt x="485" y="497"/>
                  </a:cubicBezTo>
                  <a:cubicBezTo>
                    <a:pt x="484" y="497"/>
                    <a:pt x="484" y="497"/>
                    <a:pt x="483" y="496"/>
                  </a:cubicBezTo>
                  <a:cubicBezTo>
                    <a:pt x="483" y="496"/>
                    <a:pt x="483" y="495"/>
                    <a:pt x="482" y="495"/>
                  </a:cubicBezTo>
                  <a:cubicBezTo>
                    <a:pt x="482" y="495"/>
                    <a:pt x="481" y="495"/>
                    <a:pt x="480" y="495"/>
                  </a:cubicBezTo>
                  <a:cubicBezTo>
                    <a:pt x="476" y="494"/>
                    <a:pt x="477" y="489"/>
                    <a:pt x="477" y="486"/>
                  </a:cubicBezTo>
                  <a:cubicBezTo>
                    <a:pt x="477" y="484"/>
                    <a:pt x="478" y="481"/>
                    <a:pt x="477" y="479"/>
                  </a:cubicBezTo>
                  <a:cubicBezTo>
                    <a:pt x="476" y="479"/>
                    <a:pt x="476" y="478"/>
                    <a:pt x="475" y="478"/>
                  </a:cubicBezTo>
                  <a:cubicBezTo>
                    <a:pt x="475" y="477"/>
                    <a:pt x="475" y="475"/>
                    <a:pt x="475" y="474"/>
                  </a:cubicBezTo>
                  <a:cubicBezTo>
                    <a:pt x="475" y="472"/>
                    <a:pt x="474" y="471"/>
                    <a:pt x="473" y="468"/>
                  </a:cubicBezTo>
                  <a:cubicBezTo>
                    <a:pt x="473" y="467"/>
                    <a:pt x="473" y="467"/>
                    <a:pt x="473" y="466"/>
                  </a:cubicBezTo>
                  <a:cubicBezTo>
                    <a:pt x="473" y="465"/>
                    <a:pt x="473" y="464"/>
                    <a:pt x="473" y="464"/>
                  </a:cubicBezTo>
                  <a:cubicBezTo>
                    <a:pt x="473" y="462"/>
                    <a:pt x="473" y="464"/>
                    <a:pt x="474" y="462"/>
                  </a:cubicBezTo>
                  <a:cubicBezTo>
                    <a:pt x="476" y="461"/>
                    <a:pt x="477" y="459"/>
                    <a:pt x="478" y="458"/>
                  </a:cubicBezTo>
                  <a:cubicBezTo>
                    <a:pt x="480" y="457"/>
                    <a:pt x="481" y="457"/>
                    <a:pt x="482" y="455"/>
                  </a:cubicBezTo>
                  <a:cubicBezTo>
                    <a:pt x="483" y="455"/>
                    <a:pt x="484" y="454"/>
                    <a:pt x="484" y="453"/>
                  </a:cubicBezTo>
                  <a:cubicBezTo>
                    <a:pt x="485" y="451"/>
                    <a:pt x="487" y="448"/>
                    <a:pt x="488" y="445"/>
                  </a:cubicBezTo>
                  <a:cubicBezTo>
                    <a:pt x="491" y="440"/>
                    <a:pt x="494" y="436"/>
                    <a:pt x="497" y="431"/>
                  </a:cubicBezTo>
                  <a:cubicBezTo>
                    <a:pt x="498" y="429"/>
                    <a:pt x="499" y="427"/>
                    <a:pt x="500" y="426"/>
                  </a:cubicBezTo>
                  <a:cubicBezTo>
                    <a:pt x="500" y="426"/>
                    <a:pt x="500" y="425"/>
                    <a:pt x="500" y="424"/>
                  </a:cubicBezTo>
                  <a:cubicBezTo>
                    <a:pt x="500" y="424"/>
                    <a:pt x="500" y="423"/>
                    <a:pt x="501" y="423"/>
                  </a:cubicBezTo>
                  <a:cubicBezTo>
                    <a:pt x="501" y="421"/>
                    <a:pt x="501" y="419"/>
                    <a:pt x="502" y="419"/>
                  </a:cubicBezTo>
                  <a:cubicBezTo>
                    <a:pt x="503" y="417"/>
                    <a:pt x="505" y="417"/>
                    <a:pt x="506" y="416"/>
                  </a:cubicBezTo>
                  <a:cubicBezTo>
                    <a:pt x="508" y="412"/>
                    <a:pt x="512" y="410"/>
                    <a:pt x="514" y="406"/>
                  </a:cubicBezTo>
                  <a:cubicBezTo>
                    <a:pt x="517" y="403"/>
                    <a:pt x="521" y="398"/>
                    <a:pt x="525" y="396"/>
                  </a:cubicBezTo>
                  <a:cubicBezTo>
                    <a:pt x="530" y="392"/>
                    <a:pt x="536" y="390"/>
                    <a:pt x="542" y="390"/>
                  </a:cubicBezTo>
                  <a:cubicBezTo>
                    <a:pt x="544" y="390"/>
                    <a:pt x="550" y="391"/>
                    <a:pt x="551" y="390"/>
                  </a:cubicBezTo>
                  <a:cubicBezTo>
                    <a:pt x="553" y="389"/>
                    <a:pt x="552" y="385"/>
                    <a:pt x="552" y="382"/>
                  </a:cubicBezTo>
                  <a:cubicBezTo>
                    <a:pt x="552" y="383"/>
                    <a:pt x="552" y="383"/>
                    <a:pt x="551" y="384"/>
                  </a:cubicBezTo>
                  <a:cubicBezTo>
                    <a:pt x="551" y="383"/>
                    <a:pt x="552" y="382"/>
                    <a:pt x="552" y="382"/>
                  </a:cubicBezTo>
                  <a:cubicBezTo>
                    <a:pt x="552" y="377"/>
                    <a:pt x="552" y="372"/>
                    <a:pt x="552" y="367"/>
                  </a:cubicBezTo>
                  <a:cubicBezTo>
                    <a:pt x="552" y="365"/>
                    <a:pt x="552" y="364"/>
                    <a:pt x="551" y="362"/>
                  </a:cubicBezTo>
                  <a:cubicBezTo>
                    <a:pt x="550" y="361"/>
                    <a:pt x="548" y="360"/>
                    <a:pt x="548" y="360"/>
                  </a:cubicBezTo>
                  <a:cubicBezTo>
                    <a:pt x="547" y="360"/>
                    <a:pt x="545" y="359"/>
                    <a:pt x="545" y="359"/>
                  </a:cubicBezTo>
                  <a:cubicBezTo>
                    <a:pt x="541" y="354"/>
                    <a:pt x="556" y="355"/>
                    <a:pt x="556" y="355"/>
                  </a:cubicBezTo>
                  <a:cubicBezTo>
                    <a:pt x="557" y="354"/>
                    <a:pt x="557" y="353"/>
                    <a:pt x="557" y="352"/>
                  </a:cubicBezTo>
                </a:path>
              </a:pathLst>
            </a:custGeom>
            <a:solidFill>
              <a:schemeClr val="bg2"/>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sp>
          <p:nvSpPr>
            <p:cNvPr id="106" name="Freeform 15">
              <a:extLst>
                <a:ext uri="{FF2B5EF4-FFF2-40B4-BE49-F238E27FC236}">
                  <a16:creationId xmlns:a16="http://schemas.microsoft.com/office/drawing/2014/main" id="{57E54376-A997-DD7C-108C-478DEC456AE5}"/>
                </a:ext>
              </a:extLst>
            </p:cNvPr>
            <p:cNvSpPr>
              <a:spLocks noEditPoints="1"/>
            </p:cNvSpPr>
            <p:nvPr/>
          </p:nvSpPr>
          <p:spPr bwMode="auto">
            <a:xfrm>
              <a:off x="7480885" y="2860617"/>
              <a:ext cx="408554" cy="228828"/>
            </a:xfrm>
            <a:custGeom>
              <a:avLst/>
              <a:gdLst/>
              <a:ahLst/>
              <a:cxnLst>
                <a:cxn ang="0">
                  <a:pos x="261" y="202"/>
                </a:cxn>
                <a:cxn ang="0">
                  <a:pos x="275" y="194"/>
                </a:cxn>
                <a:cxn ang="0">
                  <a:pos x="288" y="192"/>
                </a:cxn>
                <a:cxn ang="0">
                  <a:pos x="306" y="190"/>
                </a:cxn>
                <a:cxn ang="0">
                  <a:pos x="322" y="178"/>
                </a:cxn>
                <a:cxn ang="0">
                  <a:pos x="334" y="162"/>
                </a:cxn>
                <a:cxn ang="0">
                  <a:pos x="344" y="152"/>
                </a:cxn>
                <a:cxn ang="0">
                  <a:pos x="354" y="140"/>
                </a:cxn>
                <a:cxn ang="0">
                  <a:pos x="368" y="137"/>
                </a:cxn>
                <a:cxn ang="0">
                  <a:pos x="373" y="135"/>
                </a:cxn>
                <a:cxn ang="0">
                  <a:pos x="354" y="101"/>
                </a:cxn>
                <a:cxn ang="0">
                  <a:pos x="332" y="94"/>
                </a:cxn>
                <a:cxn ang="0">
                  <a:pos x="317" y="87"/>
                </a:cxn>
                <a:cxn ang="0">
                  <a:pos x="306" y="72"/>
                </a:cxn>
                <a:cxn ang="0">
                  <a:pos x="289" y="65"/>
                </a:cxn>
                <a:cxn ang="0">
                  <a:pos x="272" y="63"/>
                </a:cxn>
                <a:cxn ang="0">
                  <a:pos x="268" y="76"/>
                </a:cxn>
                <a:cxn ang="0">
                  <a:pos x="252" y="82"/>
                </a:cxn>
                <a:cxn ang="0">
                  <a:pos x="242" y="66"/>
                </a:cxn>
                <a:cxn ang="0">
                  <a:pos x="241" y="48"/>
                </a:cxn>
                <a:cxn ang="0">
                  <a:pos x="232" y="40"/>
                </a:cxn>
                <a:cxn ang="0">
                  <a:pos x="218" y="35"/>
                </a:cxn>
                <a:cxn ang="0">
                  <a:pos x="193" y="26"/>
                </a:cxn>
                <a:cxn ang="0">
                  <a:pos x="181" y="10"/>
                </a:cxn>
                <a:cxn ang="0">
                  <a:pos x="157" y="13"/>
                </a:cxn>
                <a:cxn ang="0">
                  <a:pos x="145" y="19"/>
                </a:cxn>
                <a:cxn ang="0">
                  <a:pos x="137" y="4"/>
                </a:cxn>
                <a:cxn ang="0">
                  <a:pos x="126" y="9"/>
                </a:cxn>
                <a:cxn ang="0">
                  <a:pos x="115" y="20"/>
                </a:cxn>
                <a:cxn ang="0">
                  <a:pos x="102" y="26"/>
                </a:cxn>
                <a:cxn ang="0">
                  <a:pos x="86" y="30"/>
                </a:cxn>
                <a:cxn ang="0">
                  <a:pos x="78" y="41"/>
                </a:cxn>
                <a:cxn ang="0">
                  <a:pos x="71" y="41"/>
                </a:cxn>
                <a:cxn ang="0">
                  <a:pos x="61" y="48"/>
                </a:cxn>
                <a:cxn ang="0">
                  <a:pos x="51" y="56"/>
                </a:cxn>
                <a:cxn ang="0">
                  <a:pos x="39" y="55"/>
                </a:cxn>
                <a:cxn ang="0">
                  <a:pos x="28" y="59"/>
                </a:cxn>
                <a:cxn ang="0">
                  <a:pos x="15" y="73"/>
                </a:cxn>
                <a:cxn ang="0">
                  <a:pos x="11" y="75"/>
                </a:cxn>
                <a:cxn ang="0">
                  <a:pos x="2" y="68"/>
                </a:cxn>
                <a:cxn ang="0">
                  <a:pos x="11" y="88"/>
                </a:cxn>
                <a:cxn ang="0">
                  <a:pos x="23" y="102"/>
                </a:cxn>
                <a:cxn ang="0">
                  <a:pos x="18" y="117"/>
                </a:cxn>
                <a:cxn ang="0">
                  <a:pos x="29" y="137"/>
                </a:cxn>
                <a:cxn ang="0">
                  <a:pos x="40" y="148"/>
                </a:cxn>
                <a:cxn ang="0">
                  <a:pos x="54" y="164"/>
                </a:cxn>
                <a:cxn ang="0">
                  <a:pos x="66" y="171"/>
                </a:cxn>
                <a:cxn ang="0">
                  <a:pos x="83" y="186"/>
                </a:cxn>
                <a:cxn ang="0">
                  <a:pos x="91" y="194"/>
                </a:cxn>
                <a:cxn ang="0">
                  <a:pos x="102" y="207"/>
                </a:cxn>
                <a:cxn ang="0">
                  <a:pos x="114" y="210"/>
                </a:cxn>
                <a:cxn ang="0">
                  <a:pos x="127" y="208"/>
                </a:cxn>
                <a:cxn ang="0">
                  <a:pos x="136" y="207"/>
                </a:cxn>
                <a:cxn ang="0">
                  <a:pos x="151" y="192"/>
                </a:cxn>
                <a:cxn ang="0">
                  <a:pos x="157" y="175"/>
                </a:cxn>
                <a:cxn ang="0">
                  <a:pos x="172" y="178"/>
                </a:cxn>
                <a:cxn ang="0">
                  <a:pos x="194" y="187"/>
                </a:cxn>
                <a:cxn ang="0">
                  <a:pos x="215" y="196"/>
                </a:cxn>
                <a:cxn ang="0">
                  <a:pos x="238" y="193"/>
                </a:cxn>
                <a:cxn ang="0">
                  <a:pos x="254" y="200"/>
                </a:cxn>
                <a:cxn ang="0">
                  <a:pos x="261" y="202"/>
                </a:cxn>
              </a:cxnLst>
              <a:rect l="0" t="0" r="r" b="b"/>
              <a:pathLst>
                <a:path w="375" h="210">
                  <a:moveTo>
                    <a:pt x="159" y="8"/>
                  </a:moveTo>
                  <a:cubicBezTo>
                    <a:pt x="159" y="8"/>
                    <a:pt x="159" y="8"/>
                    <a:pt x="159" y="8"/>
                  </a:cubicBezTo>
                  <a:cubicBezTo>
                    <a:pt x="159" y="8"/>
                    <a:pt x="159" y="7"/>
                    <a:pt x="159" y="7"/>
                  </a:cubicBezTo>
                  <a:cubicBezTo>
                    <a:pt x="159" y="7"/>
                    <a:pt x="159" y="8"/>
                    <a:pt x="159" y="8"/>
                  </a:cubicBezTo>
                  <a:moveTo>
                    <a:pt x="261" y="202"/>
                  </a:moveTo>
                  <a:cubicBezTo>
                    <a:pt x="262" y="202"/>
                    <a:pt x="263" y="203"/>
                    <a:pt x="264" y="202"/>
                  </a:cubicBezTo>
                  <a:cubicBezTo>
                    <a:pt x="267" y="202"/>
                    <a:pt x="268" y="201"/>
                    <a:pt x="270" y="200"/>
                  </a:cubicBezTo>
                  <a:cubicBezTo>
                    <a:pt x="271" y="199"/>
                    <a:pt x="271" y="198"/>
                    <a:pt x="272" y="197"/>
                  </a:cubicBezTo>
                  <a:cubicBezTo>
                    <a:pt x="272" y="196"/>
                    <a:pt x="273" y="196"/>
                    <a:pt x="273" y="196"/>
                  </a:cubicBezTo>
                  <a:cubicBezTo>
                    <a:pt x="274" y="195"/>
                    <a:pt x="274" y="194"/>
                    <a:pt x="275" y="194"/>
                  </a:cubicBezTo>
                  <a:cubicBezTo>
                    <a:pt x="276" y="193"/>
                    <a:pt x="277" y="192"/>
                    <a:pt x="278" y="191"/>
                  </a:cubicBezTo>
                  <a:cubicBezTo>
                    <a:pt x="279" y="191"/>
                    <a:pt x="279" y="189"/>
                    <a:pt x="280" y="188"/>
                  </a:cubicBezTo>
                  <a:cubicBezTo>
                    <a:pt x="282" y="188"/>
                    <a:pt x="282" y="189"/>
                    <a:pt x="282" y="190"/>
                  </a:cubicBezTo>
                  <a:cubicBezTo>
                    <a:pt x="283" y="190"/>
                    <a:pt x="284" y="190"/>
                    <a:pt x="285" y="191"/>
                  </a:cubicBezTo>
                  <a:cubicBezTo>
                    <a:pt x="286" y="191"/>
                    <a:pt x="287" y="192"/>
                    <a:pt x="288" y="192"/>
                  </a:cubicBezTo>
                  <a:cubicBezTo>
                    <a:pt x="292" y="194"/>
                    <a:pt x="296" y="193"/>
                    <a:pt x="300" y="192"/>
                  </a:cubicBezTo>
                  <a:cubicBezTo>
                    <a:pt x="301" y="192"/>
                    <a:pt x="302" y="193"/>
                    <a:pt x="303" y="192"/>
                  </a:cubicBezTo>
                  <a:cubicBezTo>
                    <a:pt x="303" y="192"/>
                    <a:pt x="303" y="192"/>
                    <a:pt x="303" y="191"/>
                  </a:cubicBezTo>
                  <a:cubicBezTo>
                    <a:pt x="303" y="191"/>
                    <a:pt x="304" y="191"/>
                    <a:pt x="304" y="191"/>
                  </a:cubicBezTo>
                  <a:cubicBezTo>
                    <a:pt x="305" y="190"/>
                    <a:pt x="305" y="190"/>
                    <a:pt x="306" y="190"/>
                  </a:cubicBezTo>
                  <a:cubicBezTo>
                    <a:pt x="308" y="189"/>
                    <a:pt x="310" y="188"/>
                    <a:pt x="311" y="187"/>
                  </a:cubicBezTo>
                  <a:cubicBezTo>
                    <a:pt x="312" y="186"/>
                    <a:pt x="314" y="185"/>
                    <a:pt x="315" y="184"/>
                  </a:cubicBezTo>
                  <a:cubicBezTo>
                    <a:pt x="316" y="184"/>
                    <a:pt x="317" y="183"/>
                    <a:pt x="318" y="182"/>
                  </a:cubicBezTo>
                  <a:cubicBezTo>
                    <a:pt x="319" y="181"/>
                    <a:pt x="319" y="181"/>
                    <a:pt x="319" y="180"/>
                  </a:cubicBezTo>
                  <a:cubicBezTo>
                    <a:pt x="320" y="179"/>
                    <a:pt x="320" y="179"/>
                    <a:pt x="322" y="178"/>
                  </a:cubicBezTo>
                  <a:cubicBezTo>
                    <a:pt x="323" y="178"/>
                    <a:pt x="323" y="178"/>
                    <a:pt x="324" y="178"/>
                  </a:cubicBezTo>
                  <a:cubicBezTo>
                    <a:pt x="325" y="177"/>
                    <a:pt x="326" y="178"/>
                    <a:pt x="326" y="178"/>
                  </a:cubicBezTo>
                  <a:cubicBezTo>
                    <a:pt x="327" y="177"/>
                    <a:pt x="327" y="176"/>
                    <a:pt x="327" y="175"/>
                  </a:cubicBezTo>
                  <a:cubicBezTo>
                    <a:pt x="329" y="173"/>
                    <a:pt x="331" y="171"/>
                    <a:pt x="331" y="168"/>
                  </a:cubicBezTo>
                  <a:cubicBezTo>
                    <a:pt x="331" y="165"/>
                    <a:pt x="333" y="164"/>
                    <a:pt x="334" y="162"/>
                  </a:cubicBezTo>
                  <a:cubicBezTo>
                    <a:pt x="334" y="161"/>
                    <a:pt x="334" y="159"/>
                    <a:pt x="334" y="159"/>
                  </a:cubicBezTo>
                  <a:cubicBezTo>
                    <a:pt x="335" y="158"/>
                    <a:pt x="335" y="157"/>
                    <a:pt x="336" y="156"/>
                  </a:cubicBezTo>
                  <a:cubicBezTo>
                    <a:pt x="336" y="155"/>
                    <a:pt x="336" y="153"/>
                    <a:pt x="337" y="153"/>
                  </a:cubicBezTo>
                  <a:cubicBezTo>
                    <a:pt x="338" y="153"/>
                    <a:pt x="340" y="153"/>
                    <a:pt x="341" y="153"/>
                  </a:cubicBezTo>
                  <a:cubicBezTo>
                    <a:pt x="342" y="153"/>
                    <a:pt x="343" y="152"/>
                    <a:pt x="344" y="152"/>
                  </a:cubicBezTo>
                  <a:cubicBezTo>
                    <a:pt x="344" y="151"/>
                    <a:pt x="345" y="150"/>
                    <a:pt x="345" y="150"/>
                  </a:cubicBezTo>
                  <a:cubicBezTo>
                    <a:pt x="345" y="149"/>
                    <a:pt x="345" y="149"/>
                    <a:pt x="346" y="149"/>
                  </a:cubicBezTo>
                  <a:cubicBezTo>
                    <a:pt x="347" y="147"/>
                    <a:pt x="347" y="145"/>
                    <a:pt x="350" y="143"/>
                  </a:cubicBezTo>
                  <a:cubicBezTo>
                    <a:pt x="351" y="143"/>
                    <a:pt x="352" y="143"/>
                    <a:pt x="352" y="142"/>
                  </a:cubicBezTo>
                  <a:cubicBezTo>
                    <a:pt x="353" y="141"/>
                    <a:pt x="353" y="141"/>
                    <a:pt x="354" y="140"/>
                  </a:cubicBezTo>
                  <a:cubicBezTo>
                    <a:pt x="355" y="140"/>
                    <a:pt x="356" y="139"/>
                    <a:pt x="357" y="138"/>
                  </a:cubicBezTo>
                  <a:cubicBezTo>
                    <a:pt x="358" y="137"/>
                    <a:pt x="357" y="136"/>
                    <a:pt x="359" y="136"/>
                  </a:cubicBezTo>
                  <a:cubicBezTo>
                    <a:pt x="360" y="136"/>
                    <a:pt x="361" y="137"/>
                    <a:pt x="363" y="138"/>
                  </a:cubicBezTo>
                  <a:cubicBezTo>
                    <a:pt x="364" y="138"/>
                    <a:pt x="365" y="138"/>
                    <a:pt x="366" y="137"/>
                  </a:cubicBezTo>
                  <a:cubicBezTo>
                    <a:pt x="368" y="137"/>
                    <a:pt x="367" y="137"/>
                    <a:pt x="368" y="137"/>
                  </a:cubicBezTo>
                  <a:cubicBezTo>
                    <a:pt x="369" y="136"/>
                    <a:pt x="369" y="136"/>
                    <a:pt x="370" y="136"/>
                  </a:cubicBezTo>
                  <a:cubicBezTo>
                    <a:pt x="371" y="135"/>
                    <a:pt x="373" y="135"/>
                    <a:pt x="375" y="135"/>
                  </a:cubicBezTo>
                  <a:cubicBezTo>
                    <a:pt x="375" y="135"/>
                    <a:pt x="375" y="135"/>
                    <a:pt x="375" y="135"/>
                  </a:cubicBezTo>
                  <a:cubicBezTo>
                    <a:pt x="375" y="135"/>
                    <a:pt x="375" y="135"/>
                    <a:pt x="375" y="135"/>
                  </a:cubicBezTo>
                  <a:cubicBezTo>
                    <a:pt x="374" y="135"/>
                    <a:pt x="373" y="135"/>
                    <a:pt x="373" y="135"/>
                  </a:cubicBezTo>
                  <a:cubicBezTo>
                    <a:pt x="372" y="133"/>
                    <a:pt x="373" y="132"/>
                    <a:pt x="374" y="130"/>
                  </a:cubicBezTo>
                  <a:cubicBezTo>
                    <a:pt x="374" y="129"/>
                    <a:pt x="374" y="127"/>
                    <a:pt x="374" y="125"/>
                  </a:cubicBezTo>
                  <a:cubicBezTo>
                    <a:pt x="374" y="122"/>
                    <a:pt x="372" y="121"/>
                    <a:pt x="369" y="119"/>
                  </a:cubicBezTo>
                  <a:cubicBezTo>
                    <a:pt x="364" y="116"/>
                    <a:pt x="362" y="110"/>
                    <a:pt x="365" y="104"/>
                  </a:cubicBezTo>
                  <a:cubicBezTo>
                    <a:pt x="361" y="103"/>
                    <a:pt x="358" y="103"/>
                    <a:pt x="354" y="101"/>
                  </a:cubicBezTo>
                  <a:cubicBezTo>
                    <a:pt x="352" y="100"/>
                    <a:pt x="350" y="99"/>
                    <a:pt x="348" y="99"/>
                  </a:cubicBezTo>
                  <a:cubicBezTo>
                    <a:pt x="348" y="99"/>
                    <a:pt x="348" y="99"/>
                    <a:pt x="348" y="98"/>
                  </a:cubicBezTo>
                  <a:cubicBezTo>
                    <a:pt x="345" y="98"/>
                    <a:pt x="344" y="97"/>
                    <a:pt x="342" y="97"/>
                  </a:cubicBezTo>
                  <a:cubicBezTo>
                    <a:pt x="340" y="96"/>
                    <a:pt x="338" y="96"/>
                    <a:pt x="336" y="96"/>
                  </a:cubicBezTo>
                  <a:cubicBezTo>
                    <a:pt x="334" y="95"/>
                    <a:pt x="334" y="94"/>
                    <a:pt x="332" y="94"/>
                  </a:cubicBezTo>
                  <a:cubicBezTo>
                    <a:pt x="331" y="93"/>
                    <a:pt x="330" y="94"/>
                    <a:pt x="328" y="93"/>
                  </a:cubicBezTo>
                  <a:cubicBezTo>
                    <a:pt x="327" y="93"/>
                    <a:pt x="327" y="93"/>
                    <a:pt x="327" y="93"/>
                  </a:cubicBezTo>
                  <a:cubicBezTo>
                    <a:pt x="326" y="92"/>
                    <a:pt x="326" y="92"/>
                    <a:pt x="325" y="91"/>
                  </a:cubicBezTo>
                  <a:cubicBezTo>
                    <a:pt x="324" y="91"/>
                    <a:pt x="322" y="92"/>
                    <a:pt x="320" y="91"/>
                  </a:cubicBezTo>
                  <a:cubicBezTo>
                    <a:pt x="319" y="90"/>
                    <a:pt x="318" y="88"/>
                    <a:pt x="317" y="87"/>
                  </a:cubicBezTo>
                  <a:cubicBezTo>
                    <a:pt x="315" y="87"/>
                    <a:pt x="314" y="85"/>
                    <a:pt x="313" y="84"/>
                  </a:cubicBezTo>
                  <a:cubicBezTo>
                    <a:pt x="312" y="83"/>
                    <a:pt x="311" y="82"/>
                    <a:pt x="311" y="81"/>
                  </a:cubicBezTo>
                  <a:cubicBezTo>
                    <a:pt x="312" y="79"/>
                    <a:pt x="314" y="79"/>
                    <a:pt x="315" y="77"/>
                  </a:cubicBezTo>
                  <a:cubicBezTo>
                    <a:pt x="315" y="76"/>
                    <a:pt x="315" y="73"/>
                    <a:pt x="315" y="72"/>
                  </a:cubicBezTo>
                  <a:cubicBezTo>
                    <a:pt x="313" y="69"/>
                    <a:pt x="309" y="72"/>
                    <a:pt x="306" y="72"/>
                  </a:cubicBezTo>
                  <a:cubicBezTo>
                    <a:pt x="305" y="72"/>
                    <a:pt x="301" y="73"/>
                    <a:pt x="299" y="72"/>
                  </a:cubicBezTo>
                  <a:cubicBezTo>
                    <a:pt x="298" y="72"/>
                    <a:pt x="299" y="71"/>
                    <a:pt x="298" y="71"/>
                  </a:cubicBezTo>
                  <a:cubicBezTo>
                    <a:pt x="297" y="70"/>
                    <a:pt x="297" y="71"/>
                    <a:pt x="296" y="70"/>
                  </a:cubicBezTo>
                  <a:cubicBezTo>
                    <a:pt x="295" y="70"/>
                    <a:pt x="294" y="68"/>
                    <a:pt x="292" y="68"/>
                  </a:cubicBezTo>
                  <a:cubicBezTo>
                    <a:pt x="290" y="67"/>
                    <a:pt x="289" y="67"/>
                    <a:pt x="289" y="65"/>
                  </a:cubicBezTo>
                  <a:cubicBezTo>
                    <a:pt x="288" y="65"/>
                    <a:pt x="286" y="64"/>
                    <a:pt x="285" y="63"/>
                  </a:cubicBezTo>
                  <a:cubicBezTo>
                    <a:pt x="284" y="62"/>
                    <a:pt x="284" y="63"/>
                    <a:pt x="282" y="62"/>
                  </a:cubicBezTo>
                  <a:cubicBezTo>
                    <a:pt x="283" y="61"/>
                    <a:pt x="282" y="60"/>
                    <a:pt x="282" y="60"/>
                  </a:cubicBezTo>
                  <a:cubicBezTo>
                    <a:pt x="279" y="58"/>
                    <a:pt x="274" y="58"/>
                    <a:pt x="270" y="58"/>
                  </a:cubicBezTo>
                  <a:cubicBezTo>
                    <a:pt x="270" y="60"/>
                    <a:pt x="271" y="61"/>
                    <a:pt x="272" y="63"/>
                  </a:cubicBezTo>
                  <a:cubicBezTo>
                    <a:pt x="273" y="64"/>
                    <a:pt x="273" y="64"/>
                    <a:pt x="274" y="65"/>
                  </a:cubicBezTo>
                  <a:cubicBezTo>
                    <a:pt x="276" y="67"/>
                    <a:pt x="278" y="67"/>
                    <a:pt x="279" y="70"/>
                  </a:cubicBezTo>
                  <a:cubicBezTo>
                    <a:pt x="279" y="72"/>
                    <a:pt x="278" y="72"/>
                    <a:pt x="276" y="73"/>
                  </a:cubicBezTo>
                  <a:cubicBezTo>
                    <a:pt x="274" y="73"/>
                    <a:pt x="272" y="74"/>
                    <a:pt x="271" y="75"/>
                  </a:cubicBezTo>
                  <a:cubicBezTo>
                    <a:pt x="270" y="75"/>
                    <a:pt x="269" y="75"/>
                    <a:pt x="268" y="76"/>
                  </a:cubicBezTo>
                  <a:cubicBezTo>
                    <a:pt x="266" y="77"/>
                    <a:pt x="267" y="78"/>
                    <a:pt x="265" y="80"/>
                  </a:cubicBezTo>
                  <a:cubicBezTo>
                    <a:pt x="263" y="81"/>
                    <a:pt x="263" y="80"/>
                    <a:pt x="262" y="82"/>
                  </a:cubicBezTo>
                  <a:cubicBezTo>
                    <a:pt x="262" y="82"/>
                    <a:pt x="261" y="82"/>
                    <a:pt x="261" y="83"/>
                  </a:cubicBezTo>
                  <a:cubicBezTo>
                    <a:pt x="259" y="85"/>
                    <a:pt x="257" y="87"/>
                    <a:pt x="254" y="85"/>
                  </a:cubicBezTo>
                  <a:cubicBezTo>
                    <a:pt x="253" y="84"/>
                    <a:pt x="253" y="83"/>
                    <a:pt x="252" y="82"/>
                  </a:cubicBezTo>
                  <a:cubicBezTo>
                    <a:pt x="251" y="80"/>
                    <a:pt x="250" y="79"/>
                    <a:pt x="250" y="77"/>
                  </a:cubicBezTo>
                  <a:cubicBezTo>
                    <a:pt x="250" y="75"/>
                    <a:pt x="249" y="74"/>
                    <a:pt x="248" y="72"/>
                  </a:cubicBezTo>
                  <a:cubicBezTo>
                    <a:pt x="247" y="71"/>
                    <a:pt x="247" y="71"/>
                    <a:pt x="246" y="70"/>
                  </a:cubicBezTo>
                  <a:cubicBezTo>
                    <a:pt x="246" y="70"/>
                    <a:pt x="245" y="68"/>
                    <a:pt x="245" y="68"/>
                  </a:cubicBezTo>
                  <a:cubicBezTo>
                    <a:pt x="244" y="67"/>
                    <a:pt x="243" y="67"/>
                    <a:pt x="242" y="66"/>
                  </a:cubicBezTo>
                  <a:cubicBezTo>
                    <a:pt x="241" y="65"/>
                    <a:pt x="240" y="64"/>
                    <a:pt x="238" y="63"/>
                  </a:cubicBezTo>
                  <a:cubicBezTo>
                    <a:pt x="236" y="62"/>
                    <a:pt x="234" y="62"/>
                    <a:pt x="233" y="59"/>
                  </a:cubicBezTo>
                  <a:cubicBezTo>
                    <a:pt x="233" y="58"/>
                    <a:pt x="233" y="56"/>
                    <a:pt x="234" y="55"/>
                  </a:cubicBezTo>
                  <a:cubicBezTo>
                    <a:pt x="235" y="53"/>
                    <a:pt x="237" y="52"/>
                    <a:pt x="238" y="51"/>
                  </a:cubicBezTo>
                  <a:cubicBezTo>
                    <a:pt x="239" y="50"/>
                    <a:pt x="240" y="49"/>
                    <a:pt x="241" y="48"/>
                  </a:cubicBezTo>
                  <a:cubicBezTo>
                    <a:pt x="241" y="47"/>
                    <a:pt x="242" y="46"/>
                    <a:pt x="243" y="45"/>
                  </a:cubicBezTo>
                  <a:cubicBezTo>
                    <a:pt x="243" y="44"/>
                    <a:pt x="243" y="42"/>
                    <a:pt x="243" y="42"/>
                  </a:cubicBezTo>
                  <a:cubicBezTo>
                    <a:pt x="242" y="40"/>
                    <a:pt x="243" y="42"/>
                    <a:pt x="241" y="41"/>
                  </a:cubicBezTo>
                  <a:cubicBezTo>
                    <a:pt x="240" y="40"/>
                    <a:pt x="240" y="40"/>
                    <a:pt x="238" y="40"/>
                  </a:cubicBezTo>
                  <a:cubicBezTo>
                    <a:pt x="236" y="39"/>
                    <a:pt x="234" y="40"/>
                    <a:pt x="232" y="40"/>
                  </a:cubicBezTo>
                  <a:cubicBezTo>
                    <a:pt x="230" y="40"/>
                    <a:pt x="229" y="40"/>
                    <a:pt x="227" y="39"/>
                  </a:cubicBezTo>
                  <a:cubicBezTo>
                    <a:pt x="227" y="39"/>
                    <a:pt x="225" y="39"/>
                    <a:pt x="225" y="39"/>
                  </a:cubicBezTo>
                  <a:cubicBezTo>
                    <a:pt x="224" y="38"/>
                    <a:pt x="223" y="37"/>
                    <a:pt x="223" y="37"/>
                  </a:cubicBezTo>
                  <a:cubicBezTo>
                    <a:pt x="222" y="36"/>
                    <a:pt x="221" y="37"/>
                    <a:pt x="220" y="36"/>
                  </a:cubicBezTo>
                  <a:cubicBezTo>
                    <a:pt x="219" y="36"/>
                    <a:pt x="219" y="35"/>
                    <a:pt x="218" y="35"/>
                  </a:cubicBezTo>
                  <a:cubicBezTo>
                    <a:pt x="216" y="34"/>
                    <a:pt x="215" y="34"/>
                    <a:pt x="213" y="33"/>
                  </a:cubicBezTo>
                  <a:cubicBezTo>
                    <a:pt x="212" y="33"/>
                    <a:pt x="211" y="32"/>
                    <a:pt x="209" y="32"/>
                  </a:cubicBezTo>
                  <a:cubicBezTo>
                    <a:pt x="207" y="31"/>
                    <a:pt x="204" y="29"/>
                    <a:pt x="202" y="28"/>
                  </a:cubicBezTo>
                  <a:cubicBezTo>
                    <a:pt x="200" y="28"/>
                    <a:pt x="198" y="26"/>
                    <a:pt x="196" y="26"/>
                  </a:cubicBezTo>
                  <a:cubicBezTo>
                    <a:pt x="195" y="26"/>
                    <a:pt x="194" y="26"/>
                    <a:pt x="193" y="26"/>
                  </a:cubicBezTo>
                  <a:cubicBezTo>
                    <a:pt x="191" y="25"/>
                    <a:pt x="190" y="22"/>
                    <a:pt x="189" y="20"/>
                  </a:cubicBezTo>
                  <a:cubicBezTo>
                    <a:pt x="187" y="18"/>
                    <a:pt x="186" y="16"/>
                    <a:pt x="184" y="13"/>
                  </a:cubicBezTo>
                  <a:cubicBezTo>
                    <a:pt x="184" y="13"/>
                    <a:pt x="183" y="12"/>
                    <a:pt x="183" y="12"/>
                  </a:cubicBezTo>
                  <a:cubicBezTo>
                    <a:pt x="183" y="11"/>
                    <a:pt x="183" y="11"/>
                    <a:pt x="182" y="11"/>
                  </a:cubicBezTo>
                  <a:cubicBezTo>
                    <a:pt x="182" y="10"/>
                    <a:pt x="181" y="10"/>
                    <a:pt x="181" y="10"/>
                  </a:cubicBezTo>
                  <a:cubicBezTo>
                    <a:pt x="180" y="8"/>
                    <a:pt x="180" y="8"/>
                    <a:pt x="177" y="8"/>
                  </a:cubicBezTo>
                  <a:cubicBezTo>
                    <a:pt x="173" y="8"/>
                    <a:pt x="170" y="8"/>
                    <a:pt x="166" y="8"/>
                  </a:cubicBezTo>
                  <a:cubicBezTo>
                    <a:pt x="164" y="8"/>
                    <a:pt x="161" y="8"/>
                    <a:pt x="159" y="8"/>
                  </a:cubicBezTo>
                  <a:cubicBezTo>
                    <a:pt x="160" y="8"/>
                    <a:pt x="160" y="8"/>
                    <a:pt x="160" y="9"/>
                  </a:cubicBezTo>
                  <a:cubicBezTo>
                    <a:pt x="161" y="11"/>
                    <a:pt x="158" y="12"/>
                    <a:pt x="157" y="13"/>
                  </a:cubicBezTo>
                  <a:cubicBezTo>
                    <a:pt x="157" y="14"/>
                    <a:pt x="157" y="17"/>
                    <a:pt x="158" y="18"/>
                  </a:cubicBezTo>
                  <a:cubicBezTo>
                    <a:pt x="156" y="16"/>
                    <a:pt x="154" y="19"/>
                    <a:pt x="153" y="20"/>
                  </a:cubicBezTo>
                  <a:cubicBezTo>
                    <a:pt x="152" y="21"/>
                    <a:pt x="151" y="22"/>
                    <a:pt x="150" y="22"/>
                  </a:cubicBezTo>
                  <a:cubicBezTo>
                    <a:pt x="149" y="22"/>
                    <a:pt x="146" y="22"/>
                    <a:pt x="146" y="22"/>
                  </a:cubicBezTo>
                  <a:cubicBezTo>
                    <a:pt x="145" y="21"/>
                    <a:pt x="145" y="20"/>
                    <a:pt x="145" y="19"/>
                  </a:cubicBezTo>
                  <a:cubicBezTo>
                    <a:pt x="145" y="18"/>
                    <a:pt x="145" y="18"/>
                    <a:pt x="145" y="18"/>
                  </a:cubicBezTo>
                  <a:cubicBezTo>
                    <a:pt x="144" y="17"/>
                    <a:pt x="142" y="16"/>
                    <a:pt x="141" y="16"/>
                  </a:cubicBezTo>
                  <a:cubicBezTo>
                    <a:pt x="139" y="15"/>
                    <a:pt x="139" y="15"/>
                    <a:pt x="140" y="13"/>
                  </a:cubicBezTo>
                  <a:cubicBezTo>
                    <a:pt x="141" y="12"/>
                    <a:pt x="141" y="11"/>
                    <a:pt x="142" y="10"/>
                  </a:cubicBezTo>
                  <a:cubicBezTo>
                    <a:pt x="142" y="8"/>
                    <a:pt x="139" y="4"/>
                    <a:pt x="137" y="4"/>
                  </a:cubicBezTo>
                  <a:cubicBezTo>
                    <a:pt x="136" y="3"/>
                    <a:pt x="135" y="2"/>
                    <a:pt x="134" y="1"/>
                  </a:cubicBezTo>
                  <a:cubicBezTo>
                    <a:pt x="133" y="0"/>
                    <a:pt x="133" y="0"/>
                    <a:pt x="131" y="1"/>
                  </a:cubicBezTo>
                  <a:cubicBezTo>
                    <a:pt x="130" y="1"/>
                    <a:pt x="129" y="3"/>
                    <a:pt x="128" y="4"/>
                  </a:cubicBezTo>
                  <a:cubicBezTo>
                    <a:pt x="126" y="5"/>
                    <a:pt x="123" y="6"/>
                    <a:pt x="121" y="6"/>
                  </a:cubicBezTo>
                  <a:cubicBezTo>
                    <a:pt x="122" y="7"/>
                    <a:pt x="124" y="8"/>
                    <a:pt x="126" y="9"/>
                  </a:cubicBezTo>
                  <a:cubicBezTo>
                    <a:pt x="126" y="10"/>
                    <a:pt x="130" y="12"/>
                    <a:pt x="129" y="13"/>
                  </a:cubicBezTo>
                  <a:cubicBezTo>
                    <a:pt x="129" y="14"/>
                    <a:pt x="128" y="14"/>
                    <a:pt x="127" y="15"/>
                  </a:cubicBezTo>
                  <a:cubicBezTo>
                    <a:pt x="125" y="16"/>
                    <a:pt x="123" y="17"/>
                    <a:pt x="121" y="17"/>
                  </a:cubicBezTo>
                  <a:cubicBezTo>
                    <a:pt x="120" y="18"/>
                    <a:pt x="118" y="19"/>
                    <a:pt x="117" y="20"/>
                  </a:cubicBezTo>
                  <a:cubicBezTo>
                    <a:pt x="116" y="20"/>
                    <a:pt x="116" y="21"/>
                    <a:pt x="115" y="20"/>
                  </a:cubicBezTo>
                  <a:cubicBezTo>
                    <a:pt x="114" y="19"/>
                    <a:pt x="113" y="21"/>
                    <a:pt x="112" y="21"/>
                  </a:cubicBezTo>
                  <a:cubicBezTo>
                    <a:pt x="111" y="22"/>
                    <a:pt x="110" y="21"/>
                    <a:pt x="109" y="21"/>
                  </a:cubicBezTo>
                  <a:cubicBezTo>
                    <a:pt x="108" y="21"/>
                    <a:pt x="105" y="22"/>
                    <a:pt x="105" y="23"/>
                  </a:cubicBezTo>
                  <a:cubicBezTo>
                    <a:pt x="105" y="23"/>
                    <a:pt x="105" y="24"/>
                    <a:pt x="105" y="24"/>
                  </a:cubicBezTo>
                  <a:cubicBezTo>
                    <a:pt x="104" y="25"/>
                    <a:pt x="103" y="26"/>
                    <a:pt x="102" y="26"/>
                  </a:cubicBezTo>
                  <a:cubicBezTo>
                    <a:pt x="101" y="27"/>
                    <a:pt x="101" y="28"/>
                    <a:pt x="100" y="28"/>
                  </a:cubicBezTo>
                  <a:cubicBezTo>
                    <a:pt x="99" y="28"/>
                    <a:pt x="98" y="28"/>
                    <a:pt x="97" y="28"/>
                  </a:cubicBezTo>
                  <a:cubicBezTo>
                    <a:pt x="96" y="28"/>
                    <a:pt x="94" y="29"/>
                    <a:pt x="93" y="29"/>
                  </a:cubicBezTo>
                  <a:cubicBezTo>
                    <a:pt x="91" y="29"/>
                    <a:pt x="90" y="30"/>
                    <a:pt x="88" y="30"/>
                  </a:cubicBezTo>
                  <a:cubicBezTo>
                    <a:pt x="87" y="30"/>
                    <a:pt x="87" y="30"/>
                    <a:pt x="86" y="30"/>
                  </a:cubicBezTo>
                  <a:cubicBezTo>
                    <a:pt x="85" y="30"/>
                    <a:pt x="84" y="31"/>
                    <a:pt x="83" y="32"/>
                  </a:cubicBezTo>
                  <a:cubicBezTo>
                    <a:pt x="83" y="32"/>
                    <a:pt x="82" y="32"/>
                    <a:pt x="82" y="33"/>
                  </a:cubicBezTo>
                  <a:cubicBezTo>
                    <a:pt x="81" y="34"/>
                    <a:pt x="81" y="36"/>
                    <a:pt x="81" y="37"/>
                  </a:cubicBezTo>
                  <a:cubicBezTo>
                    <a:pt x="81" y="38"/>
                    <a:pt x="82" y="40"/>
                    <a:pt x="81" y="40"/>
                  </a:cubicBezTo>
                  <a:cubicBezTo>
                    <a:pt x="80" y="41"/>
                    <a:pt x="79" y="41"/>
                    <a:pt x="78" y="41"/>
                  </a:cubicBezTo>
                  <a:cubicBezTo>
                    <a:pt x="78" y="41"/>
                    <a:pt x="76" y="41"/>
                    <a:pt x="75" y="41"/>
                  </a:cubicBezTo>
                  <a:cubicBezTo>
                    <a:pt x="75" y="40"/>
                    <a:pt x="75" y="38"/>
                    <a:pt x="74" y="38"/>
                  </a:cubicBezTo>
                  <a:cubicBezTo>
                    <a:pt x="74" y="37"/>
                    <a:pt x="72" y="36"/>
                    <a:pt x="71" y="38"/>
                  </a:cubicBezTo>
                  <a:cubicBezTo>
                    <a:pt x="71" y="38"/>
                    <a:pt x="71" y="39"/>
                    <a:pt x="71" y="40"/>
                  </a:cubicBezTo>
                  <a:cubicBezTo>
                    <a:pt x="71" y="40"/>
                    <a:pt x="71" y="40"/>
                    <a:pt x="71" y="41"/>
                  </a:cubicBezTo>
                  <a:cubicBezTo>
                    <a:pt x="70" y="42"/>
                    <a:pt x="70" y="43"/>
                    <a:pt x="70" y="44"/>
                  </a:cubicBezTo>
                  <a:cubicBezTo>
                    <a:pt x="68" y="44"/>
                    <a:pt x="66" y="41"/>
                    <a:pt x="65" y="43"/>
                  </a:cubicBezTo>
                  <a:cubicBezTo>
                    <a:pt x="64" y="43"/>
                    <a:pt x="64" y="44"/>
                    <a:pt x="64" y="45"/>
                  </a:cubicBezTo>
                  <a:cubicBezTo>
                    <a:pt x="64" y="46"/>
                    <a:pt x="63" y="46"/>
                    <a:pt x="63" y="47"/>
                  </a:cubicBezTo>
                  <a:cubicBezTo>
                    <a:pt x="63" y="47"/>
                    <a:pt x="62" y="48"/>
                    <a:pt x="61" y="48"/>
                  </a:cubicBezTo>
                  <a:cubicBezTo>
                    <a:pt x="61" y="48"/>
                    <a:pt x="61" y="49"/>
                    <a:pt x="61" y="49"/>
                  </a:cubicBezTo>
                  <a:cubicBezTo>
                    <a:pt x="61" y="49"/>
                    <a:pt x="60" y="49"/>
                    <a:pt x="60" y="49"/>
                  </a:cubicBezTo>
                  <a:cubicBezTo>
                    <a:pt x="57" y="49"/>
                    <a:pt x="57" y="49"/>
                    <a:pt x="55" y="51"/>
                  </a:cubicBezTo>
                  <a:cubicBezTo>
                    <a:pt x="55" y="52"/>
                    <a:pt x="54" y="53"/>
                    <a:pt x="53" y="54"/>
                  </a:cubicBezTo>
                  <a:cubicBezTo>
                    <a:pt x="52" y="55"/>
                    <a:pt x="51" y="55"/>
                    <a:pt x="51" y="56"/>
                  </a:cubicBezTo>
                  <a:cubicBezTo>
                    <a:pt x="50" y="57"/>
                    <a:pt x="50" y="58"/>
                    <a:pt x="49" y="57"/>
                  </a:cubicBezTo>
                  <a:cubicBezTo>
                    <a:pt x="49" y="57"/>
                    <a:pt x="48" y="56"/>
                    <a:pt x="48" y="56"/>
                  </a:cubicBezTo>
                  <a:cubicBezTo>
                    <a:pt x="46" y="55"/>
                    <a:pt x="45" y="56"/>
                    <a:pt x="44" y="56"/>
                  </a:cubicBezTo>
                  <a:cubicBezTo>
                    <a:pt x="43" y="56"/>
                    <a:pt x="43" y="55"/>
                    <a:pt x="42" y="55"/>
                  </a:cubicBezTo>
                  <a:cubicBezTo>
                    <a:pt x="42" y="55"/>
                    <a:pt x="40" y="55"/>
                    <a:pt x="39" y="55"/>
                  </a:cubicBezTo>
                  <a:cubicBezTo>
                    <a:pt x="39" y="55"/>
                    <a:pt x="39" y="57"/>
                    <a:pt x="38" y="57"/>
                  </a:cubicBezTo>
                  <a:cubicBezTo>
                    <a:pt x="37" y="59"/>
                    <a:pt x="36" y="59"/>
                    <a:pt x="34" y="59"/>
                  </a:cubicBezTo>
                  <a:cubicBezTo>
                    <a:pt x="33" y="59"/>
                    <a:pt x="33" y="60"/>
                    <a:pt x="32" y="59"/>
                  </a:cubicBezTo>
                  <a:cubicBezTo>
                    <a:pt x="31" y="59"/>
                    <a:pt x="31" y="58"/>
                    <a:pt x="30" y="58"/>
                  </a:cubicBezTo>
                  <a:cubicBezTo>
                    <a:pt x="29" y="57"/>
                    <a:pt x="29" y="59"/>
                    <a:pt x="28" y="59"/>
                  </a:cubicBezTo>
                  <a:cubicBezTo>
                    <a:pt x="27" y="60"/>
                    <a:pt x="26" y="60"/>
                    <a:pt x="26" y="61"/>
                  </a:cubicBezTo>
                  <a:cubicBezTo>
                    <a:pt x="24" y="61"/>
                    <a:pt x="23" y="63"/>
                    <a:pt x="22" y="64"/>
                  </a:cubicBezTo>
                  <a:cubicBezTo>
                    <a:pt x="20" y="65"/>
                    <a:pt x="18" y="66"/>
                    <a:pt x="17" y="68"/>
                  </a:cubicBezTo>
                  <a:cubicBezTo>
                    <a:pt x="16" y="69"/>
                    <a:pt x="15" y="70"/>
                    <a:pt x="15" y="70"/>
                  </a:cubicBezTo>
                  <a:cubicBezTo>
                    <a:pt x="15" y="71"/>
                    <a:pt x="15" y="72"/>
                    <a:pt x="15" y="73"/>
                  </a:cubicBezTo>
                  <a:cubicBezTo>
                    <a:pt x="15" y="74"/>
                    <a:pt x="14" y="74"/>
                    <a:pt x="13" y="76"/>
                  </a:cubicBezTo>
                  <a:cubicBezTo>
                    <a:pt x="13" y="77"/>
                    <a:pt x="13" y="78"/>
                    <a:pt x="12" y="79"/>
                  </a:cubicBezTo>
                  <a:cubicBezTo>
                    <a:pt x="12" y="78"/>
                    <a:pt x="12" y="78"/>
                    <a:pt x="12" y="77"/>
                  </a:cubicBezTo>
                  <a:cubicBezTo>
                    <a:pt x="11" y="76"/>
                    <a:pt x="11" y="77"/>
                    <a:pt x="11" y="76"/>
                  </a:cubicBezTo>
                  <a:cubicBezTo>
                    <a:pt x="11" y="76"/>
                    <a:pt x="11" y="75"/>
                    <a:pt x="11" y="75"/>
                  </a:cubicBezTo>
                  <a:cubicBezTo>
                    <a:pt x="10" y="74"/>
                    <a:pt x="9" y="74"/>
                    <a:pt x="9" y="73"/>
                  </a:cubicBezTo>
                  <a:cubicBezTo>
                    <a:pt x="8" y="72"/>
                    <a:pt x="8" y="71"/>
                    <a:pt x="8" y="70"/>
                  </a:cubicBezTo>
                  <a:cubicBezTo>
                    <a:pt x="8" y="68"/>
                    <a:pt x="7" y="64"/>
                    <a:pt x="5" y="65"/>
                  </a:cubicBezTo>
                  <a:cubicBezTo>
                    <a:pt x="3" y="66"/>
                    <a:pt x="3" y="66"/>
                    <a:pt x="2" y="67"/>
                  </a:cubicBezTo>
                  <a:cubicBezTo>
                    <a:pt x="2" y="68"/>
                    <a:pt x="2" y="68"/>
                    <a:pt x="2" y="68"/>
                  </a:cubicBezTo>
                  <a:cubicBezTo>
                    <a:pt x="2" y="69"/>
                    <a:pt x="2" y="69"/>
                    <a:pt x="1" y="69"/>
                  </a:cubicBezTo>
                  <a:cubicBezTo>
                    <a:pt x="0" y="73"/>
                    <a:pt x="6" y="73"/>
                    <a:pt x="6" y="76"/>
                  </a:cubicBezTo>
                  <a:cubicBezTo>
                    <a:pt x="7" y="78"/>
                    <a:pt x="7" y="80"/>
                    <a:pt x="7" y="81"/>
                  </a:cubicBezTo>
                  <a:cubicBezTo>
                    <a:pt x="7" y="83"/>
                    <a:pt x="7" y="84"/>
                    <a:pt x="8" y="86"/>
                  </a:cubicBezTo>
                  <a:cubicBezTo>
                    <a:pt x="8" y="88"/>
                    <a:pt x="9" y="87"/>
                    <a:pt x="11" y="88"/>
                  </a:cubicBezTo>
                  <a:cubicBezTo>
                    <a:pt x="13" y="89"/>
                    <a:pt x="12" y="91"/>
                    <a:pt x="14" y="92"/>
                  </a:cubicBezTo>
                  <a:cubicBezTo>
                    <a:pt x="14" y="93"/>
                    <a:pt x="16" y="93"/>
                    <a:pt x="17" y="94"/>
                  </a:cubicBezTo>
                  <a:cubicBezTo>
                    <a:pt x="18" y="95"/>
                    <a:pt x="18" y="96"/>
                    <a:pt x="20" y="96"/>
                  </a:cubicBezTo>
                  <a:cubicBezTo>
                    <a:pt x="21" y="97"/>
                    <a:pt x="23" y="97"/>
                    <a:pt x="24" y="99"/>
                  </a:cubicBezTo>
                  <a:cubicBezTo>
                    <a:pt x="24" y="100"/>
                    <a:pt x="23" y="101"/>
                    <a:pt x="23" y="102"/>
                  </a:cubicBezTo>
                  <a:cubicBezTo>
                    <a:pt x="23" y="103"/>
                    <a:pt x="23" y="104"/>
                    <a:pt x="23" y="105"/>
                  </a:cubicBezTo>
                  <a:cubicBezTo>
                    <a:pt x="23" y="106"/>
                    <a:pt x="22" y="107"/>
                    <a:pt x="21" y="108"/>
                  </a:cubicBezTo>
                  <a:cubicBezTo>
                    <a:pt x="21" y="108"/>
                    <a:pt x="20" y="109"/>
                    <a:pt x="20" y="110"/>
                  </a:cubicBezTo>
                  <a:cubicBezTo>
                    <a:pt x="19" y="111"/>
                    <a:pt x="18" y="112"/>
                    <a:pt x="18" y="113"/>
                  </a:cubicBezTo>
                  <a:cubicBezTo>
                    <a:pt x="17" y="114"/>
                    <a:pt x="17" y="116"/>
                    <a:pt x="18" y="117"/>
                  </a:cubicBezTo>
                  <a:cubicBezTo>
                    <a:pt x="20" y="118"/>
                    <a:pt x="21" y="119"/>
                    <a:pt x="22" y="120"/>
                  </a:cubicBezTo>
                  <a:cubicBezTo>
                    <a:pt x="23" y="121"/>
                    <a:pt x="24" y="123"/>
                    <a:pt x="24" y="124"/>
                  </a:cubicBezTo>
                  <a:cubicBezTo>
                    <a:pt x="25" y="126"/>
                    <a:pt x="26" y="128"/>
                    <a:pt x="27" y="130"/>
                  </a:cubicBezTo>
                  <a:cubicBezTo>
                    <a:pt x="27" y="131"/>
                    <a:pt x="27" y="131"/>
                    <a:pt x="28" y="132"/>
                  </a:cubicBezTo>
                  <a:cubicBezTo>
                    <a:pt x="28" y="133"/>
                    <a:pt x="28" y="136"/>
                    <a:pt x="29" y="137"/>
                  </a:cubicBezTo>
                  <a:cubicBezTo>
                    <a:pt x="29" y="139"/>
                    <a:pt x="29" y="139"/>
                    <a:pt x="30" y="140"/>
                  </a:cubicBezTo>
                  <a:cubicBezTo>
                    <a:pt x="31" y="141"/>
                    <a:pt x="32" y="142"/>
                    <a:pt x="33" y="144"/>
                  </a:cubicBezTo>
                  <a:cubicBezTo>
                    <a:pt x="33" y="145"/>
                    <a:pt x="33" y="145"/>
                    <a:pt x="34" y="145"/>
                  </a:cubicBezTo>
                  <a:cubicBezTo>
                    <a:pt x="34" y="146"/>
                    <a:pt x="36" y="146"/>
                    <a:pt x="37" y="147"/>
                  </a:cubicBezTo>
                  <a:cubicBezTo>
                    <a:pt x="38" y="147"/>
                    <a:pt x="38" y="148"/>
                    <a:pt x="40" y="148"/>
                  </a:cubicBezTo>
                  <a:cubicBezTo>
                    <a:pt x="40" y="148"/>
                    <a:pt x="42" y="147"/>
                    <a:pt x="42" y="147"/>
                  </a:cubicBezTo>
                  <a:cubicBezTo>
                    <a:pt x="43" y="148"/>
                    <a:pt x="43" y="148"/>
                    <a:pt x="44" y="148"/>
                  </a:cubicBezTo>
                  <a:cubicBezTo>
                    <a:pt x="45" y="150"/>
                    <a:pt x="47" y="151"/>
                    <a:pt x="48" y="152"/>
                  </a:cubicBezTo>
                  <a:cubicBezTo>
                    <a:pt x="49" y="153"/>
                    <a:pt x="50" y="155"/>
                    <a:pt x="51" y="156"/>
                  </a:cubicBezTo>
                  <a:cubicBezTo>
                    <a:pt x="53" y="159"/>
                    <a:pt x="54" y="161"/>
                    <a:pt x="54" y="164"/>
                  </a:cubicBezTo>
                  <a:cubicBezTo>
                    <a:pt x="54" y="164"/>
                    <a:pt x="54" y="164"/>
                    <a:pt x="54" y="165"/>
                  </a:cubicBezTo>
                  <a:cubicBezTo>
                    <a:pt x="55" y="166"/>
                    <a:pt x="58" y="166"/>
                    <a:pt x="59" y="167"/>
                  </a:cubicBezTo>
                  <a:cubicBezTo>
                    <a:pt x="60" y="167"/>
                    <a:pt x="62" y="168"/>
                    <a:pt x="63" y="169"/>
                  </a:cubicBezTo>
                  <a:cubicBezTo>
                    <a:pt x="63" y="169"/>
                    <a:pt x="63" y="169"/>
                    <a:pt x="63" y="170"/>
                  </a:cubicBezTo>
                  <a:cubicBezTo>
                    <a:pt x="64" y="170"/>
                    <a:pt x="65" y="171"/>
                    <a:pt x="66" y="171"/>
                  </a:cubicBezTo>
                  <a:cubicBezTo>
                    <a:pt x="66" y="172"/>
                    <a:pt x="67" y="173"/>
                    <a:pt x="67" y="174"/>
                  </a:cubicBezTo>
                  <a:cubicBezTo>
                    <a:pt x="68" y="175"/>
                    <a:pt x="69" y="176"/>
                    <a:pt x="69" y="177"/>
                  </a:cubicBezTo>
                  <a:cubicBezTo>
                    <a:pt x="71" y="183"/>
                    <a:pt x="77" y="176"/>
                    <a:pt x="79" y="181"/>
                  </a:cubicBezTo>
                  <a:cubicBezTo>
                    <a:pt x="79" y="182"/>
                    <a:pt x="79" y="183"/>
                    <a:pt x="80" y="184"/>
                  </a:cubicBezTo>
                  <a:cubicBezTo>
                    <a:pt x="81" y="184"/>
                    <a:pt x="82" y="185"/>
                    <a:pt x="83" y="186"/>
                  </a:cubicBezTo>
                  <a:cubicBezTo>
                    <a:pt x="84" y="187"/>
                    <a:pt x="85" y="188"/>
                    <a:pt x="86" y="188"/>
                  </a:cubicBezTo>
                  <a:cubicBezTo>
                    <a:pt x="86" y="189"/>
                    <a:pt x="87" y="189"/>
                    <a:pt x="88" y="190"/>
                  </a:cubicBezTo>
                  <a:cubicBezTo>
                    <a:pt x="88" y="190"/>
                    <a:pt x="89" y="192"/>
                    <a:pt x="89" y="193"/>
                  </a:cubicBezTo>
                  <a:cubicBezTo>
                    <a:pt x="89" y="193"/>
                    <a:pt x="89" y="193"/>
                    <a:pt x="89" y="193"/>
                  </a:cubicBezTo>
                  <a:cubicBezTo>
                    <a:pt x="90" y="193"/>
                    <a:pt x="90" y="194"/>
                    <a:pt x="91" y="194"/>
                  </a:cubicBezTo>
                  <a:cubicBezTo>
                    <a:pt x="92" y="195"/>
                    <a:pt x="94" y="195"/>
                    <a:pt x="95" y="196"/>
                  </a:cubicBezTo>
                  <a:cubicBezTo>
                    <a:pt x="96" y="197"/>
                    <a:pt x="97" y="198"/>
                    <a:pt x="97" y="198"/>
                  </a:cubicBezTo>
                  <a:cubicBezTo>
                    <a:pt x="98" y="199"/>
                    <a:pt x="99" y="200"/>
                    <a:pt x="99" y="201"/>
                  </a:cubicBezTo>
                  <a:cubicBezTo>
                    <a:pt x="101" y="201"/>
                    <a:pt x="101" y="203"/>
                    <a:pt x="101" y="204"/>
                  </a:cubicBezTo>
                  <a:cubicBezTo>
                    <a:pt x="101" y="205"/>
                    <a:pt x="101" y="206"/>
                    <a:pt x="102" y="207"/>
                  </a:cubicBezTo>
                  <a:cubicBezTo>
                    <a:pt x="102" y="208"/>
                    <a:pt x="104" y="209"/>
                    <a:pt x="104" y="209"/>
                  </a:cubicBezTo>
                  <a:cubicBezTo>
                    <a:pt x="105" y="210"/>
                    <a:pt x="106" y="209"/>
                    <a:pt x="107" y="210"/>
                  </a:cubicBezTo>
                  <a:cubicBezTo>
                    <a:pt x="108" y="210"/>
                    <a:pt x="108" y="210"/>
                    <a:pt x="108" y="210"/>
                  </a:cubicBezTo>
                  <a:cubicBezTo>
                    <a:pt x="109" y="210"/>
                    <a:pt x="110" y="210"/>
                    <a:pt x="111" y="210"/>
                  </a:cubicBezTo>
                  <a:cubicBezTo>
                    <a:pt x="112" y="210"/>
                    <a:pt x="113" y="210"/>
                    <a:pt x="114" y="210"/>
                  </a:cubicBezTo>
                  <a:cubicBezTo>
                    <a:pt x="115" y="210"/>
                    <a:pt x="116" y="209"/>
                    <a:pt x="117" y="209"/>
                  </a:cubicBezTo>
                  <a:cubicBezTo>
                    <a:pt x="118" y="209"/>
                    <a:pt x="119" y="209"/>
                    <a:pt x="119" y="209"/>
                  </a:cubicBezTo>
                  <a:cubicBezTo>
                    <a:pt x="120" y="208"/>
                    <a:pt x="120" y="204"/>
                    <a:pt x="123" y="204"/>
                  </a:cubicBezTo>
                  <a:cubicBezTo>
                    <a:pt x="124" y="204"/>
                    <a:pt x="125" y="205"/>
                    <a:pt x="126" y="206"/>
                  </a:cubicBezTo>
                  <a:cubicBezTo>
                    <a:pt x="126" y="207"/>
                    <a:pt x="126" y="207"/>
                    <a:pt x="127" y="208"/>
                  </a:cubicBezTo>
                  <a:cubicBezTo>
                    <a:pt x="127" y="208"/>
                    <a:pt x="128" y="208"/>
                    <a:pt x="128" y="209"/>
                  </a:cubicBezTo>
                  <a:cubicBezTo>
                    <a:pt x="128" y="209"/>
                    <a:pt x="128" y="209"/>
                    <a:pt x="129" y="209"/>
                  </a:cubicBezTo>
                  <a:cubicBezTo>
                    <a:pt x="129" y="210"/>
                    <a:pt x="130" y="209"/>
                    <a:pt x="131" y="209"/>
                  </a:cubicBezTo>
                  <a:cubicBezTo>
                    <a:pt x="131" y="209"/>
                    <a:pt x="132" y="209"/>
                    <a:pt x="133" y="209"/>
                  </a:cubicBezTo>
                  <a:cubicBezTo>
                    <a:pt x="134" y="209"/>
                    <a:pt x="135" y="208"/>
                    <a:pt x="136" y="207"/>
                  </a:cubicBezTo>
                  <a:cubicBezTo>
                    <a:pt x="138" y="205"/>
                    <a:pt x="138" y="202"/>
                    <a:pt x="139" y="199"/>
                  </a:cubicBezTo>
                  <a:cubicBezTo>
                    <a:pt x="139" y="197"/>
                    <a:pt x="141" y="197"/>
                    <a:pt x="141" y="195"/>
                  </a:cubicBezTo>
                  <a:cubicBezTo>
                    <a:pt x="142" y="195"/>
                    <a:pt x="142" y="193"/>
                    <a:pt x="142" y="193"/>
                  </a:cubicBezTo>
                  <a:cubicBezTo>
                    <a:pt x="143" y="192"/>
                    <a:pt x="145" y="192"/>
                    <a:pt x="147" y="193"/>
                  </a:cubicBezTo>
                  <a:cubicBezTo>
                    <a:pt x="148" y="194"/>
                    <a:pt x="150" y="194"/>
                    <a:pt x="151" y="192"/>
                  </a:cubicBezTo>
                  <a:cubicBezTo>
                    <a:pt x="151" y="191"/>
                    <a:pt x="150" y="190"/>
                    <a:pt x="150" y="188"/>
                  </a:cubicBezTo>
                  <a:cubicBezTo>
                    <a:pt x="149" y="186"/>
                    <a:pt x="150" y="184"/>
                    <a:pt x="150" y="183"/>
                  </a:cubicBezTo>
                  <a:cubicBezTo>
                    <a:pt x="150" y="180"/>
                    <a:pt x="152" y="178"/>
                    <a:pt x="153" y="176"/>
                  </a:cubicBezTo>
                  <a:cubicBezTo>
                    <a:pt x="153" y="175"/>
                    <a:pt x="153" y="175"/>
                    <a:pt x="154" y="175"/>
                  </a:cubicBezTo>
                  <a:cubicBezTo>
                    <a:pt x="155" y="175"/>
                    <a:pt x="156" y="175"/>
                    <a:pt x="157" y="175"/>
                  </a:cubicBezTo>
                  <a:cubicBezTo>
                    <a:pt x="159" y="175"/>
                    <a:pt x="158" y="177"/>
                    <a:pt x="159" y="178"/>
                  </a:cubicBezTo>
                  <a:cubicBezTo>
                    <a:pt x="161" y="180"/>
                    <a:pt x="163" y="180"/>
                    <a:pt x="165" y="179"/>
                  </a:cubicBezTo>
                  <a:cubicBezTo>
                    <a:pt x="167" y="179"/>
                    <a:pt x="166" y="177"/>
                    <a:pt x="166" y="176"/>
                  </a:cubicBezTo>
                  <a:cubicBezTo>
                    <a:pt x="167" y="175"/>
                    <a:pt x="171" y="175"/>
                    <a:pt x="171" y="177"/>
                  </a:cubicBezTo>
                  <a:cubicBezTo>
                    <a:pt x="171" y="177"/>
                    <a:pt x="172" y="178"/>
                    <a:pt x="172" y="178"/>
                  </a:cubicBezTo>
                  <a:cubicBezTo>
                    <a:pt x="174" y="179"/>
                    <a:pt x="175" y="179"/>
                    <a:pt x="177" y="180"/>
                  </a:cubicBezTo>
                  <a:cubicBezTo>
                    <a:pt x="179" y="181"/>
                    <a:pt x="183" y="182"/>
                    <a:pt x="185" y="184"/>
                  </a:cubicBezTo>
                  <a:cubicBezTo>
                    <a:pt x="186" y="185"/>
                    <a:pt x="186" y="186"/>
                    <a:pt x="187" y="187"/>
                  </a:cubicBezTo>
                  <a:cubicBezTo>
                    <a:pt x="188" y="187"/>
                    <a:pt x="190" y="187"/>
                    <a:pt x="192" y="187"/>
                  </a:cubicBezTo>
                  <a:cubicBezTo>
                    <a:pt x="192" y="187"/>
                    <a:pt x="193" y="187"/>
                    <a:pt x="194" y="187"/>
                  </a:cubicBezTo>
                  <a:cubicBezTo>
                    <a:pt x="195" y="186"/>
                    <a:pt x="195" y="186"/>
                    <a:pt x="196" y="186"/>
                  </a:cubicBezTo>
                  <a:cubicBezTo>
                    <a:pt x="198" y="185"/>
                    <a:pt x="199" y="186"/>
                    <a:pt x="200" y="188"/>
                  </a:cubicBezTo>
                  <a:cubicBezTo>
                    <a:pt x="201" y="189"/>
                    <a:pt x="200" y="191"/>
                    <a:pt x="202" y="192"/>
                  </a:cubicBezTo>
                  <a:cubicBezTo>
                    <a:pt x="204" y="193"/>
                    <a:pt x="207" y="194"/>
                    <a:pt x="210" y="195"/>
                  </a:cubicBezTo>
                  <a:cubicBezTo>
                    <a:pt x="212" y="196"/>
                    <a:pt x="213" y="196"/>
                    <a:pt x="215" y="196"/>
                  </a:cubicBezTo>
                  <a:cubicBezTo>
                    <a:pt x="218" y="196"/>
                    <a:pt x="221" y="197"/>
                    <a:pt x="224" y="196"/>
                  </a:cubicBezTo>
                  <a:cubicBezTo>
                    <a:pt x="225" y="196"/>
                    <a:pt x="227" y="195"/>
                    <a:pt x="228" y="194"/>
                  </a:cubicBezTo>
                  <a:cubicBezTo>
                    <a:pt x="229" y="192"/>
                    <a:pt x="228" y="190"/>
                    <a:pt x="230" y="190"/>
                  </a:cubicBezTo>
                  <a:cubicBezTo>
                    <a:pt x="232" y="189"/>
                    <a:pt x="233" y="190"/>
                    <a:pt x="234" y="191"/>
                  </a:cubicBezTo>
                  <a:cubicBezTo>
                    <a:pt x="235" y="193"/>
                    <a:pt x="237" y="192"/>
                    <a:pt x="238" y="193"/>
                  </a:cubicBezTo>
                  <a:cubicBezTo>
                    <a:pt x="239" y="194"/>
                    <a:pt x="239" y="194"/>
                    <a:pt x="240" y="195"/>
                  </a:cubicBezTo>
                  <a:cubicBezTo>
                    <a:pt x="240" y="196"/>
                    <a:pt x="240" y="197"/>
                    <a:pt x="240" y="197"/>
                  </a:cubicBezTo>
                  <a:cubicBezTo>
                    <a:pt x="241" y="200"/>
                    <a:pt x="247" y="198"/>
                    <a:pt x="249" y="198"/>
                  </a:cubicBezTo>
                  <a:cubicBezTo>
                    <a:pt x="250" y="198"/>
                    <a:pt x="252" y="198"/>
                    <a:pt x="253" y="199"/>
                  </a:cubicBezTo>
                  <a:cubicBezTo>
                    <a:pt x="254" y="199"/>
                    <a:pt x="254" y="200"/>
                    <a:pt x="254" y="200"/>
                  </a:cubicBezTo>
                  <a:cubicBezTo>
                    <a:pt x="255" y="200"/>
                    <a:pt x="255" y="201"/>
                    <a:pt x="255" y="201"/>
                  </a:cubicBezTo>
                  <a:cubicBezTo>
                    <a:pt x="256" y="201"/>
                    <a:pt x="256" y="201"/>
                    <a:pt x="256" y="201"/>
                  </a:cubicBezTo>
                  <a:cubicBezTo>
                    <a:pt x="256" y="201"/>
                    <a:pt x="256" y="201"/>
                    <a:pt x="256" y="201"/>
                  </a:cubicBezTo>
                  <a:cubicBezTo>
                    <a:pt x="256" y="202"/>
                    <a:pt x="256" y="202"/>
                    <a:pt x="257" y="203"/>
                  </a:cubicBezTo>
                  <a:cubicBezTo>
                    <a:pt x="258" y="203"/>
                    <a:pt x="259" y="202"/>
                    <a:pt x="261" y="202"/>
                  </a:cubicBezTo>
                </a:path>
              </a:pathLst>
            </a:custGeom>
            <a:solidFill>
              <a:schemeClr val="bg2"/>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sp>
          <p:nvSpPr>
            <p:cNvPr id="107" name="Freeform 16">
              <a:extLst>
                <a:ext uri="{FF2B5EF4-FFF2-40B4-BE49-F238E27FC236}">
                  <a16:creationId xmlns:a16="http://schemas.microsoft.com/office/drawing/2014/main" id="{91BBCA47-DB44-7A34-23F7-9EE878DE734C}"/>
                </a:ext>
              </a:extLst>
            </p:cNvPr>
            <p:cNvSpPr>
              <a:spLocks/>
            </p:cNvSpPr>
            <p:nvPr/>
          </p:nvSpPr>
          <p:spPr bwMode="auto">
            <a:xfrm>
              <a:off x="7752328" y="2999581"/>
              <a:ext cx="352969" cy="167684"/>
            </a:xfrm>
            <a:custGeom>
              <a:avLst/>
              <a:gdLst/>
              <a:ahLst/>
              <a:cxnLst>
                <a:cxn ang="0">
                  <a:pos x="23" y="143"/>
                </a:cxn>
                <a:cxn ang="0">
                  <a:pos x="37" y="152"/>
                </a:cxn>
                <a:cxn ang="0">
                  <a:pos x="76" y="151"/>
                </a:cxn>
                <a:cxn ang="0">
                  <a:pos x="90" y="147"/>
                </a:cxn>
                <a:cxn ang="0">
                  <a:pos x="93" y="130"/>
                </a:cxn>
                <a:cxn ang="0">
                  <a:pos x="118" y="125"/>
                </a:cxn>
                <a:cxn ang="0">
                  <a:pos x="133" y="115"/>
                </a:cxn>
                <a:cxn ang="0">
                  <a:pos x="144" y="116"/>
                </a:cxn>
                <a:cxn ang="0">
                  <a:pos x="161" y="116"/>
                </a:cxn>
                <a:cxn ang="0">
                  <a:pos x="173" y="111"/>
                </a:cxn>
                <a:cxn ang="0">
                  <a:pos x="182" y="94"/>
                </a:cxn>
                <a:cxn ang="0">
                  <a:pos x="207" y="89"/>
                </a:cxn>
                <a:cxn ang="0">
                  <a:pos x="221" y="91"/>
                </a:cxn>
                <a:cxn ang="0">
                  <a:pos x="236" y="88"/>
                </a:cxn>
                <a:cxn ang="0">
                  <a:pos x="248" y="102"/>
                </a:cxn>
                <a:cxn ang="0">
                  <a:pos x="262" y="102"/>
                </a:cxn>
                <a:cxn ang="0">
                  <a:pos x="275" y="90"/>
                </a:cxn>
                <a:cxn ang="0">
                  <a:pos x="281" y="76"/>
                </a:cxn>
                <a:cxn ang="0">
                  <a:pos x="289" y="57"/>
                </a:cxn>
                <a:cxn ang="0">
                  <a:pos x="301" y="52"/>
                </a:cxn>
                <a:cxn ang="0">
                  <a:pos x="323" y="43"/>
                </a:cxn>
                <a:cxn ang="0">
                  <a:pos x="320" y="40"/>
                </a:cxn>
                <a:cxn ang="0">
                  <a:pos x="298" y="30"/>
                </a:cxn>
                <a:cxn ang="0">
                  <a:pos x="289" y="23"/>
                </a:cxn>
                <a:cxn ang="0">
                  <a:pos x="276" y="16"/>
                </a:cxn>
                <a:cxn ang="0">
                  <a:pos x="255" y="13"/>
                </a:cxn>
                <a:cxn ang="0">
                  <a:pos x="241" y="25"/>
                </a:cxn>
                <a:cxn ang="0">
                  <a:pos x="232" y="22"/>
                </a:cxn>
                <a:cxn ang="0">
                  <a:pos x="212" y="18"/>
                </a:cxn>
                <a:cxn ang="0">
                  <a:pos x="190" y="30"/>
                </a:cxn>
                <a:cxn ang="0">
                  <a:pos x="181" y="32"/>
                </a:cxn>
                <a:cxn ang="0">
                  <a:pos x="175" y="21"/>
                </a:cxn>
                <a:cxn ang="0">
                  <a:pos x="167" y="10"/>
                </a:cxn>
                <a:cxn ang="0">
                  <a:pos x="155" y="4"/>
                </a:cxn>
                <a:cxn ang="0">
                  <a:pos x="142" y="17"/>
                </a:cxn>
                <a:cxn ang="0">
                  <a:pos x="126" y="7"/>
                </a:cxn>
                <a:cxn ang="0">
                  <a:pos x="117" y="9"/>
                </a:cxn>
                <a:cxn ang="0">
                  <a:pos x="105" y="12"/>
                </a:cxn>
                <a:cxn ang="0">
                  <a:pos x="96" y="22"/>
                </a:cxn>
                <a:cxn ang="0">
                  <a:pos x="87" y="28"/>
                </a:cxn>
                <a:cxn ang="0">
                  <a:pos x="78" y="47"/>
                </a:cxn>
                <a:cxn ang="0">
                  <a:pos x="70" y="52"/>
                </a:cxn>
                <a:cxn ang="0">
                  <a:pos x="57" y="62"/>
                </a:cxn>
                <a:cxn ang="0">
                  <a:pos x="51" y="64"/>
                </a:cxn>
                <a:cxn ang="0">
                  <a:pos x="31" y="60"/>
                </a:cxn>
                <a:cxn ang="0">
                  <a:pos x="23" y="69"/>
                </a:cxn>
                <a:cxn ang="0">
                  <a:pos x="8" y="75"/>
                </a:cxn>
                <a:cxn ang="0">
                  <a:pos x="4" y="88"/>
                </a:cxn>
                <a:cxn ang="0">
                  <a:pos x="4" y="101"/>
                </a:cxn>
                <a:cxn ang="0">
                  <a:pos x="9" y="118"/>
                </a:cxn>
                <a:cxn ang="0">
                  <a:pos x="12" y="126"/>
                </a:cxn>
                <a:cxn ang="0">
                  <a:pos x="9" y="135"/>
                </a:cxn>
              </a:cxnLst>
              <a:rect l="0" t="0" r="r" b="b"/>
              <a:pathLst>
                <a:path w="324" h="153">
                  <a:moveTo>
                    <a:pt x="9" y="135"/>
                  </a:moveTo>
                  <a:cubicBezTo>
                    <a:pt x="10" y="135"/>
                    <a:pt x="11" y="135"/>
                    <a:pt x="12" y="136"/>
                  </a:cubicBezTo>
                  <a:cubicBezTo>
                    <a:pt x="14" y="136"/>
                    <a:pt x="16" y="137"/>
                    <a:pt x="17" y="138"/>
                  </a:cubicBezTo>
                  <a:cubicBezTo>
                    <a:pt x="19" y="139"/>
                    <a:pt x="20" y="142"/>
                    <a:pt x="23" y="143"/>
                  </a:cubicBezTo>
                  <a:cubicBezTo>
                    <a:pt x="24" y="143"/>
                    <a:pt x="25" y="143"/>
                    <a:pt x="26" y="143"/>
                  </a:cubicBezTo>
                  <a:cubicBezTo>
                    <a:pt x="28" y="144"/>
                    <a:pt x="29" y="146"/>
                    <a:pt x="30" y="147"/>
                  </a:cubicBezTo>
                  <a:cubicBezTo>
                    <a:pt x="30" y="149"/>
                    <a:pt x="31" y="151"/>
                    <a:pt x="32" y="152"/>
                  </a:cubicBezTo>
                  <a:cubicBezTo>
                    <a:pt x="33" y="153"/>
                    <a:pt x="35" y="152"/>
                    <a:pt x="37" y="152"/>
                  </a:cubicBezTo>
                  <a:cubicBezTo>
                    <a:pt x="44" y="152"/>
                    <a:pt x="51" y="152"/>
                    <a:pt x="59" y="152"/>
                  </a:cubicBezTo>
                  <a:cubicBezTo>
                    <a:pt x="63" y="152"/>
                    <a:pt x="69" y="153"/>
                    <a:pt x="73" y="152"/>
                  </a:cubicBezTo>
                  <a:cubicBezTo>
                    <a:pt x="73" y="152"/>
                    <a:pt x="75" y="151"/>
                    <a:pt x="75" y="151"/>
                  </a:cubicBezTo>
                  <a:cubicBezTo>
                    <a:pt x="75" y="152"/>
                    <a:pt x="76" y="151"/>
                    <a:pt x="76" y="151"/>
                  </a:cubicBezTo>
                  <a:cubicBezTo>
                    <a:pt x="76" y="151"/>
                    <a:pt x="76" y="150"/>
                    <a:pt x="76" y="150"/>
                  </a:cubicBezTo>
                  <a:cubicBezTo>
                    <a:pt x="78" y="149"/>
                    <a:pt x="79" y="149"/>
                    <a:pt x="80" y="149"/>
                  </a:cubicBezTo>
                  <a:cubicBezTo>
                    <a:pt x="82" y="148"/>
                    <a:pt x="83" y="148"/>
                    <a:pt x="85" y="148"/>
                  </a:cubicBezTo>
                  <a:cubicBezTo>
                    <a:pt x="86" y="148"/>
                    <a:pt x="89" y="148"/>
                    <a:pt x="90" y="147"/>
                  </a:cubicBezTo>
                  <a:cubicBezTo>
                    <a:pt x="92" y="147"/>
                    <a:pt x="93" y="145"/>
                    <a:pt x="93" y="144"/>
                  </a:cubicBezTo>
                  <a:cubicBezTo>
                    <a:pt x="92" y="141"/>
                    <a:pt x="89" y="142"/>
                    <a:pt x="89" y="139"/>
                  </a:cubicBezTo>
                  <a:cubicBezTo>
                    <a:pt x="90" y="138"/>
                    <a:pt x="91" y="137"/>
                    <a:pt x="92" y="136"/>
                  </a:cubicBezTo>
                  <a:cubicBezTo>
                    <a:pt x="92" y="134"/>
                    <a:pt x="92" y="132"/>
                    <a:pt x="93" y="130"/>
                  </a:cubicBezTo>
                  <a:cubicBezTo>
                    <a:pt x="93" y="130"/>
                    <a:pt x="95" y="128"/>
                    <a:pt x="96" y="128"/>
                  </a:cubicBezTo>
                  <a:cubicBezTo>
                    <a:pt x="97" y="127"/>
                    <a:pt x="100" y="128"/>
                    <a:pt x="101" y="128"/>
                  </a:cubicBezTo>
                  <a:cubicBezTo>
                    <a:pt x="105" y="127"/>
                    <a:pt x="109" y="126"/>
                    <a:pt x="113" y="126"/>
                  </a:cubicBezTo>
                  <a:cubicBezTo>
                    <a:pt x="114" y="125"/>
                    <a:pt x="116" y="126"/>
                    <a:pt x="118" y="125"/>
                  </a:cubicBezTo>
                  <a:cubicBezTo>
                    <a:pt x="119" y="125"/>
                    <a:pt x="121" y="125"/>
                    <a:pt x="122" y="124"/>
                  </a:cubicBezTo>
                  <a:cubicBezTo>
                    <a:pt x="123" y="124"/>
                    <a:pt x="126" y="125"/>
                    <a:pt x="127" y="124"/>
                  </a:cubicBezTo>
                  <a:cubicBezTo>
                    <a:pt x="128" y="124"/>
                    <a:pt x="130" y="122"/>
                    <a:pt x="130" y="121"/>
                  </a:cubicBezTo>
                  <a:cubicBezTo>
                    <a:pt x="131" y="119"/>
                    <a:pt x="132" y="116"/>
                    <a:pt x="133" y="115"/>
                  </a:cubicBezTo>
                  <a:cubicBezTo>
                    <a:pt x="134" y="114"/>
                    <a:pt x="136" y="114"/>
                    <a:pt x="137" y="114"/>
                  </a:cubicBezTo>
                  <a:cubicBezTo>
                    <a:pt x="138" y="114"/>
                    <a:pt x="141" y="114"/>
                    <a:pt x="141" y="115"/>
                  </a:cubicBezTo>
                  <a:cubicBezTo>
                    <a:pt x="142" y="115"/>
                    <a:pt x="141" y="116"/>
                    <a:pt x="142" y="116"/>
                  </a:cubicBezTo>
                  <a:cubicBezTo>
                    <a:pt x="142" y="117"/>
                    <a:pt x="143" y="116"/>
                    <a:pt x="144" y="116"/>
                  </a:cubicBezTo>
                  <a:cubicBezTo>
                    <a:pt x="146" y="116"/>
                    <a:pt x="149" y="116"/>
                    <a:pt x="150" y="117"/>
                  </a:cubicBezTo>
                  <a:cubicBezTo>
                    <a:pt x="152" y="118"/>
                    <a:pt x="152" y="121"/>
                    <a:pt x="153" y="122"/>
                  </a:cubicBezTo>
                  <a:cubicBezTo>
                    <a:pt x="155" y="121"/>
                    <a:pt x="155" y="119"/>
                    <a:pt x="157" y="117"/>
                  </a:cubicBezTo>
                  <a:cubicBezTo>
                    <a:pt x="158" y="117"/>
                    <a:pt x="159" y="117"/>
                    <a:pt x="161" y="116"/>
                  </a:cubicBezTo>
                  <a:cubicBezTo>
                    <a:pt x="161" y="115"/>
                    <a:pt x="162" y="115"/>
                    <a:pt x="163" y="114"/>
                  </a:cubicBezTo>
                  <a:cubicBezTo>
                    <a:pt x="163" y="114"/>
                    <a:pt x="164" y="114"/>
                    <a:pt x="165" y="114"/>
                  </a:cubicBezTo>
                  <a:cubicBezTo>
                    <a:pt x="167" y="114"/>
                    <a:pt x="168" y="112"/>
                    <a:pt x="170" y="111"/>
                  </a:cubicBezTo>
                  <a:cubicBezTo>
                    <a:pt x="171" y="111"/>
                    <a:pt x="172" y="111"/>
                    <a:pt x="173" y="111"/>
                  </a:cubicBezTo>
                  <a:cubicBezTo>
                    <a:pt x="174" y="111"/>
                    <a:pt x="175" y="110"/>
                    <a:pt x="175" y="109"/>
                  </a:cubicBezTo>
                  <a:cubicBezTo>
                    <a:pt x="177" y="108"/>
                    <a:pt x="178" y="106"/>
                    <a:pt x="179" y="104"/>
                  </a:cubicBezTo>
                  <a:cubicBezTo>
                    <a:pt x="180" y="102"/>
                    <a:pt x="180" y="101"/>
                    <a:pt x="180" y="99"/>
                  </a:cubicBezTo>
                  <a:cubicBezTo>
                    <a:pt x="181" y="97"/>
                    <a:pt x="182" y="96"/>
                    <a:pt x="182" y="94"/>
                  </a:cubicBezTo>
                  <a:cubicBezTo>
                    <a:pt x="183" y="92"/>
                    <a:pt x="182" y="90"/>
                    <a:pt x="183" y="89"/>
                  </a:cubicBezTo>
                  <a:cubicBezTo>
                    <a:pt x="184" y="86"/>
                    <a:pt x="190" y="88"/>
                    <a:pt x="192" y="88"/>
                  </a:cubicBezTo>
                  <a:cubicBezTo>
                    <a:pt x="196" y="88"/>
                    <a:pt x="199" y="88"/>
                    <a:pt x="203" y="88"/>
                  </a:cubicBezTo>
                  <a:cubicBezTo>
                    <a:pt x="205" y="88"/>
                    <a:pt x="206" y="88"/>
                    <a:pt x="207" y="89"/>
                  </a:cubicBezTo>
                  <a:cubicBezTo>
                    <a:pt x="208" y="89"/>
                    <a:pt x="208" y="90"/>
                    <a:pt x="209" y="91"/>
                  </a:cubicBezTo>
                  <a:cubicBezTo>
                    <a:pt x="209" y="91"/>
                    <a:pt x="210" y="91"/>
                    <a:pt x="211" y="91"/>
                  </a:cubicBezTo>
                  <a:cubicBezTo>
                    <a:pt x="213" y="91"/>
                    <a:pt x="215" y="91"/>
                    <a:pt x="216" y="91"/>
                  </a:cubicBezTo>
                  <a:cubicBezTo>
                    <a:pt x="218" y="91"/>
                    <a:pt x="219" y="92"/>
                    <a:pt x="221" y="91"/>
                  </a:cubicBezTo>
                  <a:cubicBezTo>
                    <a:pt x="222" y="91"/>
                    <a:pt x="223" y="89"/>
                    <a:pt x="225" y="89"/>
                  </a:cubicBezTo>
                  <a:cubicBezTo>
                    <a:pt x="226" y="89"/>
                    <a:pt x="227" y="89"/>
                    <a:pt x="228" y="88"/>
                  </a:cubicBezTo>
                  <a:cubicBezTo>
                    <a:pt x="229" y="88"/>
                    <a:pt x="230" y="88"/>
                    <a:pt x="232" y="88"/>
                  </a:cubicBezTo>
                  <a:cubicBezTo>
                    <a:pt x="233" y="88"/>
                    <a:pt x="235" y="87"/>
                    <a:pt x="236" y="88"/>
                  </a:cubicBezTo>
                  <a:cubicBezTo>
                    <a:pt x="237" y="88"/>
                    <a:pt x="237" y="89"/>
                    <a:pt x="237" y="89"/>
                  </a:cubicBezTo>
                  <a:cubicBezTo>
                    <a:pt x="238" y="89"/>
                    <a:pt x="239" y="89"/>
                    <a:pt x="240" y="90"/>
                  </a:cubicBezTo>
                  <a:cubicBezTo>
                    <a:pt x="243" y="92"/>
                    <a:pt x="243" y="96"/>
                    <a:pt x="244" y="99"/>
                  </a:cubicBezTo>
                  <a:cubicBezTo>
                    <a:pt x="245" y="100"/>
                    <a:pt x="247" y="101"/>
                    <a:pt x="248" y="102"/>
                  </a:cubicBezTo>
                  <a:cubicBezTo>
                    <a:pt x="250" y="103"/>
                    <a:pt x="250" y="103"/>
                    <a:pt x="252" y="104"/>
                  </a:cubicBezTo>
                  <a:cubicBezTo>
                    <a:pt x="252" y="105"/>
                    <a:pt x="253" y="106"/>
                    <a:pt x="254" y="107"/>
                  </a:cubicBezTo>
                  <a:cubicBezTo>
                    <a:pt x="256" y="107"/>
                    <a:pt x="257" y="105"/>
                    <a:pt x="258" y="103"/>
                  </a:cubicBezTo>
                  <a:cubicBezTo>
                    <a:pt x="260" y="102"/>
                    <a:pt x="260" y="102"/>
                    <a:pt x="262" y="102"/>
                  </a:cubicBezTo>
                  <a:cubicBezTo>
                    <a:pt x="264" y="102"/>
                    <a:pt x="266" y="103"/>
                    <a:pt x="268" y="102"/>
                  </a:cubicBezTo>
                  <a:cubicBezTo>
                    <a:pt x="269" y="101"/>
                    <a:pt x="270" y="99"/>
                    <a:pt x="270" y="98"/>
                  </a:cubicBezTo>
                  <a:cubicBezTo>
                    <a:pt x="271" y="97"/>
                    <a:pt x="271" y="95"/>
                    <a:pt x="272" y="94"/>
                  </a:cubicBezTo>
                  <a:cubicBezTo>
                    <a:pt x="273" y="92"/>
                    <a:pt x="274" y="91"/>
                    <a:pt x="275" y="90"/>
                  </a:cubicBezTo>
                  <a:cubicBezTo>
                    <a:pt x="276" y="89"/>
                    <a:pt x="276" y="90"/>
                    <a:pt x="276" y="88"/>
                  </a:cubicBezTo>
                  <a:cubicBezTo>
                    <a:pt x="276" y="86"/>
                    <a:pt x="277" y="86"/>
                    <a:pt x="277" y="84"/>
                  </a:cubicBezTo>
                  <a:cubicBezTo>
                    <a:pt x="278" y="83"/>
                    <a:pt x="278" y="82"/>
                    <a:pt x="279" y="80"/>
                  </a:cubicBezTo>
                  <a:cubicBezTo>
                    <a:pt x="279" y="79"/>
                    <a:pt x="280" y="77"/>
                    <a:pt x="281" y="76"/>
                  </a:cubicBezTo>
                  <a:cubicBezTo>
                    <a:pt x="281" y="75"/>
                    <a:pt x="283" y="73"/>
                    <a:pt x="283" y="72"/>
                  </a:cubicBezTo>
                  <a:cubicBezTo>
                    <a:pt x="283" y="70"/>
                    <a:pt x="283" y="69"/>
                    <a:pt x="284" y="67"/>
                  </a:cubicBezTo>
                  <a:cubicBezTo>
                    <a:pt x="284" y="65"/>
                    <a:pt x="285" y="64"/>
                    <a:pt x="286" y="62"/>
                  </a:cubicBezTo>
                  <a:cubicBezTo>
                    <a:pt x="287" y="61"/>
                    <a:pt x="289" y="59"/>
                    <a:pt x="289" y="57"/>
                  </a:cubicBezTo>
                  <a:cubicBezTo>
                    <a:pt x="290" y="56"/>
                    <a:pt x="289" y="56"/>
                    <a:pt x="290" y="55"/>
                  </a:cubicBezTo>
                  <a:cubicBezTo>
                    <a:pt x="290" y="55"/>
                    <a:pt x="291" y="54"/>
                    <a:pt x="292" y="54"/>
                  </a:cubicBezTo>
                  <a:cubicBezTo>
                    <a:pt x="293" y="53"/>
                    <a:pt x="296" y="54"/>
                    <a:pt x="297" y="53"/>
                  </a:cubicBezTo>
                  <a:cubicBezTo>
                    <a:pt x="299" y="53"/>
                    <a:pt x="300" y="52"/>
                    <a:pt x="301" y="52"/>
                  </a:cubicBezTo>
                  <a:cubicBezTo>
                    <a:pt x="303" y="52"/>
                    <a:pt x="305" y="53"/>
                    <a:pt x="307" y="53"/>
                  </a:cubicBezTo>
                  <a:cubicBezTo>
                    <a:pt x="309" y="53"/>
                    <a:pt x="311" y="53"/>
                    <a:pt x="312" y="53"/>
                  </a:cubicBezTo>
                  <a:cubicBezTo>
                    <a:pt x="316" y="52"/>
                    <a:pt x="319" y="51"/>
                    <a:pt x="322" y="47"/>
                  </a:cubicBezTo>
                  <a:cubicBezTo>
                    <a:pt x="322" y="46"/>
                    <a:pt x="323" y="45"/>
                    <a:pt x="323" y="43"/>
                  </a:cubicBezTo>
                  <a:cubicBezTo>
                    <a:pt x="324" y="43"/>
                    <a:pt x="324" y="43"/>
                    <a:pt x="324" y="42"/>
                  </a:cubicBezTo>
                  <a:cubicBezTo>
                    <a:pt x="324" y="42"/>
                    <a:pt x="324" y="42"/>
                    <a:pt x="324" y="42"/>
                  </a:cubicBezTo>
                  <a:cubicBezTo>
                    <a:pt x="323" y="42"/>
                    <a:pt x="322" y="42"/>
                    <a:pt x="322" y="41"/>
                  </a:cubicBezTo>
                  <a:cubicBezTo>
                    <a:pt x="321" y="41"/>
                    <a:pt x="320" y="40"/>
                    <a:pt x="320" y="40"/>
                  </a:cubicBezTo>
                  <a:cubicBezTo>
                    <a:pt x="318" y="39"/>
                    <a:pt x="316" y="38"/>
                    <a:pt x="315" y="38"/>
                  </a:cubicBezTo>
                  <a:cubicBezTo>
                    <a:pt x="311" y="36"/>
                    <a:pt x="308" y="36"/>
                    <a:pt x="304" y="35"/>
                  </a:cubicBezTo>
                  <a:cubicBezTo>
                    <a:pt x="303" y="34"/>
                    <a:pt x="302" y="34"/>
                    <a:pt x="301" y="32"/>
                  </a:cubicBezTo>
                  <a:cubicBezTo>
                    <a:pt x="300" y="31"/>
                    <a:pt x="300" y="31"/>
                    <a:pt x="298" y="30"/>
                  </a:cubicBezTo>
                  <a:cubicBezTo>
                    <a:pt x="297" y="29"/>
                    <a:pt x="295" y="28"/>
                    <a:pt x="293" y="27"/>
                  </a:cubicBezTo>
                  <a:cubicBezTo>
                    <a:pt x="292" y="27"/>
                    <a:pt x="292" y="27"/>
                    <a:pt x="291" y="27"/>
                  </a:cubicBezTo>
                  <a:cubicBezTo>
                    <a:pt x="291" y="27"/>
                    <a:pt x="290" y="25"/>
                    <a:pt x="290" y="25"/>
                  </a:cubicBezTo>
                  <a:cubicBezTo>
                    <a:pt x="289" y="24"/>
                    <a:pt x="289" y="24"/>
                    <a:pt x="289" y="23"/>
                  </a:cubicBezTo>
                  <a:cubicBezTo>
                    <a:pt x="288" y="22"/>
                    <a:pt x="287" y="21"/>
                    <a:pt x="286" y="20"/>
                  </a:cubicBezTo>
                  <a:cubicBezTo>
                    <a:pt x="285" y="20"/>
                    <a:pt x="284" y="21"/>
                    <a:pt x="283" y="21"/>
                  </a:cubicBezTo>
                  <a:cubicBezTo>
                    <a:pt x="281" y="20"/>
                    <a:pt x="282" y="20"/>
                    <a:pt x="281" y="19"/>
                  </a:cubicBezTo>
                  <a:cubicBezTo>
                    <a:pt x="279" y="18"/>
                    <a:pt x="278" y="17"/>
                    <a:pt x="276" y="16"/>
                  </a:cubicBezTo>
                  <a:cubicBezTo>
                    <a:pt x="273" y="15"/>
                    <a:pt x="269" y="14"/>
                    <a:pt x="266" y="13"/>
                  </a:cubicBezTo>
                  <a:cubicBezTo>
                    <a:pt x="264" y="13"/>
                    <a:pt x="261" y="13"/>
                    <a:pt x="259" y="13"/>
                  </a:cubicBezTo>
                  <a:cubicBezTo>
                    <a:pt x="258" y="13"/>
                    <a:pt x="258" y="12"/>
                    <a:pt x="257" y="12"/>
                  </a:cubicBezTo>
                  <a:cubicBezTo>
                    <a:pt x="256" y="12"/>
                    <a:pt x="255" y="13"/>
                    <a:pt x="255" y="13"/>
                  </a:cubicBezTo>
                  <a:cubicBezTo>
                    <a:pt x="254" y="17"/>
                    <a:pt x="251" y="15"/>
                    <a:pt x="249" y="15"/>
                  </a:cubicBezTo>
                  <a:cubicBezTo>
                    <a:pt x="248" y="15"/>
                    <a:pt x="247" y="16"/>
                    <a:pt x="246" y="17"/>
                  </a:cubicBezTo>
                  <a:cubicBezTo>
                    <a:pt x="245" y="19"/>
                    <a:pt x="246" y="20"/>
                    <a:pt x="245" y="22"/>
                  </a:cubicBezTo>
                  <a:cubicBezTo>
                    <a:pt x="245" y="23"/>
                    <a:pt x="242" y="25"/>
                    <a:pt x="241" y="25"/>
                  </a:cubicBezTo>
                  <a:cubicBezTo>
                    <a:pt x="241" y="25"/>
                    <a:pt x="238" y="25"/>
                    <a:pt x="238" y="25"/>
                  </a:cubicBezTo>
                  <a:cubicBezTo>
                    <a:pt x="237" y="25"/>
                    <a:pt x="237" y="24"/>
                    <a:pt x="237" y="23"/>
                  </a:cubicBezTo>
                  <a:cubicBezTo>
                    <a:pt x="236" y="23"/>
                    <a:pt x="235" y="23"/>
                    <a:pt x="234" y="22"/>
                  </a:cubicBezTo>
                  <a:cubicBezTo>
                    <a:pt x="234" y="22"/>
                    <a:pt x="232" y="22"/>
                    <a:pt x="232" y="22"/>
                  </a:cubicBezTo>
                  <a:cubicBezTo>
                    <a:pt x="230" y="21"/>
                    <a:pt x="229" y="18"/>
                    <a:pt x="227" y="17"/>
                  </a:cubicBezTo>
                  <a:cubicBezTo>
                    <a:pt x="226" y="17"/>
                    <a:pt x="225" y="18"/>
                    <a:pt x="224" y="17"/>
                  </a:cubicBezTo>
                  <a:cubicBezTo>
                    <a:pt x="222" y="17"/>
                    <a:pt x="222" y="16"/>
                    <a:pt x="221" y="15"/>
                  </a:cubicBezTo>
                  <a:cubicBezTo>
                    <a:pt x="217" y="15"/>
                    <a:pt x="215" y="18"/>
                    <a:pt x="212" y="18"/>
                  </a:cubicBezTo>
                  <a:cubicBezTo>
                    <a:pt x="210" y="18"/>
                    <a:pt x="207" y="18"/>
                    <a:pt x="205" y="18"/>
                  </a:cubicBezTo>
                  <a:cubicBezTo>
                    <a:pt x="205" y="20"/>
                    <a:pt x="206" y="21"/>
                    <a:pt x="205" y="23"/>
                  </a:cubicBezTo>
                  <a:cubicBezTo>
                    <a:pt x="201" y="24"/>
                    <a:pt x="197" y="22"/>
                    <a:pt x="194" y="25"/>
                  </a:cubicBezTo>
                  <a:cubicBezTo>
                    <a:pt x="191" y="26"/>
                    <a:pt x="190" y="27"/>
                    <a:pt x="190" y="30"/>
                  </a:cubicBezTo>
                  <a:cubicBezTo>
                    <a:pt x="190" y="32"/>
                    <a:pt x="190" y="33"/>
                    <a:pt x="190" y="35"/>
                  </a:cubicBezTo>
                  <a:cubicBezTo>
                    <a:pt x="189" y="35"/>
                    <a:pt x="187" y="35"/>
                    <a:pt x="185" y="35"/>
                  </a:cubicBezTo>
                  <a:cubicBezTo>
                    <a:pt x="185" y="34"/>
                    <a:pt x="184" y="33"/>
                    <a:pt x="183" y="33"/>
                  </a:cubicBezTo>
                  <a:cubicBezTo>
                    <a:pt x="182" y="33"/>
                    <a:pt x="182" y="33"/>
                    <a:pt x="181" y="32"/>
                  </a:cubicBezTo>
                  <a:cubicBezTo>
                    <a:pt x="180" y="32"/>
                    <a:pt x="179" y="31"/>
                    <a:pt x="179" y="30"/>
                  </a:cubicBezTo>
                  <a:cubicBezTo>
                    <a:pt x="178" y="30"/>
                    <a:pt x="177" y="30"/>
                    <a:pt x="177" y="29"/>
                  </a:cubicBezTo>
                  <a:cubicBezTo>
                    <a:pt x="175" y="28"/>
                    <a:pt x="175" y="29"/>
                    <a:pt x="175" y="27"/>
                  </a:cubicBezTo>
                  <a:cubicBezTo>
                    <a:pt x="175" y="25"/>
                    <a:pt x="175" y="23"/>
                    <a:pt x="175" y="21"/>
                  </a:cubicBezTo>
                  <a:cubicBezTo>
                    <a:pt x="175" y="19"/>
                    <a:pt x="175" y="19"/>
                    <a:pt x="174" y="18"/>
                  </a:cubicBezTo>
                  <a:cubicBezTo>
                    <a:pt x="174" y="17"/>
                    <a:pt x="173" y="16"/>
                    <a:pt x="172" y="15"/>
                  </a:cubicBezTo>
                  <a:cubicBezTo>
                    <a:pt x="172" y="15"/>
                    <a:pt x="172" y="14"/>
                    <a:pt x="171" y="13"/>
                  </a:cubicBezTo>
                  <a:cubicBezTo>
                    <a:pt x="171" y="12"/>
                    <a:pt x="168" y="10"/>
                    <a:pt x="167" y="10"/>
                  </a:cubicBezTo>
                  <a:cubicBezTo>
                    <a:pt x="167" y="8"/>
                    <a:pt x="165" y="9"/>
                    <a:pt x="164" y="8"/>
                  </a:cubicBezTo>
                  <a:cubicBezTo>
                    <a:pt x="163" y="7"/>
                    <a:pt x="163" y="6"/>
                    <a:pt x="163" y="5"/>
                  </a:cubicBezTo>
                  <a:cubicBezTo>
                    <a:pt x="163" y="2"/>
                    <a:pt x="160" y="0"/>
                    <a:pt x="158" y="2"/>
                  </a:cubicBezTo>
                  <a:cubicBezTo>
                    <a:pt x="157" y="3"/>
                    <a:pt x="157" y="4"/>
                    <a:pt x="155" y="4"/>
                  </a:cubicBezTo>
                  <a:cubicBezTo>
                    <a:pt x="155" y="5"/>
                    <a:pt x="154" y="5"/>
                    <a:pt x="154" y="5"/>
                  </a:cubicBezTo>
                  <a:cubicBezTo>
                    <a:pt x="152" y="5"/>
                    <a:pt x="152" y="6"/>
                    <a:pt x="150" y="6"/>
                  </a:cubicBezTo>
                  <a:cubicBezTo>
                    <a:pt x="147" y="7"/>
                    <a:pt x="146" y="8"/>
                    <a:pt x="145" y="11"/>
                  </a:cubicBezTo>
                  <a:cubicBezTo>
                    <a:pt x="145" y="15"/>
                    <a:pt x="146" y="17"/>
                    <a:pt x="142" y="17"/>
                  </a:cubicBezTo>
                  <a:cubicBezTo>
                    <a:pt x="139" y="18"/>
                    <a:pt x="135" y="18"/>
                    <a:pt x="132" y="17"/>
                  </a:cubicBezTo>
                  <a:cubicBezTo>
                    <a:pt x="128" y="17"/>
                    <a:pt x="129" y="15"/>
                    <a:pt x="128" y="12"/>
                  </a:cubicBezTo>
                  <a:cubicBezTo>
                    <a:pt x="128" y="11"/>
                    <a:pt x="128" y="9"/>
                    <a:pt x="127" y="8"/>
                  </a:cubicBezTo>
                  <a:cubicBezTo>
                    <a:pt x="127" y="7"/>
                    <a:pt x="127" y="7"/>
                    <a:pt x="126" y="7"/>
                  </a:cubicBezTo>
                  <a:cubicBezTo>
                    <a:pt x="126" y="7"/>
                    <a:pt x="126" y="7"/>
                    <a:pt x="126" y="7"/>
                  </a:cubicBezTo>
                  <a:cubicBezTo>
                    <a:pt x="124" y="7"/>
                    <a:pt x="122" y="7"/>
                    <a:pt x="121" y="8"/>
                  </a:cubicBezTo>
                  <a:cubicBezTo>
                    <a:pt x="120" y="8"/>
                    <a:pt x="120" y="8"/>
                    <a:pt x="119" y="9"/>
                  </a:cubicBezTo>
                  <a:cubicBezTo>
                    <a:pt x="118" y="9"/>
                    <a:pt x="119" y="9"/>
                    <a:pt x="117" y="9"/>
                  </a:cubicBezTo>
                  <a:cubicBezTo>
                    <a:pt x="116" y="10"/>
                    <a:pt x="115" y="10"/>
                    <a:pt x="114" y="10"/>
                  </a:cubicBezTo>
                  <a:cubicBezTo>
                    <a:pt x="112" y="9"/>
                    <a:pt x="111" y="8"/>
                    <a:pt x="110" y="8"/>
                  </a:cubicBezTo>
                  <a:cubicBezTo>
                    <a:pt x="108" y="8"/>
                    <a:pt x="109" y="9"/>
                    <a:pt x="108" y="10"/>
                  </a:cubicBezTo>
                  <a:cubicBezTo>
                    <a:pt x="107" y="11"/>
                    <a:pt x="106" y="12"/>
                    <a:pt x="105" y="12"/>
                  </a:cubicBezTo>
                  <a:cubicBezTo>
                    <a:pt x="104" y="13"/>
                    <a:pt x="104" y="13"/>
                    <a:pt x="103" y="14"/>
                  </a:cubicBezTo>
                  <a:cubicBezTo>
                    <a:pt x="103" y="15"/>
                    <a:pt x="102" y="15"/>
                    <a:pt x="101" y="15"/>
                  </a:cubicBezTo>
                  <a:cubicBezTo>
                    <a:pt x="98" y="17"/>
                    <a:pt x="98" y="19"/>
                    <a:pt x="97" y="21"/>
                  </a:cubicBezTo>
                  <a:cubicBezTo>
                    <a:pt x="96" y="21"/>
                    <a:pt x="96" y="21"/>
                    <a:pt x="96" y="22"/>
                  </a:cubicBezTo>
                  <a:cubicBezTo>
                    <a:pt x="96" y="22"/>
                    <a:pt x="95" y="23"/>
                    <a:pt x="95" y="24"/>
                  </a:cubicBezTo>
                  <a:cubicBezTo>
                    <a:pt x="94" y="24"/>
                    <a:pt x="93" y="25"/>
                    <a:pt x="92" y="25"/>
                  </a:cubicBezTo>
                  <a:cubicBezTo>
                    <a:pt x="91" y="25"/>
                    <a:pt x="89" y="25"/>
                    <a:pt x="88" y="25"/>
                  </a:cubicBezTo>
                  <a:cubicBezTo>
                    <a:pt x="87" y="25"/>
                    <a:pt x="87" y="27"/>
                    <a:pt x="87" y="28"/>
                  </a:cubicBezTo>
                  <a:cubicBezTo>
                    <a:pt x="86" y="29"/>
                    <a:pt x="86" y="30"/>
                    <a:pt x="85" y="31"/>
                  </a:cubicBezTo>
                  <a:cubicBezTo>
                    <a:pt x="85" y="31"/>
                    <a:pt x="85" y="33"/>
                    <a:pt x="85" y="34"/>
                  </a:cubicBezTo>
                  <a:cubicBezTo>
                    <a:pt x="84" y="36"/>
                    <a:pt x="82" y="37"/>
                    <a:pt x="82" y="40"/>
                  </a:cubicBezTo>
                  <a:cubicBezTo>
                    <a:pt x="82" y="43"/>
                    <a:pt x="80" y="45"/>
                    <a:pt x="78" y="47"/>
                  </a:cubicBezTo>
                  <a:cubicBezTo>
                    <a:pt x="78" y="48"/>
                    <a:pt x="78" y="49"/>
                    <a:pt x="77" y="50"/>
                  </a:cubicBezTo>
                  <a:cubicBezTo>
                    <a:pt x="77" y="50"/>
                    <a:pt x="76" y="49"/>
                    <a:pt x="75" y="50"/>
                  </a:cubicBezTo>
                  <a:cubicBezTo>
                    <a:pt x="74" y="50"/>
                    <a:pt x="74" y="50"/>
                    <a:pt x="73" y="50"/>
                  </a:cubicBezTo>
                  <a:cubicBezTo>
                    <a:pt x="71" y="51"/>
                    <a:pt x="71" y="51"/>
                    <a:pt x="70" y="52"/>
                  </a:cubicBezTo>
                  <a:cubicBezTo>
                    <a:pt x="70" y="53"/>
                    <a:pt x="70" y="53"/>
                    <a:pt x="69" y="54"/>
                  </a:cubicBezTo>
                  <a:cubicBezTo>
                    <a:pt x="68" y="55"/>
                    <a:pt x="67" y="56"/>
                    <a:pt x="66" y="56"/>
                  </a:cubicBezTo>
                  <a:cubicBezTo>
                    <a:pt x="65" y="57"/>
                    <a:pt x="63" y="58"/>
                    <a:pt x="62" y="59"/>
                  </a:cubicBezTo>
                  <a:cubicBezTo>
                    <a:pt x="61" y="60"/>
                    <a:pt x="59" y="61"/>
                    <a:pt x="57" y="62"/>
                  </a:cubicBezTo>
                  <a:cubicBezTo>
                    <a:pt x="56" y="62"/>
                    <a:pt x="56" y="62"/>
                    <a:pt x="55" y="63"/>
                  </a:cubicBezTo>
                  <a:cubicBezTo>
                    <a:pt x="55" y="63"/>
                    <a:pt x="54" y="63"/>
                    <a:pt x="54" y="63"/>
                  </a:cubicBezTo>
                  <a:cubicBezTo>
                    <a:pt x="54" y="64"/>
                    <a:pt x="54" y="64"/>
                    <a:pt x="54" y="64"/>
                  </a:cubicBezTo>
                  <a:cubicBezTo>
                    <a:pt x="53" y="65"/>
                    <a:pt x="52" y="64"/>
                    <a:pt x="51" y="64"/>
                  </a:cubicBezTo>
                  <a:cubicBezTo>
                    <a:pt x="47" y="65"/>
                    <a:pt x="43" y="66"/>
                    <a:pt x="39" y="64"/>
                  </a:cubicBezTo>
                  <a:cubicBezTo>
                    <a:pt x="38" y="64"/>
                    <a:pt x="37" y="63"/>
                    <a:pt x="36" y="63"/>
                  </a:cubicBezTo>
                  <a:cubicBezTo>
                    <a:pt x="35" y="62"/>
                    <a:pt x="34" y="62"/>
                    <a:pt x="33" y="62"/>
                  </a:cubicBezTo>
                  <a:cubicBezTo>
                    <a:pt x="33" y="61"/>
                    <a:pt x="33" y="60"/>
                    <a:pt x="31" y="60"/>
                  </a:cubicBezTo>
                  <a:cubicBezTo>
                    <a:pt x="30" y="61"/>
                    <a:pt x="30" y="63"/>
                    <a:pt x="29" y="63"/>
                  </a:cubicBezTo>
                  <a:cubicBezTo>
                    <a:pt x="28" y="64"/>
                    <a:pt x="27" y="65"/>
                    <a:pt x="26" y="66"/>
                  </a:cubicBezTo>
                  <a:cubicBezTo>
                    <a:pt x="25" y="66"/>
                    <a:pt x="25" y="67"/>
                    <a:pt x="24" y="68"/>
                  </a:cubicBezTo>
                  <a:cubicBezTo>
                    <a:pt x="24" y="68"/>
                    <a:pt x="23" y="68"/>
                    <a:pt x="23" y="69"/>
                  </a:cubicBezTo>
                  <a:cubicBezTo>
                    <a:pt x="22" y="70"/>
                    <a:pt x="22" y="71"/>
                    <a:pt x="21" y="72"/>
                  </a:cubicBezTo>
                  <a:cubicBezTo>
                    <a:pt x="19" y="73"/>
                    <a:pt x="18" y="74"/>
                    <a:pt x="15" y="74"/>
                  </a:cubicBezTo>
                  <a:cubicBezTo>
                    <a:pt x="14" y="75"/>
                    <a:pt x="13" y="74"/>
                    <a:pt x="12" y="74"/>
                  </a:cubicBezTo>
                  <a:cubicBezTo>
                    <a:pt x="10" y="74"/>
                    <a:pt x="9" y="75"/>
                    <a:pt x="8" y="75"/>
                  </a:cubicBezTo>
                  <a:cubicBezTo>
                    <a:pt x="8" y="75"/>
                    <a:pt x="8" y="75"/>
                    <a:pt x="8" y="76"/>
                  </a:cubicBezTo>
                  <a:cubicBezTo>
                    <a:pt x="8" y="77"/>
                    <a:pt x="8" y="79"/>
                    <a:pt x="8" y="80"/>
                  </a:cubicBezTo>
                  <a:cubicBezTo>
                    <a:pt x="8" y="82"/>
                    <a:pt x="7" y="84"/>
                    <a:pt x="6" y="85"/>
                  </a:cubicBezTo>
                  <a:cubicBezTo>
                    <a:pt x="6" y="86"/>
                    <a:pt x="5" y="87"/>
                    <a:pt x="4" y="88"/>
                  </a:cubicBezTo>
                  <a:cubicBezTo>
                    <a:pt x="3" y="89"/>
                    <a:pt x="2" y="91"/>
                    <a:pt x="1" y="93"/>
                  </a:cubicBezTo>
                  <a:cubicBezTo>
                    <a:pt x="1" y="94"/>
                    <a:pt x="0" y="95"/>
                    <a:pt x="1" y="96"/>
                  </a:cubicBezTo>
                  <a:cubicBezTo>
                    <a:pt x="1" y="97"/>
                    <a:pt x="2" y="99"/>
                    <a:pt x="2" y="100"/>
                  </a:cubicBezTo>
                  <a:cubicBezTo>
                    <a:pt x="3" y="100"/>
                    <a:pt x="4" y="101"/>
                    <a:pt x="4" y="101"/>
                  </a:cubicBezTo>
                  <a:cubicBezTo>
                    <a:pt x="5" y="102"/>
                    <a:pt x="5" y="103"/>
                    <a:pt x="5" y="104"/>
                  </a:cubicBezTo>
                  <a:cubicBezTo>
                    <a:pt x="6" y="107"/>
                    <a:pt x="5" y="110"/>
                    <a:pt x="6" y="113"/>
                  </a:cubicBezTo>
                  <a:cubicBezTo>
                    <a:pt x="6" y="114"/>
                    <a:pt x="7" y="116"/>
                    <a:pt x="8" y="117"/>
                  </a:cubicBezTo>
                  <a:cubicBezTo>
                    <a:pt x="8" y="118"/>
                    <a:pt x="9" y="118"/>
                    <a:pt x="9" y="118"/>
                  </a:cubicBezTo>
                  <a:cubicBezTo>
                    <a:pt x="10" y="119"/>
                    <a:pt x="10" y="120"/>
                    <a:pt x="10" y="120"/>
                  </a:cubicBezTo>
                  <a:cubicBezTo>
                    <a:pt x="10" y="121"/>
                    <a:pt x="10" y="121"/>
                    <a:pt x="10" y="121"/>
                  </a:cubicBezTo>
                  <a:cubicBezTo>
                    <a:pt x="10" y="122"/>
                    <a:pt x="11" y="122"/>
                    <a:pt x="11" y="122"/>
                  </a:cubicBezTo>
                  <a:cubicBezTo>
                    <a:pt x="11" y="123"/>
                    <a:pt x="11" y="124"/>
                    <a:pt x="12" y="126"/>
                  </a:cubicBezTo>
                  <a:cubicBezTo>
                    <a:pt x="13" y="127"/>
                    <a:pt x="13" y="129"/>
                    <a:pt x="13" y="130"/>
                  </a:cubicBezTo>
                  <a:cubicBezTo>
                    <a:pt x="13" y="130"/>
                    <a:pt x="12" y="131"/>
                    <a:pt x="12" y="131"/>
                  </a:cubicBezTo>
                  <a:cubicBezTo>
                    <a:pt x="12" y="132"/>
                    <a:pt x="12" y="132"/>
                    <a:pt x="12" y="132"/>
                  </a:cubicBezTo>
                  <a:cubicBezTo>
                    <a:pt x="11" y="133"/>
                    <a:pt x="10" y="134"/>
                    <a:pt x="9" y="135"/>
                  </a:cubicBezTo>
                </a:path>
              </a:pathLst>
            </a:custGeom>
            <a:solidFill>
              <a:schemeClr val="tx2"/>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sp>
          <p:nvSpPr>
            <p:cNvPr id="108" name="Freeform 17">
              <a:extLst>
                <a:ext uri="{FF2B5EF4-FFF2-40B4-BE49-F238E27FC236}">
                  <a16:creationId xmlns:a16="http://schemas.microsoft.com/office/drawing/2014/main" id="{47F17DBC-EAFE-7992-3AEC-2B1C28D6438A}"/>
                </a:ext>
              </a:extLst>
            </p:cNvPr>
            <p:cNvSpPr>
              <a:spLocks noEditPoints="1"/>
            </p:cNvSpPr>
            <p:nvPr/>
          </p:nvSpPr>
          <p:spPr bwMode="auto">
            <a:xfrm>
              <a:off x="7706008" y="3094077"/>
              <a:ext cx="385394" cy="248282"/>
            </a:xfrm>
            <a:custGeom>
              <a:avLst/>
              <a:gdLst/>
              <a:ahLst/>
              <a:cxnLst>
                <a:cxn ang="0">
                  <a:pos x="3" y="150"/>
                </a:cxn>
                <a:cxn ang="0">
                  <a:pos x="12" y="165"/>
                </a:cxn>
                <a:cxn ang="0">
                  <a:pos x="27" y="181"/>
                </a:cxn>
                <a:cxn ang="0">
                  <a:pos x="42" y="192"/>
                </a:cxn>
                <a:cxn ang="0">
                  <a:pos x="44" y="198"/>
                </a:cxn>
                <a:cxn ang="0">
                  <a:pos x="58" y="213"/>
                </a:cxn>
                <a:cxn ang="0">
                  <a:pos x="71" y="221"/>
                </a:cxn>
                <a:cxn ang="0">
                  <a:pos x="88" y="225"/>
                </a:cxn>
                <a:cxn ang="0">
                  <a:pos x="104" y="226"/>
                </a:cxn>
                <a:cxn ang="0">
                  <a:pos x="123" y="219"/>
                </a:cxn>
                <a:cxn ang="0">
                  <a:pos x="132" y="214"/>
                </a:cxn>
                <a:cxn ang="0">
                  <a:pos x="150" y="211"/>
                </a:cxn>
                <a:cxn ang="0">
                  <a:pos x="165" y="200"/>
                </a:cxn>
                <a:cxn ang="0">
                  <a:pos x="172" y="196"/>
                </a:cxn>
                <a:cxn ang="0">
                  <a:pos x="197" y="196"/>
                </a:cxn>
                <a:cxn ang="0">
                  <a:pos x="234" y="193"/>
                </a:cxn>
                <a:cxn ang="0">
                  <a:pos x="251" y="191"/>
                </a:cxn>
                <a:cxn ang="0">
                  <a:pos x="255" y="185"/>
                </a:cxn>
                <a:cxn ang="0">
                  <a:pos x="259" y="180"/>
                </a:cxn>
                <a:cxn ang="0">
                  <a:pos x="262" y="174"/>
                </a:cxn>
                <a:cxn ang="0">
                  <a:pos x="267" y="162"/>
                </a:cxn>
                <a:cxn ang="0">
                  <a:pos x="275" y="154"/>
                </a:cxn>
                <a:cxn ang="0">
                  <a:pos x="281" y="148"/>
                </a:cxn>
                <a:cxn ang="0">
                  <a:pos x="285" y="133"/>
                </a:cxn>
                <a:cxn ang="0">
                  <a:pos x="292" y="121"/>
                </a:cxn>
                <a:cxn ang="0">
                  <a:pos x="302" y="101"/>
                </a:cxn>
                <a:cxn ang="0">
                  <a:pos x="307" y="91"/>
                </a:cxn>
                <a:cxn ang="0">
                  <a:pos x="311" y="85"/>
                </a:cxn>
                <a:cxn ang="0">
                  <a:pos x="315" y="78"/>
                </a:cxn>
                <a:cxn ang="0">
                  <a:pos x="327" y="70"/>
                </a:cxn>
                <a:cxn ang="0">
                  <a:pos x="341" y="64"/>
                </a:cxn>
                <a:cxn ang="0">
                  <a:pos x="353" y="52"/>
                </a:cxn>
                <a:cxn ang="0">
                  <a:pos x="348" y="38"/>
                </a:cxn>
                <a:cxn ang="0">
                  <a:pos x="337" y="30"/>
                </a:cxn>
                <a:cxn ang="0">
                  <a:pos x="312" y="12"/>
                </a:cxn>
                <a:cxn ang="0">
                  <a:pos x="296" y="21"/>
                </a:cxn>
                <a:cxn ang="0">
                  <a:pos x="282" y="4"/>
                </a:cxn>
                <a:cxn ang="0">
                  <a:pos x="270" y="2"/>
                </a:cxn>
                <a:cxn ang="0">
                  <a:pos x="253" y="5"/>
                </a:cxn>
                <a:cxn ang="0">
                  <a:pos x="234" y="2"/>
                </a:cxn>
                <a:cxn ang="0">
                  <a:pos x="221" y="18"/>
                </a:cxn>
                <a:cxn ang="0">
                  <a:pos x="207" y="28"/>
                </a:cxn>
                <a:cxn ang="0">
                  <a:pos x="195" y="36"/>
                </a:cxn>
                <a:cxn ang="0">
                  <a:pos x="183" y="29"/>
                </a:cxn>
                <a:cxn ang="0">
                  <a:pos x="169" y="38"/>
                </a:cxn>
                <a:cxn ang="0">
                  <a:pos x="143" y="42"/>
                </a:cxn>
                <a:cxn ang="0">
                  <a:pos x="131" y="53"/>
                </a:cxn>
                <a:cxn ang="0">
                  <a:pos x="122" y="63"/>
                </a:cxn>
                <a:cxn ang="0">
                  <a:pos x="115" y="66"/>
                </a:cxn>
                <a:cxn ang="0">
                  <a:pos x="72" y="61"/>
                </a:cxn>
                <a:cxn ang="0">
                  <a:pos x="54" y="50"/>
                </a:cxn>
                <a:cxn ang="0">
                  <a:pos x="52" y="61"/>
                </a:cxn>
                <a:cxn ang="0">
                  <a:pos x="36" y="69"/>
                </a:cxn>
                <a:cxn ang="0">
                  <a:pos x="21" y="68"/>
                </a:cxn>
                <a:cxn ang="0">
                  <a:pos x="26" y="74"/>
                </a:cxn>
                <a:cxn ang="0">
                  <a:pos x="28" y="82"/>
                </a:cxn>
                <a:cxn ang="0">
                  <a:pos x="19" y="90"/>
                </a:cxn>
                <a:cxn ang="0">
                  <a:pos x="17" y="103"/>
                </a:cxn>
                <a:cxn ang="0">
                  <a:pos x="17" y="113"/>
                </a:cxn>
                <a:cxn ang="0">
                  <a:pos x="17" y="122"/>
                </a:cxn>
                <a:cxn ang="0">
                  <a:pos x="2" y="131"/>
                </a:cxn>
                <a:cxn ang="0">
                  <a:pos x="53" y="47"/>
                </a:cxn>
              </a:cxnLst>
              <a:rect l="0" t="0" r="r" b="b"/>
              <a:pathLst>
                <a:path w="353" h="228">
                  <a:moveTo>
                    <a:pt x="2" y="136"/>
                  </a:moveTo>
                  <a:cubicBezTo>
                    <a:pt x="4" y="138"/>
                    <a:pt x="5" y="139"/>
                    <a:pt x="5" y="141"/>
                  </a:cubicBezTo>
                  <a:cubicBezTo>
                    <a:pt x="5" y="143"/>
                    <a:pt x="4" y="144"/>
                    <a:pt x="4" y="146"/>
                  </a:cubicBezTo>
                  <a:cubicBezTo>
                    <a:pt x="3" y="147"/>
                    <a:pt x="3" y="148"/>
                    <a:pt x="3" y="150"/>
                  </a:cubicBezTo>
                  <a:cubicBezTo>
                    <a:pt x="3" y="152"/>
                    <a:pt x="3" y="152"/>
                    <a:pt x="5" y="153"/>
                  </a:cubicBezTo>
                  <a:cubicBezTo>
                    <a:pt x="6" y="154"/>
                    <a:pt x="7" y="154"/>
                    <a:pt x="8" y="155"/>
                  </a:cubicBezTo>
                  <a:cubicBezTo>
                    <a:pt x="9" y="159"/>
                    <a:pt x="6" y="162"/>
                    <a:pt x="10" y="165"/>
                  </a:cubicBezTo>
                  <a:cubicBezTo>
                    <a:pt x="10" y="165"/>
                    <a:pt x="11" y="165"/>
                    <a:pt x="12" y="165"/>
                  </a:cubicBezTo>
                  <a:cubicBezTo>
                    <a:pt x="12" y="165"/>
                    <a:pt x="13" y="167"/>
                    <a:pt x="13" y="167"/>
                  </a:cubicBezTo>
                  <a:cubicBezTo>
                    <a:pt x="14" y="168"/>
                    <a:pt x="15" y="169"/>
                    <a:pt x="17" y="170"/>
                  </a:cubicBezTo>
                  <a:cubicBezTo>
                    <a:pt x="20" y="172"/>
                    <a:pt x="23" y="174"/>
                    <a:pt x="25" y="177"/>
                  </a:cubicBezTo>
                  <a:cubicBezTo>
                    <a:pt x="26" y="178"/>
                    <a:pt x="26" y="180"/>
                    <a:pt x="27" y="181"/>
                  </a:cubicBezTo>
                  <a:cubicBezTo>
                    <a:pt x="28" y="182"/>
                    <a:pt x="30" y="183"/>
                    <a:pt x="32" y="183"/>
                  </a:cubicBezTo>
                  <a:cubicBezTo>
                    <a:pt x="31" y="186"/>
                    <a:pt x="31" y="187"/>
                    <a:pt x="34" y="189"/>
                  </a:cubicBezTo>
                  <a:cubicBezTo>
                    <a:pt x="35" y="190"/>
                    <a:pt x="37" y="190"/>
                    <a:pt x="38" y="191"/>
                  </a:cubicBezTo>
                  <a:cubicBezTo>
                    <a:pt x="39" y="191"/>
                    <a:pt x="40" y="193"/>
                    <a:pt x="42" y="192"/>
                  </a:cubicBezTo>
                  <a:cubicBezTo>
                    <a:pt x="41" y="192"/>
                    <a:pt x="41" y="193"/>
                    <a:pt x="41" y="193"/>
                  </a:cubicBezTo>
                  <a:cubicBezTo>
                    <a:pt x="42" y="194"/>
                    <a:pt x="43" y="195"/>
                    <a:pt x="43" y="196"/>
                  </a:cubicBezTo>
                  <a:cubicBezTo>
                    <a:pt x="44" y="196"/>
                    <a:pt x="44" y="196"/>
                    <a:pt x="43" y="197"/>
                  </a:cubicBezTo>
                  <a:cubicBezTo>
                    <a:pt x="44" y="197"/>
                    <a:pt x="44" y="197"/>
                    <a:pt x="44" y="198"/>
                  </a:cubicBezTo>
                  <a:cubicBezTo>
                    <a:pt x="45" y="198"/>
                    <a:pt x="45" y="199"/>
                    <a:pt x="46" y="199"/>
                  </a:cubicBezTo>
                  <a:cubicBezTo>
                    <a:pt x="47" y="201"/>
                    <a:pt x="48" y="201"/>
                    <a:pt x="49" y="203"/>
                  </a:cubicBezTo>
                  <a:cubicBezTo>
                    <a:pt x="50" y="205"/>
                    <a:pt x="50" y="208"/>
                    <a:pt x="51" y="210"/>
                  </a:cubicBezTo>
                  <a:cubicBezTo>
                    <a:pt x="53" y="212"/>
                    <a:pt x="56" y="212"/>
                    <a:pt x="58" y="213"/>
                  </a:cubicBezTo>
                  <a:cubicBezTo>
                    <a:pt x="60" y="214"/>
                    <a:pt x="60" y="215"/>
                    <a:pt x="63" y="215"/>
                  </a:cubicBezTo>
                  <a:cubicBezTo>
                    <a:pt x="64" y="215"/>
                    <a:pt x="64" y="215"/>
                    <a:pt x="65" y="215"/>
                  </a:cubicBezTo>
                  <a:cubicBezTo>
                    <a:pt x="66" y="216"/>
                    <a:pt x="66" y="216"/>
                    <a:pt x="66" y="217"/>
                  </a:cubicBezTo>
                  <a:cubicBezTo>
                    <a:pt x="68" y="218"/>
                    <a:pt x="70" y="219"/>
                    <a:pt x="71" y="221"/>
                  </a:cubicBezTo>
                  <a:cubicBezTo>
                    <a:pt x="72" y="222"/>
                    <a:pt x="72" y="222"/>
                    <a:pt x="73" y="223"/>
                  </a:cubicBezTo>
                  <a:cubicBezTo>
                    <a:pt x="75" y="223"/>
                    <a:pt x="77" y="223"/>
                    <a:pt x="78" y="223"/>
                  </a:cubicBezTo>
                  <a:cubicBezTo>
                    <a:pt x="80" y="223"/>
                    <a:pt x="82" y="224"/>
                    <a:pt x="84" y="224"/>
                  </a:cubicBezTo>
                  <a:cubicBezTo>
                    <a:pt x="85" y="225"/>
                    <a:pt x="87" y="224"/>
                    <a:pt x="88" y="225"/>
                  </a:cubicBezTo>
                  <a:cubicBezTo>
                    <a:pt x="89" y="225"/>
                    <a:pt x="89" y="225"/>
                    <a:pt x="90" y="226"/>
                  </a:cubicBezTo>
                  <a:cubicBezTo>
                    <a:pt x="91" y="226"/>
                    <a:pt x="92" y="226"/>
                    <a:pt x="92" y="226"/>
                  </a:cubicBezTo>
                  <a:cubicBezTo>
                    <a:pt x="94" y="226"/>
                    <a:pt x="95" y="226"/>
                    <a:pt x="97" y="226"/>
                  </a:cubicBezTo>
                  <a:cubicBezTo>
                    <a:pt x="99" y="226"/>
                    <a:pt x="101" y="226"/>
                    <a:pt x="104" y="226"/>
                  </a:cubicBezTo>
                  <a:cubicBezTo>
                    <a:pt x="107" y="225"/>
                    <a:pt x="113" y="228"/>
                    <a:pt x="116" y="226"/>
                  </a:cubicBezTo>
                  <a:cubicBezTo>
                    <a:pt x="116" y="225"/>
                    <a:pt x="116" y="223"/>
                    <a:pt x="117" y="222"/>
                  </a:cubicBezTo>
                  <a:cubicBezTo>
                    <a:pt x="117" y="221"/>
                    <a:pt x="118" y="221"/>
                    <a:pt x="119" y="220"/>
                  </a:cubicBezTo>
                  <a:cubicBezTo>
                    <a:pt x="120" y="220"/>
                    <a:pt x="122" y="219"/>
                    <a:pt x="123" y="219"/>
                  </a:cubicBezTo>
                  <a:cubicBezTo>
                    <a:pt x="123" y="219"/>
                    <a:pt x="125" y="218"/>
                    <a:pt x="125" y="218"/>
                  </a:cubicBezTo>
                  <a:cubicBezTo>
                    <a:pt x="126" y="217"/>
                    <a:pt x="127" y="213"/>
                    <a:pt x="129" y="214"/>
                  </a:cubicBezTo>
                  <a:cubicBezTo>
                    <a:pt x="129" y="215"/>
                    <a:pt x="130" y="215"/>
                    <a:pt x="130" y="215"/>
                  </a:cubicBezTo>
                  <a:cubicBezTo>
                    <a:pt x="131" y="215"/>
                    <a:pt x="131" y="214"/>
                    <a:pt x="132" y="214"/>
                  </a:cubicBezTo>
                  <a:cubicBezTo>
                    <a:pt x="133" y="213"/>
                    <a:pt x="136" y="214"/>
                    <a:pt x="138" y="213"/>
                  </a:cubicBezTo>
                  <a:cubicBezTo>
                    <a:pt x="139" y="210"/>
                    <a:pt x="141" y="206"/>
                    <a:pt x="144" y="204"/>
                  </a:cubicBezTo>
                  <a:cubicBezTo>
                    <a:pt x="144" y="205"/>
                    <a:pt x="145" y="206"/>
                    <a:pt x="146" y="206"/>
                  </a:cubicBezTo>
                  <a:cubicBezTo>
                    <a:pt x="147" y="208"/>
                    <a:pt x="148" y="210"/>
                    <a:pt x="150" y="211"/>
                  </a:cubicBezTo>
                  <a:cubicBezTo>
                    <a:pt x="152" y="212"/>
                    <a:pt x="154" y="211"/>
                    <a:pt x="155" y="209"/>
                  </a:cubicBezTo>
                  <a:cubicBezTo>
                    <a:pt x="155" y="208"/>
                    <a:pt x="155" y="208"/>
                    <a:pt x="155" y="206"/>
                  </a:cubicBezTo>
                  <a:cubicBezTo>
                    <a:pt x="156" y="205"/>
                    <a:pt x="157" y="204"/>
                    <a:pt x="158" y="203"/>
                  </a:cubicBezTo>
                  <a:cubicBezTo>
                    <a:pt x="160" y="202"/>
                    <a:pt x="163" y="202"/>
                    <a:pt x="165" y="200"/>
                  </a:cubicBezTo>
                  <a:cubicBezTo>
                    <a:pt x="165" y="200"/>
                    <a:pt x="165" y="199"/>
                    <a:pt x="165" y="199"/>
                  </a:cubicBezTo>
                  <a:cubicBezTo>
                    <a:pt x="166" y="199"/>
                    <a:pt x="166" y="199"/>
                    <a:pt x="166" y="198"/>
                  </a:cubicBezTo>
                  <a:cubicBezTo>
                    <a:pt x="167" y="198"/>
                    <a:pt x="167" y="197"/>
                    <a:pt x="168" y="197"/>
                  </a:cubicBezTo>
                  <a:cubicBezTo>
                    <a:pt x="169" y="196"/>
                    <a:pt x="170" y="196"/>
                    <a:pt x="172" y="196"/>
                  </a:cubicBezTo>
                  <a:cubicBezTo>
                    <a:pt x="173" y="196"/>
                    <a:pt x="175" y="195"/>
                    <a:pt x="176" y="195"/>
                  </a:cubicBezTo>
                  <a:cubicBezTo>
                    <a:pt x="177" y="196"/>
                    <a:pt x="177" y="197"/>
                    <a:pt x="178" y="197"/>
                  </a:cubicBezTo>
                  <a:cubicBezTo>
                    <a:pt x="182" y="198"/>
                    <a:pt x="185" y="198"/>
                    <a:pt x="188" y="198"/>
                  </a:cubicBezTo>
                  <a:cubicBezTo>
                    <a:pt x="191" y="197"/>
                    <a:pt x="193" y="196"/>
                    <a:pt x="197" y="196"/>
                  </a:cubicBezTo>
                  <a:cubicBezTo>
                    <a:pt x="200" y="196"/>
                    <a:pt x="203" y="198"/>
                    <a:pt x="206" y="198"/>
                  </a:cubicBezTo>
                  <a:cubicBezTo>
                    <a:pt x="208" y="198"/>
                    <a:pt x="209" y="198"/>
                    <a:pt x="210" y="198"/>
                  </a:cubicBezTo>
                  <a:cubicBezTo>
                    <a:pt x="212" y="198"/>
                    <a:pt x="212" y="197"/>
                    <a:pt x="213" y="197"/>
                  </a:cubicBezTo>
                  <a:cubicBezTo>
                    <a:pt x="220" y="196"/>
                    <a:pt x="230" y="202"/>
                    <a:pt x="234" y="193"/>
                  </a:cubicBezTo>
                  <a:cubicBezTo>
                    <a:pt x="235" y="192"/>
                    <a:pt x="236" y="189"/>
                    <a:pt x="239" y="189"/>
                  </a:cubicBezTo>
                  <a:cubicBezTo>
                    <a:pt x="240" y="189"/>
                    <a:pt x="241" y="189"/>
                    <a:pt x="242" y="190"/>
                  </a:cubicBezTo>
                  <a:cubicBezTo>
                    <a:pt x="244" y="191"/>
                    <a:pt x="245" y="191"/>
                    <a:pt x="246" y="191"/>
                  </a:cubicBezTo>
                  <a:cubicBezTo>
                    <a:pt x="248" y="191"/>
                    <a:pt x="250" y="191"/>
                    <a:pt x="251" y="191"/>
                  </a:cubicBezTo>
                  <a:cubicBezTo>
                    <a:pt x="253" y="190"/>
                    <a:pt x="253" y="189"/>
                    <a:pt x="254" y="188"/>
                  </a:cubicBezTo>
                  <a:cubicBezTo>
                    <a:pt x="253" y="188"/>
                    <a:pt x="254" y="187"/>
                    <a:pt x="254" y="187"/>
                  </a:cubicBezTo>
                  <a:cubicBezTo>
                    <a:pt x="254" y="187"/>
                    <a:pt x="254" y="186"/>
                    <a:pt x="255" y="186"/>
                  </a:cubicBezTo>
                  <a:cubicBezTo>
                    <a:pt x="254" y="186"/>
                    <a:pt x="255" y="186"/>
                    <a:pt x="255" y="185"/>
                  </a:cubicBezTo>
                  <a:cubicBezTo>
                    <a:pt x="255" y="185"/>
                    <a:pt x="255" y="186"/>
                    <a:pt x="255" y="186"/>
                  </a:cubicBezTo>
                  <a:cubicBezTo>
                    <a:pt x="255" y="186"/>
                    <a:pt x="256" y="183"/>
                    <a:pt x="256" y="184"/>
                  </a:cubicBezTo>
                  <a:cubicBezTo>
                    <a:pt x="256" y="184"/>
                    <a:pt x="257" y="184"/>
                    <a:pt x="257" y="183"/>
                  </a:cubicBezTo>
                  <a:cubicBezTo>
                    <a:pt x="258" y="182"/>
                    <a:pt x="258" y="181"/>
                    <a:pt x="259" y="180"/>
                  </a:cubicBezTo>
                  <a:cubicBezTo>
                    <a:pt x="259" y="180"/>
                    <a:pt x="260" y="179"/>
                    <a:pt x="260" y="179"/>
                  </a:cubicBezTo>
                  <a:cubicBezTo>
                    <a:pt x="261" y="178"/>
                    <a:pt x="261" y="177"/>
                    <a:pt x="261" y="177"/>
                  </a:cubicBezTo>
                  <a:cubicBezTo>
                    <a:pt x="261" y="176"/>
                    <a:pt x="262" y="176"/>
                    <a:pt x="262" y="176"/>
                  </a:cubicBezTo>
                  <a:cubicBezTo>
                    <a:pt x="263" y="175"/>
                    <a:pt x="262" y="174"/>
                    <a:pt x="262" y="174"/>
                  </a:cubicBezTo>
                  <a:cubicBezTo>
                    <a:pt x="262" y="173"/>
                    <a:pt x="263" y="171"/>
                    <a:pt x="263" y="170"/>
                  </a:cubicBezTo>
                  <a:cubicBezTo>
                    <a:pt x="264" y="168"/>
                    <a:pt x="265" y="167"/>
                    <a:pt x="266" y="166"/>
                  </a:cubicBezTo>
                  <a:cubicBezTo>
                    <a:pt x="266" y="165"/>
                    <a:pt x="267" y="165"/>
                    <a:pt x="267" y="164"/>
                  </a:cubicBezTo>
                  <a:cubicBezTo>
                    <a:pt x="267" y="164"/>
                    <a:pt x="267" y="163"/>
                    <a:pt x="267" y="162"/>
                  </a:cubicBezTo>
                  <a:cubicBezTo>
                    <a:pt x="268" y="161"/>
                    <a:pt x="269" y="161"/>
                    <a:pt x="270" y="160"/>
                  </a:cubicBezTo>
                  <a:cubicBezTo>
                    <a:pt x="271" y="159"/>
                    <a:pt x="270" y="158"/>
                    <a:pt x="272" y="158"/>
                  </a:cubicBezTo>
                  <a:cubicBezTo>
                    <a:pt x="272" y="157"/>
                    <a:pt x="272" y="157"/>
                    <a:pt x="272" y="157"/>
                  </a:cubicBezTo>
                  <a:cubicBezTo>
                    <a:pt x="274" y="157"/>
                    <a:pt x="274" y="154"/>
                    <a:pt x="275" y="154"/>
                  </a:cubicBezTo>
                  <a:cubicBezTo>
                    <a:pt x="275" y="153"/>
                    <a:pt x="275" y="153"/>
                    <a:pt x="276" y="153"/>
                  </a:cubicBezTo>
                  <a:cubicBezTo>
                    <a:pt x="276" y="153"/>
                    <a:pt x="276" y="153"/>
                    <a:pt x="277" y="153"/>
                  </a:cubicBezTo>
                  <a:cubicBezTo>
                    <a:pt x="278" y="152"/>
                    <a:pt x="278" y="152"/>
                    <a:pt x="278" y="151"/>
                  </a:cubicBezTo>
                  <a:cubicBezTo>
                    <a:pt x="279" y="151"/>
                    <a:pt x="280" y="150"/>
                    <a:pt x="281" y="148"/>
                  </a:cubicBezTo>
                  <a:cubicBezTo>
                    <a:pt x="282" y="147"/>
                    <a:pt x="282" y="145"/>
                    <a:pt x="282" y="143"/>
                  </a:cubicBezTo>
                  <a:cubicBezTo>
                    <a:pt x="282" y="142"/>
                    <a:pt x="283" y="140"/>
                    <a:pt x="283" y="138"/>
                  </a:cubicBezTo>
                  <a:cubicBezTo>
                    <a:pt x="283" y="137"/>
                    <a:pt x="283" y="135"/>
                    <a:pt x="283" y="134"/>
                  </a:cubicBezTo>
                  <a:cubicBezTo>
                    <a:pt x="284" y="134"/>
                    <a:pt x="284" y="134"/>
                    <a:pt x="285" y="133"/>
                  </a:cubicBezTo>
                  <a:cubicBezTo>
                    <a:pt x="285" y="132"/>
                    <a:pt x="285" y="131"/>
                    <a:pt x="286" y="130"/>
                  </a:cubicBezTo>
                  <a:cubicBezTo>
                    <a:pt x="287" y="129"/>
                    <a:pt x="287" y="128"/>
                    <a:pt x="288" y="127"/>
                  </a:cubicBezTo>
                  <a:cubicBezTo>
                    <a:pt x="288" y="126"/>
                    <a:pt x="288" y="124"/>
                    <a:pt x="289" y="123"/>
                  </a:cubicBezTo>
                  <a:cubicBezTo>
                    <a:pt x="289" y="122"/>
                    <a:pt x="291" y="121"/>
                    <a:pt x="292" y="121"/>
                  </a:cubicBezTo>
                  <a:cubicBezTo>
                    <a:pt x="294" y="119"/>
                    <a:pt x="296" y="116"/>
                    <a:pt x="296" y="114"/>
                  </a:cubicBezTo>
                  <a:cubicBezTo>
                    <a:pt x="297" y="112"/>
                    <a:pt x="296" y="111"/>
                    <a:pt x="297" y="109"/>
                  </a:cubicBezTo>
                  <a:cubicBezTo>
                    <a:pt x="297" y="108"/>
                    <a:pt x="297" y="107"/>
                    <a:pt x="298" y="106"/>
                  </a:cubicBezTo>
                  <a:cubicBezTo>
                    <a:pt x="299" y="104"/>
                    <a:pt x="300" y="102"/>
                    <a:pt x="302" y="101"/>
                  </a:cubicBezTo>
                  <a:cubicBezTo>
                    <a:pt x="303" y="101"/>
                    <a:pt x="305" y="101"/>
                    <a:pt x="306" y="100"/>
                  </a:cubicBezTo>
                  <a:cubicBezTo>
                    <a:pt x="306" y="99"/>
                    <a:pt x="306" y="98"/>
                    <a:pt x="306" y="96"/>
                  </a:cubicBezTo>
                  <a:cubicBezTo>
                    <a:pt x="307" y="95"/>
                    <a:pt x="307" y="94"/>
                    <a:pt x="307" y="92"/>
                  </a:cubicBezTo>
                  <a:cubicBezTo>
                    <a:pt x="307" y="92"/>
                    <a:pt x="307" y="91"/>
                    <a:pt x="307" y="91"/>
                  </a:cubicBezTo>
                  <a:cubicBezTo>
                    <a:pt x="308" y="90"/>
                    <a:pt x="308" y="89"/>
                    <a:pt x="309" y="88"/>
                  </a:cubicBezTo>
                  <a:cubicBezTo>
                    <a:pt x="309" y="88"/>
                    <a:pt x="310" y="87"/>
                    <a:pt x="310" y="87"/>
                  </a:cubicBezTo>
                  <a:cubicBezTo>
                    <a:pt x="310" y="86"/>
                    <a:pt x="310" y="86"/>
                    <a:pt x="310" y="86"/>
                  </a:cubicBezTo>
                  <a:cubicBezTo>
                    <a:pt x="310" y="86"/>
                    <a:pt x="311" y="85"/>
                    <a:pt x="311" y="85"/>
                  </a:cubicBezTo>
                  <a:cubicBezTo>
                    <a:pt x="311" y="85"/>
                    <a:pt x="312" y="84"/>
                    <a:pt x="312" y="84"/>
                  </a:cubicBezTo>
                  <a:cubicBezTo>
                    <a:pt x="313" y="83"/>
                    <a:pt x="312" y="82"/>
                    <a:pt x="312" y="81"/>
                  </a:cubicBezTo>
                  <a:cubicBezTo>
                    <a:pt x="313" y="80"/>
                    <a:pt x="313" y="80"/>
                    <a:pt x="314" y="80"/>
                  </a:cubicBezTo>
                  <a:cubicBezTo>
                    <a:pt x="314" y="79"/>
                    <a:pt x="314" y="78"/>
                    <a:pt x="315" y="78"/>
                  </a:cubicBezTo>
                  <a:cubicBezTo>
                    <a:pt x="316" y="77"/>
                    <a:pt x="316" y="76"/>
                    <a:pt x="317" y="75"/>
                  </a:cubicBezTo>
                  <a:cubicBezTo>
                    <a:pt x="318" y="73"/>
                    <a:pt x="318" y="73"/>
                    <a:pt x="320" y="73"/>
                  </a:cubicBezTo>
                  <a:cubicBezTo>
                    <a:pt x="321" y="73"/>
                    <a:pt x="323" y="73"/>
                    <a:pt x="324" y="73"/>
                  </a:cubicBezTo>
                  <a:cubicBezTo>
                    <a:pt x="326" y="72"/>
                    <a:pt x="326" y="71"/>
                    <a:pt x="327" y="70"/>
                  </a:cubicBezTo>
                  <a:cubicBezTo>
                    <a:pt x="328" y="68"/>
                    <a:pt x="329" y="68"/>
                    <a:pt x="330" y="68"/>
                  </a:cubicBezTo>
                  <a:cubicBezTo>
                    <a:pt x="332" y="68"/>
                    <a:pt x="332" y="67"/>
                    <a:pt x="333" y="67"/>
                  </a:cubicBezTo>
                  <a:cubicBezTo>
                    <a:pt x="335" y="67"/>
                    <a:pt x="338" y="68"/>
                    <a:pt x="340" y="67"/>
                  </a:cubicBezTo>
                  <a:cubicBezTo>
                    <a:pt x="341" y="66"/>
                    <a:pt x="341" y="65"/>
                    <a:pt x="341" y="64"/>
                  </a:cubicBezTo>
                  <a:cubicBezTo>
                    <a:pt x="343" y="62"/>
                    <a:pt x="346" y="60"/>
                    <a:pt x="348" y="60"/>
                  </a:cubicBezTo>
                  <a:cubicBezTo>
                    <a:pt x="348" y="59"/>
                    <a:pt x="349" y="58"/>
                    <a:pt x="349" y="58"/>
                  </a:cubicBezTo>
                  <a:cubicBezTo>
                    <a:pt x="350" y="57"/>
                    <a:pt x="349" y="56"/>
                    <a:pt x="350" y="55"/>
                  </a:cubicBezTo>
                  <a:cubicBezTo>
                    <a:pt x="350" y="53"/>
                    <a:pt x="351" y="52"/>
                    <a:pt x="353" y="52"/>
                  </a:cubicBezTo>
                  <a:cubicBezTo>
                    <a:pt x="353" y="50"/>
                    <a:pt x="353" y="47"/>
                    <a:pt x="353" y="45"/>
                  </a:cubicBezTo>
                  <a:cubicBezTo>
                    <a:pt x="353" y="44"/>
                    <a:pt x="353" y="42"/>
                    <a:pt x="353" y="41"/>
                  </a:cubicBezTo>
                  <a:cubicBezTo>
                    <a:pt x="352" y="40"/>
                    <a:pt x="351" y="40"/>
                    <a:pt x="351" y="39"/>
                  </a:cubicBezTo>
                  <a:cubicBezTo>
                    <a:pt x="350" y="39"/>
                    <a:pt x="349" y="39"/>
                    <a:pt x="348" y="38"/>
                  </a:cubicBezTo>
                  <a:cubicBezTo>
                    <a:pt x="347" y="38"/>
                    <a:pt x="346" y="38"/>
                    <a:pt x="345" y="38"/>
                  </a:cubicBezTo>
                  <a:cubicBezTo>
                    <a:pt x="342" y="38"/>
                    <a:pt x="339" y="36"/>
                    <a:pt x="338" y="38"/>
                  </a:cubicBezTo>
                  <a:cubicBezTo>
                    <a:pt x="336" y="38"/>
                    <a:pt x="337" y="35"/>
                    <a:pt x="337" y="33"/>
                  </a:cubicBezTo>
                  <a:cubicBezTo>
                    <a:pt x="337" y="32"/>
                    <a:pt x="337" y="31"/>
                    <a:pt x="337" y="30"/>
                  </a:cubicBezTo>
                  <a:cubicBezTo>
                    <a:pt x="336" y="29"/>
                    <a:pt x="336" y="29"/>
                    <a:pt x="334" y="29"/>
                  </a:cubicBezTo>
                  <a:cubicBezTo>
                    <a:pt x="314" y="7"/>
                    <a:pt x="314" y="7"/>
                    <a:pt x="314" y="7"/>
                  </a:cubicBezTo>
                  <a:cubicBezTo>
                    <a:pt x="314" y="7"/>
                    <a:pt x="314" y="7"/>
                    <a:pt x="314" y="8"/>
                  </a:cubicBezTo>
                  <a:cubicBezTo>
                    <a:pt x="313" y="9"/>
                    <a:pt x="313" y="11"/>
                    <a:pt x="312" y="12"/>
                  </a:cubicBezTo>
                  <a:cubicBezTo>
                    <a:pt x="312" y="13"/>
                    <a:pt x="311" y="15"/>
                    <a:pt x="310" y="16"/>
                  </a:cubicBezTo>
                  <a:cubicBezTo>
                    <a:pt x="308" y="17"/>
                    <a:pt x="306" y="16"/>
                    <a:pt x="304" y="16"/>
                  </a:cubicBezTo>
                  <a:cubicBezTo>
                    <a:pt x="302" y="16"/>
                    <a:pt x="302" y="16"/>
                    <a:pt x="300" y="17"/>
                  </a:cubicBezTo>
                  <a:cubicBezTo>
                    <a:pt x="299" y="19"/>
                    <a:pt x="298" y="21"/>
                    <a:pt x="296" y="21"/>
                  </a:cubicBezTo>
                  <a:cubicBezTo>
                    <a:pt x="295" y="20"/>
                    <a:pt x="294" y="19"/>
                    <a:pt x="294" y="18"/>
                  </a:cubicBezTo>
                  <a:cubicBezTo>
                    <a:pt x="292" y="17"/>
                    <a:pt x="292" y="17"/>
                    <a:pt x="290" y="16"/>
                  </a:cubicBezTo>
                  <a:cubicBezTo>
                    <a:pt x="289" y="15"/>
                    <a:pt x="287" y="14"/>
                    <a:pt x="286" y="13"/>
                  </a:cubicBezTo>
                  <a:cubicBezTo>
                    <a:pt x="285" y="10"/>
                    <a:pt x="285" y="6"/>
                    <a:pt x="282" y="4"/>
                  </a:cubicBezTo>
                  <a:cubicBezTo>
                    <a:pt x="281" y="3"/>
                    <a:pt x="280" y="3"/>
                    <a:pt x="279" y="3"/>
                  </a:cubicBezTo>
                  <a:cubicBezTo>
                    <a:pt x="279" y="3"/>
                    <a:pt x="279" y="2"/>
                    <a:pt x="278" y="2"/>
                  </a:cubicBezTo>
                  <a:cubicBezTo>
                    <a:pt x="277" y="1"/>
                    <a:pt x="275" y="2"/>
                    <a:pt x="274" y="2"/>
                  </a:cubicBezTo>
                  <a:cubicBezTo>
                    <a:pt x="272" y="2"/>
                    <a:pt x="271" y="2"/>
                    <a:pt x="270" y="2"/>
                  </a:cubicBezTo>
                  <a:cubicBezTo>
                    <a:pt x="269" y="3"/>
                    <a:pt x="268" y="3"/>
                    <a:pt x="267" y="3"/>
                  </a:cubicBezTo>
                  <a:cubicBezTo>
                    <a:pt x="265" y="3"/>
                    <a:pt x="264" y="5"/>
                    <a:pt x="263" y="5"/>
                  </a:cubicBezTo>
                  <a:cubicBezTo>
                    <a:pt x="261" y="6"/>
                    <a:pt x="260" y="5"/>
                    <a:pt x="258" y="5"/>
                  </a:cubicBezTo>
                  <a:cubicBezTo>
                    <a:pt x="257" y="5"/>
                    <a:pt x="255" y="5"/>
                    <a:pt x="253" y="5"/>
                  </a:cubicBezTo>
                  <a:cubicBezTo>
                    <a:pt x="252" y="5"/>
                    <a:pt x="251" y="5"/>
                    <a:pt x="251" y="5"/>
                  </a:cubicBezTo>
                  <a:cubicBezTo>
                    <a:pt x="250" y="4"/>
                    <a:pt x="250" y="3"/>
                    <a:pt x="249" y="3"/>
                  </a:cubicBezTo>
                  <a:cubicBezTo>
                    <a:pt x="248" y="2"/>
                    <a:pt x="247" y="2"/>
                    <a:pt x="245" y="2"/>
                  </a:cubicBezTo>
                  <a:cubicBezTo>
                    <a:pt x="241" y="2"/>
                    <a:pt x="238" y="2"/>
                    <a:pt x="234" y="2"/>
                  </a:cubicBezTo>
                  <a:cubicBezTo>
                    <a:pt x="232" y="2"/>
                    <a:pt x="226" y="0"/>
                    <a:pt x="225" y="3"/>
                  </a:cubicBezTo>
                  <a:cubicBezTo>
                    <a:pt x="224" y="4"/>
                    <a:pt x="225" y="6"/>
                    <a:pt x="224" y="8"/>
                  </a:cubicBezTo>
                  <a:cubicBezTo>
                    <a:pt x="224" y="10"/>
                    <a:pt x="223" y="11"/>
                    <a:pt x="222" y="13"/>
                  </a:cubicBezTo>
                  <a:cubicBezTo>
                    <a:pt x="222" y="15"/>
                    <a:pt x="222" y="16"/>
                    <a:pt x="221" y="18"/>
                  </a:cubicBezTo>
                  <a:cubicBezTo>
                    <a:pt x="220" y="20"/>
                    <a:pt x="219" y="22"/>
                    <a:pt x="217" y="23"/>
                  </a:cubicBezTo>
                  <a:cubicBezTo>
                    <a:pt x="217" y="24"/>
                    <a:pt x="216" y="25"/>
                    <a:pt x="215" y="25"/>
                  </a:cubicBezTo>
                  <a:cubicBezTo>
                    <a:pt x="214" y="25"/>
                    <a:pt x="213" y="25"/>
                    <a:pt x="212" y="25"/>
                  </a:cubicBezTo>
                  <a:cubicBezTo>
                    <a:pt x="210" y="26"/>
                    <a:pt x="209" y="28"/>
                    <a:pt x="207" y="28"/>
                  </a:cubicBezTo>
                  <a:cubicBezTo>
                    <a:pt x="206" y="28"/>
                    <a:pt x="205" y="28"/>
                    <a:pt x="205" y="28"/>
                  </a:cubicBezTo>
                  <a:cubicBezTo>
                    <a:pt x="204" y="29"/>
                    <a:pt x="203" y="29"/>
                    <a:pt x="203" y="30"/>
                  </a:cubicBezTo>
                  <a:cubicBezTo>
                    <a:pt x="201" y="31"/>
                    <a:pt x="200" y="31"/>
                    <a:pt x="199" y="31"/>
                  </a:cubicBezTo>
                  <a:cubicBezTo>
                    <a:pt x="197" y="33"/>
                    <a:pt x="197" y="35"/>
                    <a:pt x="195" y="36"/>
                  </a:cubicBezTo>
                  <a:cubicBezTo>
                    <a:pt x="194" y="35"/>
                    <a:pt x="194" y="32"/>
                    <a:pt x="192" y="31"/>
                  </a:cubicBezTo>
                  <a:cubicBezTo>
                    <a:pt x="191" y="30"/>
                    <a:pt x="188" y="30"/>
                    <a:pt x="186" y="30"/>
                  </a:cubicBezTo>
                  <a:cubicBezTo>
                    <a:pt x="185" y="30"/>
                    <a:pt x="184" y="31"/>
                    <a:pt x="184" y="30"/>
                  </a:cubicBezTo>
                  <a:cubicBezTo>
                    <a:pt x="183" y="30"/>
                    <a:pt x="184" y="29"/>
                    <a:pt x="183" y="29"/>
                  </a:cubicBezTo>
                  <a:cubicBezTo>
                    <a:pt x="183" y="28"/>
                    <a:pt x="180" y="28"/>
                    <a:pt x="179" y="28"/>
                  </a:cubicBezTo>
                  <a:cubicBezTo>
                    <a:pt x="178" y="28"/>
                    <a:pt x="176" y="28"/>
                    <a:pt x="175" y="29"/>
                  </a:cubicBezTo>
                  <a:cubicBezTo>
                    <a:pt x="174" y="30"/>
                    <a:pt x="173" y="33"/>
                    <a:pt x="172" y="35"/>
                  </a:cubicBezTo>
                  <a:cubicBezTo>
                    <a:pt x="172" y="36"/>
                    <a:pt x="170" y="38"/>
                    <a:pt x="169" y="38"/>
                  </a:cubicBezTo>
                  <a:cubicBezTo>
                    <a:pt x="168" y="39"/>
                    <a:pt x="165" y="38"/>
                    <a:pt x="164" y="38"/>
                  </a:cubicBezTo>
                  <a:cubicBezTo>
                    <a:pt x="163" y="39"/>
                    <a:pt x="161" y="39"/>
                    <a:pt x="160" y="39"/>
                  </a:cubicBezTo>
                  <a:cubicBezTo>
                    <a:pt x="158" y="40"/>
                    <a:pt x="156" y="39"/>
                    <a:pt x="155" y="40"/>
                  </a:cubicBezTo>
                  <a:cubicBezTo>
                    <a:pt x="151" y="40"/>
                    <a:pt x="147" y="41"/>
                    <a:pt x="143" y="42"/>
                  </a:cubicBezTo>
                  <a:cubicBezTo>
                    <a:pt x="142" y="42"/>
                    <a:pt x="139" y="41"/>
                    <a:pt x="138" y="42"/>
                  </a:cubicBezTo>
                  <a:cubicBezTo>
                    <a:pt x="137" y="42"/>
                    <a:pt x="135" y="44"/>
                    <a:pt x="135" y="44"/>
                  </a:cubicBezTo>
                  <a:cubicBezTo>
                    <a:pt x="134" y="46"/>
                    <a:pt x="134" y="48"/>
                    <a:pt x="134" y="50"/>
                  </a:cubicBezTo>
                  <a:cubicBezTo>
                    <a:pt x="133" y="51"/>
                    <a:pt x="132" y="52"/>
                    <a:pt x="131" y="53"/>
                  </a:cubicBezTo>
                  <a:cubicBezTo>
                    <a:pt x="131" y="56"/>
                    <a:pt x="134" y="55"/>
                    <a:pt x="135" y="58"/>
                  </a:cubicBezTo>
                  <a:cubicBezTo>
                    <a:pt x="135" y="59"/>
                    <a:pt x="134" y="61"/>
                    <a:pt x="132" y="61"/>
                  </a:cubicBezTo>
                  <a:cubicBezTo>
                    <a:pt x="131" y="62"/>
                    <a:pt x="128" y="62"/>
                    <a:pt x="127" y="62"/>
                  </a:cubicBezTo>
                  <a:cubicBezTo>
                    <a:pt x="125" y="62"/>
                    <a:pt x="124" y="62"/>
                    <a:pt x="122" y="63"/>
                  </a:cubicBezTo>
                  <a:cubicBezTo>
                    <a:pt x="121" y="63"/>
                    <a:pt x="120" y="63"/>
                    <a:pt x="118" y="64"/>
                  </a:cubicBezTo>
                  <a:cubicBezTo>
                    <a:pt x="118" y="64"/>
                    <a:pt x="118" y="65"/>
                    <a:pt x="118" y="65"/>
                  </a:cubicBezTo>
                  <a:cubicBezTo>
                    <a:pt x="118" y="65"/>
                    <a:pt x="117" y="66"/>
                    <a:pt x="117" y="65"/>
                  </a:cubicBezTo>
                  <a:cubicBezTo>
                    <a:pt x="117" y="65"/>
                    <a:pt x="115" y="66"/>
                    <a:pt x="115" y="66"/>
                  </a:cubicBezTo>
                  <a:cubicBezTo>
                    <a:pt x="111" y="67"/>
                    <a:pt x="105" y="66"/>
                    <a:pt x="101" y="66"/>
                  </a:cubicBezTo>
                  <a:cubicBezTo>
                    <a:pt x="93" y="66"/>
                    <a:pt x="86" y="66"/>
                    <a:pt x="79" y="66"/>
                  </a:cubicBezTo>
                  <a:cubicBezTo>
                    <a:pt x="77" y="66"/>
                    <a:pt x="75" y="67"/>
                    <a:pt x="74" y="66"/>
                  </a:cubicBezTo>
                  <a:cubicBezTo>
                    <a:pt x="73" y="65"/>
                    <a:pt x="72" y="63"/>
                    <a:pt x="72" y="61"/>
                  </a:cubicBezTo>
                  <a:cubicBezTo>
                    <a:pt x="71" y="60"/>
                    <a:pt x="70" y="58"/>
                    <a:pt x="68" y="57"/>
                  </a:cubicBezTo>
                  <a:cubicBezTo>
                    <a:pt x="67" y="57"/>
                    <a:pt x="66" y="57"/>
                    <a:pt x="65" y="57"/>
                  </a:cubicBezTo>
                  <a:cubicBezTo>
                    <a:pt x="62" y="56"/>
                    <a:pt x="61" y="53"/>
                    <a:pt x="59" y="52"/>
                  </a:cubicBezTo>
                  <a:cubicBezTo>
                    <a:pt x="58" y="51"/>
                    <a:pt x="56" y="50"/>
                    <a:pt x="54" y="50"/>
                  </a:cubicBezTo>
                  <a:cubicBezTo>
                    <a:pt x="53" y="49"/>
                    <a:pt x="52" y="49"/>
                    <a:pt x="51" y="49"/>
                  </a:cubicBezTo>
                  <a:cubicBezTo>
                    <a:pt x="51" y="49"/>
                    <a:pt x="51" y="49"/>
                    <a:pt x="51" y="49"/>
                  </a:cubicBezTo>
                  <a:cubicBezTo>
                    <a:pt x="49" y="52"/>
                    <a:pt x="46" y="55"/>
                    <a:pt x="48" y="57"/>
                  </a:cubicBezTo>
                  <a:cubicBezTo>
                    <a:pt x="50" y="59"/>
                    <a:pt x="53" y="58"/>
                    <a:pt x="52" y="61"/>
                  </a:cubicBezTo>
                  <a:cubicBezTo>
                    <a:pt x="51" y="63"/>
                    <a:pt x="48" y="64"/>
                    <a:pt x="47" y="65"/>
                  </a:cubicBezTo>
                  <a:cubicBezTo>
                    <a:pt x="46" y="66"/>
                    <a:pt x="45" y="66"/>
                    <a:pt x="44" y="66"/>
                  </a:cubicBezTo>
                  <a:cubicBezTo>
                    <a:pt x="43" y="67"/>
                    <a:pt x="43" y="67"/>
                    <a:pt x="42" y="67"/>
                  </a:cubicBezTo>
                  <a:cubicBezTo>
                    <a:pt x="39" y="67"/>
                    <a:pt x="38" y="69"/>
                    <a:pt x="36" y="69"/>
                  </a:cubicBezTo>
                  <a:cubicBezTo>
                    <a:pt x="35" y="69"/>
                    <a:pt x="34" y="70"/>
                    <a:pt x="33" y="69"/>
                  </a:cubicBezTo>
                  <a:cubicBezTo>
                    <a:pt x="32" y="69"/>
                    <a:pt x="32" y="67"/>
                    <a:pt x="31" y="66"/>
                  </a:cubicBezTo>
                  <a:cubicBezTo>
                    <a:pt x="30" y="64"/>
                    <a:pt x="26" y="63"/>
                    <a:pt x="25" y="64"/>
                  </a:cubicBezTo>
                  <a:cubicBezTo>
                    <a:pt x="23" y="66"/>
                    <a:pt x="24" y="68"/>
                    <a:pt x="21" y="68"/>
                  </a:cubicBezTo>
                  <a:cubicBezTo>
                    <a:pt x="20" y="68"/>
                    <a:pt x="17" y="67"/>
                    <a:pt x="17" y="68"/>
                  </a:cubicBezTo>
                  <a:cubicBezTo>
                    <a:pt x="16" y="69"/>
                    <a:pt x="17" y="70"/>
                    <a:pt x="17" y="70"/>
                  </a:cubicBezTo>
                  <a:cubicBezTo>
                    <a:pt x="18" y="71"/>
                    <a:pt x="19" y="72"/>
                    <a:pt x="21" y="73"/>
                  </a:cubicBezTo>
                  <a:cubicBezTo>
                    <a:pt x="22" y="74"/>
                    <a:pt x="24" y="73"/>
                    <a:pt x="26" y="74"/>
                  </a:cubicBezTo>
                  <a:cubicBezTo>
                    <a:pt x="26" y="74"/>
                    <a:pt x="26" y="75"/>
                    <a:pt x="27" y="75"/>
                  </a:cubicBezTo>
                  <a:cubicBezTo>
                    <a:pt x="27" y="76"/>
                    <a:pt x="27" y="76"/>
                    <a:pt x="27" y="77"/>
                  </a:cubicBezTo>
                  <a:cubicBezTo>
                    <a:pt x="28" y="78"/>
                    <a:pt x="28" y="78"/>
                    <a:pt x="28" y="79"/>
                  </a:cubicBezTo>
                  <a:cubicBezTo>
                    <a:pt x="28" y="80"/>
                    <a:pt x="28" y="82"/>
                    <a:pt x="28" y="82"/>
                  </a:cubicBezTo>
                  <a:cubicBezTo>
                    <a:pt x="28" y="83"/>
                    <a:pt x="27" y="84"/>
                    <a:pt x="26" y="85"/>
                  </a:cubicBezTo>
                  <a:cubicBezTo>
                    <a:pt x="25" y="86"/>
                    <a:pt x="24" y="88"/>
                    <a:pt x="24" y="89"/>
                  </a:cubicBezTo>
                  <a:cubicBezTo>
                    <a:pt x="23" y="90"/>
                    <a:pt x="23" y="90"/>
                    <a:pt x="22" y="91"/>
                  </a:cubicBezTo>
                  <a:cubicBezTo>
                    <a:pt x="21" y="91"/>
                    <a:pt x="20" y="90"/>
                    <a:pt x="19" y="90"/>
                  </a:cubicBezTo>
                  <a:cubicBezTo>
                    <a:pt x="18" y="90"/>
                    <a:pt x="17" y="91"/>
                    <a:pt x="17" y="91"/>
                  </a:cubicBezTo>
                  <a:cubicBezTo>
                    <a:pt x="15" y="92"/>
                    <a:pt x="14" y="97"/>
                    <a:pt x="16" y="99"/>
                  </a:cubicBezTo>
                  <a:cubicBezTo>
                    <a:pt x="16" y="100"/>
                    <a:pt x="20" y="99"/>
                    <a:pt x="19" y="102"/>
                  </a:cubicBezTo>
                  <a:cubicBezTo>
                    <a:pt x="19" y="102"/>
                    <a:pt x="17" y="103"/>
                    <a:pt x="17" y="103"/>
                  </a:cubicBezTo>
                  <a:cubicBezTo>
                    <a:pt x="16" y="103"/>
                    <a:pt x="14" y="105"/>
                    <a:pt x="14" y="106"/>
                  </a:cubicBezTo>
                  <a:cubicBezTo>
                    <a:pt x="13" y="107"/>
                    <a:pt x="14" y="108"/>
                    <a:pt x="14" y="108"/>
                  </a:cubicBezTo>
                  <a:cubicBezTo>
                    <a:pt x="14" y="109"/>
                    <a:pt x="14" y="110"/>
                    <a:pt x="15" y="110"/>
                  </a:cubicBezTo>
                  <a:cubicBezTo>
                    <a:pt x="15" y="112"/>
                    <a:pt x="15" y="112"/>
                    <a:pt x="17" y="113"/>
                  </a:cubicBezTo>
                  <a:cubicBezTo>
                    <a:pt x="18" y="113"/>
                    <a:pt x="18" y="113"/>
                    <a:pt x="18" y="115"/>
                  </a:cubicBezTo>
                  <a:cubicBezTo>
                    <a:pt x="18" y="116"/>
                    <a:pt x="18" y="117"/>
                    <a:pt x="18" y="117"/>
                  </a:cubicBezTo>
                  <a:cubicBezTo>
                    <a:pt x="18" y="118"/>
                    <a:pt x="17" y="119"/>
                    <a:pt x="17" y="120"/>
                  </a:cubicBezTo>
                  <a:cubicBezTo>
                    <a:pt x="17" y="121"/>
                    <a:pt x="17" y="121"/>
                    <a:pt x="17" y="122"/>
                  </a:cubicBezTo>
                  <a:cubicBezTo>
                    <a:pt x="17" y="124"/>
                    <a:pt x="16" y="124"/>
                    <a:pt x="14" y="124"/>
                  </a:cubicBezTo>
                  <a:cubicBezTo>
                    <a:pt x="13" y="124"/>
                    <a:pt x="12" y="125"/>
                    <a:pt x="10" y="125"/>
                  </a:cubicBezTo>
                  <a:cubicBezTo>
                    <a:pt x="8" y="125"/>
                    <a:pt x="8" y="126"/>
                    <a:pt x="6" y="127"/>
                  </a:cubicBezTo>
                  <a:cubicBezTo>
                    <a:pt x="4" y="128"/>
                    <a:pt x="3" y="128"/>
                    <a:pt x="2" y="131"/>
                  </a:cubicBezTo>
                  <a:cubicBezTo>
                    <a:pt x="1" y="132"/>
                    <a:pt x="1" y="132"/>
                    <a:pt x="0" y="133"/>
                  </a:cubicBezTo>
                  <a:cubicBezTo>
                    <a:pt x="1" y="134"/>
                    <a:pt x="2" y="135"/>
                    <a:pt x="2" y="136"/>
                  </a:cubicBezTo>
                  <a:moveTo>
                    <a:pt x="51" y="49"/>
                  </a:moveTo>
                  <a:cubicBezTo>
                    <a:pt x="52" y="49"/>
                    <a:pt x="53" y="48"/>
                    <a:pt x="53" y="47"/>
                  </a:cubicBezTo>
                  <a:cubicBezTo>
                    <a:pt x="53" y="48"/>
                    <a:pt x="52" y="49"/>
                    <a:pt x="51" y="49"/>
                  </a:cubicBezTo>
                </a:path>
              </a:pathLst>
            </a:custGeom>
            <a:solidFill>
              <a:schemeClr val="bg2">
                <a:lumMod val="60000"/>
                <a:lumOff val="40000"/>
              </a:schemeClr>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sp>
          <p:nvSpPr>
            <p:cNvPr id="109" name="Freeform 18">
              <a:extLst>
                <a:ext uri="{FF2B5EF4-FFF2-40B4-BE49-F238E27FC236}">
                  <a16:creationId xmlns:a16="http://schemas.microsoft.com/office/drawing/2014/main" id="{6BEFB2C8-56D0-2922-C785-12094781C47E}"/>
                </a:ext>
              </a:extLst>
            </p:cNvPr>
            <p:cNvSpPr>
              <a:spLocks/>
            </p:cNvSpPr>
            <p:nvPr/>
          </p:nvSpPr>
          <p:spPr bwMode="auto">
            <a:xfrm>
              <a:off x="7537397" y="3238600"/>
              <a:ext cx="181580" cy="131553"/>
            </a:xfrm>
            <a:custGeom>
              <a:avLst/>
              <a:gdLst/>
              <a:ahLst/>
              <a:cxnLst>
                <a:cxn ang="0">
                  <a:pos x="159" y="13"/>
                </a:cxn>
                <a:cxn ang="0">
                  <a:pos x="155" y="0"/>
                </a:cxn>
                <a:cxn ang="0">
                  <a:pos x="145" y="15"/>
                </a:cxn>
                <a:cxn ang="0">
                  <a:pos x="125" y="14"/>
                </a:cxn>
                <a:cxn ang="0">
                  <a:pos x="119" y="23"/>
                </a:cxn>
                <a:cxn ang="0">
                  <a:pos x="105" y="21"/>
                </a:cxn>
                <a:cxn ang="0">
                  <a:pos x="84" y="25"/>
                </a:cxn>
                <a:cxn ang="0">
                  <a:pos x="78" y="32"/>
                </a:cxn>
                <a:cxn ang="0">
                  <a:pos x="69" y="41"/>
                </a:cxn>
                <a:cxn ang="0">
                  <a:pos x="57" y="37"/>
                </a:cxn>
                <a:cxn ang="0">
                  <a:pos x="49" y="35"/>
                </a:cxn>
                <a:cxn ang="0">
                  <a:pos x="29" y="31"/>
                </a:cxn>
                <a:cxn ang="0">
                  <a:pos x="19" y="40"/>
                </a:cxn>
                <a:cxn ang="0">
                  <a:pos x="3" y="50"/>
                </a:cxn>
                <a:cxn ang="0">
                  <a:pos x="11" y="57"/>
                </a:cxn>
                <a:cxn ang="0">
                  <a:pos x="6" y="69"/>
                </a:cxn>
                <a:cxn ang="0">
                  <a:pos x="9" y="77"/>
                </a:cxn>
                <a:cxn ang="0">
                  <a:pos x="19" y="87"/>
                </a:cxn>
                <a:cxn ang="0">
                  <a:pos x="28" y="92"/>
                </a:cxn>
                <a:cxn ang="0">
                  <a:pos x="24" y="104"/>
                </a:cxn>
                <a:cxn ang="0">
                  <a:pos x="10" y="109"/>
                </a:cxn>
                <a:cxn ang="0">
                  <a:pos x="10" y="113"/>
                </a:cxn>
                <a:cxn ang="0">
                  <a:pos x="18" y="117"/>
                </a:cxn>
                <a:cxn ang="0">
                  <a:pos x="26" y="116"/>
                </a:cxn>
                <a:cxn ang="0">
                  <a:pos x="33" y="113"/>
                </a:cxn>
                <a:cxn ang="0">
                  <a:pos x="43" y="116"/>
                </a:cxn>
                <a:cxn ang="0">
                  <a:pos x="51" y="120"/>
                </a:cxn>
                <a:cxn ang="0">
                  <a:pos x="61" y="116"/>
                </a:cxn>
                <a:cxn ang="0">
                  <a:pos x="56" y="108"/>
                </a:cxn>
                <a:cxn ang="0">
                  <a:pos x="58" y="101"/>
                </a:cxn>
                <a:cxn ang="0">
                  <a:pos x="66" y="108"/>
                </a:cxn>
                <a:cxn ang="0">
                  <a:pos x="74" y="114"/>
                </a:cxn>
                <a:cxn ang="0">
                  <a:pos x="80" y="112"/>
                </a:cxn>
                <a:cxn ang="0">
                  <a:pos x="90" y="119"/>
                </a:cxn>
                <a:cxn ang="0">
                  <a:pos x="95" y="117"/>
                </a:cxn>
                <a:cxn ang="0">
                  <a:pos x="99" y="109"/>
                </a:cxn>
                <a:cxn ang="0">
                  <a:pos x="102" y="99"/>
                </a:cxn>
                <a:cxn ang="0">
                  <a:pos x="104" y="90"/>
                </a:cxn>
                <a:cxn ang="0">
                  <a:pos x="113" y="88"/>
                </a:cxn>
                <a:cxn ang="0">
                  <a:pos x="120" y="87"/>
                </a:cxn>
                <a:cxn ang="0">
                  <a:pos x="133" y="91"/>
                </a:cxn>
                <a:cxn ang="0">
                  <a:pos x="132" y="82"/>
                </a:cxn>
                <a:cxn ang="0">
                  <a:pos x="126" y="75"/>
                </a:cxn>
                <a:cxn ang="0">
                  <a:pos x="121" y="70"/>
                </a:cxn>
                <a:cxn ang="0">
                  <a:pos x="116" y="65"/>
                </a:cxn>
                <a:cxn ang="0">
                  <a:pos x="121" y="58"/>
                </a:cxn>
                <a:cxn ang="0">
                  <a:pos x="128" y="53"/>
                </a:cxn>
                <a:cxn ang="0">
                  <a:pos x="137" y="47"/>
                </a:cxn>
                <a:cxn ang="0">
                  <a:pos x="144" y="43"/>
                </a:cxn>
                <a:cxn ang="0">
                  <a:pos x="152" y="40"/>
                </a:cxn>
                <a:cxn ang="0">
                  <a:pos x="151" y="33"/>
                </a:cxn>
                <a:cxn ang="0">
                  <a:pos x="165" y="33"/>
                </a:cxn>
                <a:cxn ang="0">
                  <a:pos x="163" y="22"/>
                </a:cxn>
              </a:cxnLst>
              <a:rect l="0" t="0" r="r" b="b"/>
              <a:pathLst>
                <a:path w="167" h="120">
                  <a:moveTo>
                    <a:pt x="163" y="22"/>
                  </a:moveTo>
                  <a:cubicBezTo>
                    <a:pt x="162" y="21"/>
                    <a:pt x="161" y="21"/>
                    <a:pt x="160" y="20"/>
                  </a:cubicBezTo>
                  <a:cubicBezTo>
                    <a:pt x="158" y="19"/>
                    <a:pt x="158" y="19"/>
                    <a:pt x="158" y="17"/>
                  </a:cubicBezTo>
                  <a:cubicBezTo>
                    <a:pt x="158" y="15"/>
                    <a:pt x="158" y="14"/>
                    <a:pt x="159" y="13"/>
                  </a:cubicBezTo>
                  <a:cubicBezTo>
                    <a:pt x="159" y="11"/>
                    <a:pt x="160" y="10"/>
                    <a:pt x="160" y="8"/>
                  </a:cubicBezTo>
                  <a:cubicBezTo>
                    <a:pt x="160" y="6"/>
                    <a:pt x="159" y="5"/>
                    <a:pt x="157" y="3"/>
                  </a:cubicBezTo>
                  <a:cubicBezTo>
                    <a:pt x="157" y="2"/>
                    <a:pt x="156" y="1"/>
                    <a:pt x="155" y="0"/>
                  </a:cubicBezTo>
                  <a:cubicBezTo>
                    <a:pt x="155" y="0"/>
                    <a:pt x="155" y="0"/>
                    <a:pt x="155" y="0"/>
                  </a:cubicBezTo>
                  <a:cubicBezTo>
                    <a:pt x="154" y="0"/>
                    <a:pt x="154" y="1"/>
                    <a:pt x="153" y="1"/>
                  </a:cubicBezTo>
                  <a:cubicBezTo>
                    <a:pt x="152" y="3"/>
                    <a:pt x="150" y="2"/>
                    <a:pt x="149" y="3"/>
                  </a:cubicBezTo>
                  <a:cubicBezTo>
                    <a:pt x="147" y="4"/>
                    <a:pt x="146" y="6"/>
                    <a:pt x="146" y="9"/>
                  </a:cubicBezTo>
                  <a:cubicBezTo>
                    <a:pt x="146" y="11"/>
                    <a:pt x="146" y="13"/>
                    <a:pt x="145" y="15"/>
                  </a:cubicBezTo>
                  <a:cubicBezTo>
                    <a:pt x="144" y="18"/>
                    <a:pt x="141" y="18"/>
                    <a:pt x="138" y="18"/>
                  </a:cubicBezTo>
                  <a:cubicBezTo>
                    <a:pt x="136" y="17"/>
                    <a:pt x="133" y="18"/>
                    <a:pt x="131" y="17"/>
                  </a:cubicBezTo>
                  <a:cubicBezTo>
                    <a:pt x="129" y="15"/>
                    <a:pt x="131" y="12"/>
                    <a:pt x="129" y="11"/>
                  </a:cubicBezTo>
                  <a:cubicBezTo>
                    <a:pt x="128" y="10"/>
                    <a:pt x="126" y="13"/>
                    <a:pt x="125" y="14"/>
                  </a:cubicBezTo>
                  <a:cubicBezTo>
                    <a:pt x="124" y="15"/>
                    <a:pt x="125" y="14"/>
                    <a:pt x="124" y="15"/>
                  </a:cubicBezTo>
                  <a:cubicBezTo>
                    <a:pt x="124" y="15"/>
                    <a:pt x="123" y="15"/>
                    <a:pt x="123" y="15"/>
                  </a:cubicBezTo>
                  <a:cubicBezTo>
                    <a:pt x="122" y="15"/>
                    <a:pt x="122" y="15"/>
                    <a:pt x="122" y="16"/>
                  </a:cubicBezTo>
                  <a:cubicBezTo>
                    <a:pt x="121" y="18"/>
                    <a:pt x="119" y="20"/>
                    <a:pt x="119" y="23"/>
                  </a:cubicBezTo>
                  <a:cubicBezTo>
                    <a:pt x="118" y="23"/>
                    <a:pt x="118" y="22"/>
                    <a:pt x="116" y="22"/>
                  </a:cubicBezTo>
                  <a:cubicBezTo>
                    <a:pt x="115" y="21"/>
                    <a:pt x="113" y="22"/>
                    <a:pt x="112" y="22"/>
                  </a:cubicBezTo>
                  <a:cubicBezTo>
                    <a:pt x="111" y="22"/>
                    <a:pt x="111" y="22"/>
                    <a:pt x="111" y="21"/>
                  </a:cubicBezTo>
                  <a:cubicBezTo>
                    <a:pt x="109" y="21"/>
                    <a:pt x="107" y="21"/>
                    <a:pt x="105" y="21"/>
                  </a:cubicBezTo>
                  <a:cubicBezTo>
                    <a:pt x="104" y="21"/>
                    <a:pt x="103" y="20"/>
                    <a:pt x="102" y="20"/>
                  </a:cubicBezTo>
                  <a:cubicBezTo>
                    <a:pt x="100" y="19"/>
                    <a:pt x="99" y="20"/>
                    <a:pt x="97" y="21"/>
                  </a:cubicBezTo>
                  <a:cubicBezTo>
                    <a:pt x="95" y="22"/>
                    <a:pt x="93" y="22"/>
                    <a:pt x="90" y="23"/>
                  </a:cubicBezTo>
                  <a:cubicBezTo>
                    <a:pt x="88" y="23"/>
                    <a:pt x="85" y="23"/>
                    <a:pt x="84" y="25"/>
                  </a:cubicBezTo>
                  <a:cubicBezTo>
                    <a:pt x="84" y="26"/>
                    <a:pt x="83" y="27"/>
                    <a:pt x="83" y="27"/>
                  </a:cubicBezTo>
                  <a:cubicBezTo>
                    <a:pt x="83" y="28"/>
                    <a:pt x="82" y="28"/>
                    <a:pt x="82" y="28"/>
                  </a:cubicBezTo>
                  <a:cubicBezTo>
                    <a:pt x="81" y="29"/>
                    <a:pt x="81" y="29"/>
                    <a:pt x="81" y="30"/>
                  </a:cubicBezTo>
                  <a:cubicBezTo>
                    <a:pt x="80" y="31"/>
                    <a:pt x="79" y="32"/>
                    <a:pt x="78" y="32"/>
                  </a:cubicBezTo>
                  <a:cubicBezTo>
                    <a:pt x="77" y="32"/>
                    <a:pt x="76" y="31"/>
                    <a:pt x="76" y="32"/>
                  </a:cubicBezTo>
                  <a:cubicBezTo>
                    <a:pt x="75" y="32"/>
                    <a:pt x="74" y="33"/>
                    <a:pt x="74" y="33"/>
                  </a:cubicBezTo>
                  <a:cubicBezTo>
                    <a:pt x="73" y="34"/>
                    <a:pt x="73" y="35"/>
                    <a:pt x="72" y="35"/>
                  </a:cubicBezTo>
                  <a:cubicBezTo>
                    <a:pt x="71" y="37"/>
                    <a:pt x="72" y="40"/>
                    <a:pt x="69" y="41"/>
                  </a:cubicBezTo>
                  <a:cubicBezTo>
                    <a:pt x="67" y="41"/>
                    <a:pt x="65" y="40"/>
                    <a:pt x="63" y="39"/>
                  </a:cubicBezTo>
                  <a:cubicBezTo>
                    <a:pt x="62" y="39"/>
                    <a:pt x="61" y="39"/>
                    <a:pt x="60" y="38"/>
                  </a:cubicBezTo>
                  <a:cubicBezTo>
                    <a:pt x="60" y="38"/>
                    <a:pt x="60" y="38"/>
                    <a:pt x="60" y="38"/>
                  </a:cubicBezTo>
                  <a:cubicBezTo>
                    <a:pt x="59" y="37"/>
                    <a:pt x="57" y="38"/>
                    <a:pt x="57" y="37"/>
                  </a:cubicBezTo>
                  <a:cubicBezTo>
                    <a:pt x="55" y="37"/>
                    <a:pt x="52" y="37"/>
                    <a:pt x="50" y="36"/>
                  </a:cubicBezTo>
                  <a:cubicBezTo>
                    <a:pt x="49" y="36"/>
                    <a:pt x="48" y="36"/>
                    <a:pt x="47" y="36"/>
                  </a:cubicBezTo>
                  <a:cubicBezTo>
                    <a:pt x="48" y="36"/>
                    <a:pt x="48" y="35"/>
                    <a:pt x="49" y="35"/>
                  </a:cubicBezTo>
                  <a:cubicBezTo>
                    <a:pt x="49" y="35"/>
                    <a:pt x="49" y="35"/>
                    <a:pt x="49" y="35"/>
                  </a:cubicBezTo>
                  <a:cubicBezTo>
                    <a:pt x="49" y="35"/>
                    <a:pt x="49" y="35"/>
                    <a:pt x="48" y="34"/>
                  </a:cubicBezTo>
                  <a:cubicBezTo>
                    <a:pt x="48" y="34"/>
                    <a:pt x="48" y="34"/>
                    <a:pt x="48" y="34"/>
                  </a:cubicBezTo>
                  <a:cubicBezTo>
                    <a:pt x="43" y="33"/>
                    <a:pt x="38" y="34"/>
                    <a:pt x="33" y="32"/>
                  </a:cubicBezTo>
                  <a:cubicBezTo>
                    <a:pt x="32" y="32"/>
                    <a:pt x="31" y="31"/>
                    <a:pt x="29" y="31"/>
                  </a:cubicBezTo>
                  <a:cubicBezTo>
                    <a:pt x="29" y="30"/>
                    <a:pt x="28" y="31"/>
                    <a:pt x="28" y="31"/>
                  </a:cubicBezTo>
                  <a:cubicBezTo>
                    <a:pt x="27" y="30"/>
                    <a:pt x="26" y="30"/>
                    <a:pt x="25" y="30"/>
                  </a:cubicBezTo>
                  <a:cubicBezTo>
                    <a:pt x="24" y="30"/>
                    <a:pt x="22" y="29"/>
                    <a:pt x="21" y="29"/>
                  </a:cubicBezTo>
                  <a:cubicBezTo>
                    <a:pt x="19" y="40"/>
                    <a:pt x="19" y="40"/>
                    <a:pt x="19" y="40"/>
                  </a:cubicBezTo>
                  <a:cubicBezTo>
                    <a:pt x="17" y="41"/>
                    <a:pt x="15" y="41"/>
                    <a:pt x="13" y="41"/>
                  </a:cubicBezTo>
                  <a:cubicBezTo>
                    <a:pt x="10" y="41"/>
                    <a:pt x="8" y="42"/>
                    <a:pt x="6" y="44"/>
                  </a:cubicBezTo>
                  <a:cubicBezTo>
                    <a:pt x="5" y="45"/>
                    <a:pt x="5" y="46"/>
                    <a:pt x="5" y="48"/>
                  </a:cubicBezTo>
                  <a:cubicBezTo>
                    <a:pt x="5" y="49"/>
                    <a:pt x="5" y="49"/>
                    <a:pt x="3" y="50"/>
                  </a:cubicBezTo>
                  <a:cubicBezTo>
                    <a:pt x="2" y="51"/>
                    <a:pt x="1" y="51"/>
                    <a:pt x="1" y="52"/>
                  </a:cubicBezTo>
                  <a:cubicBezTo>
                    <a:pt x="0" y="53"/>
                    <a:pt x="0" y="54"/>
                    <a:pt x="0" y="55"/>
                  </a:cubicBezTo>
                  <a:cubicBezTo>
                    <a:pt x="2" y="55"/>
                    <a:pt x="4" y="56"/>
                    <a:pt x="7" y="56"/>
                  </a:cubicBezTo>
                  <a:cubicBezTo>
                    <a:pt x="8" y="56"/>
                    <a:pt x="9" y="57"/>
                    <a:pt x="11" y="57"/>
                  </a:cubicBezTo>
                  <a:cubicBezTo>
                    <a:pt x="12" y="58"/>
                    <a:pt x="15" y="59"/>
                    <a:pt x="16" y="60"/>
                  </a:cubicBezTo>
                  <a:cubicBezTo>
                    <a:pt x="17" y="62"/>
                    <a:pt x="14" y="62"/>
                    <a:pt x="13" y="62"/>
                  </a:cubicBezTo>
                  <a:cubicBezTo>
                    <a:pt x="11" y="63"/>
                    <a:pt x="10" y="65"/>
                    <a:pt x="9" y="66"/>
                  </a:cubicBezTo>
                  <a:cubicBezTo>
                    <a:pt x="7" y="67"/>
                    <a:pt x="7" y="68"/>
                    <a:pt x="6" y="69"/>
                  </a:cubicBezTo>
                  <a:cubicBezTo>
                    <a:pt x="3" y="73"/>
                    <a:pt x="8" y="72"/>
                    <a:pt x="11" y="73"/>
                  </a:cubicBezTo>
                  <a:cubicBezTo>
                    <a:pt x="11" y="73"/>
                    <a:pt x="11" y="74"/>
                    <a:pt x="11" y="74"/>
                  </a:cubicBezTo>
                  <a:cubicBezTo>
                    <a:pt x="11" y="76"/>
                    <a:pt x="11" y="75"/>
                    <a:pt x="10" y="76"/>
                  </a:cubicBezTo>
                  <a:cubicBezTo>
                    <a:pt x="10" y="76"/>
                    <a:pt x="9" y="76"/>
                    <a:pt x="9" y="77"/>
                  </a:cubicBezTo>
                  <a:cubicBezTo>
                    <a:pt x="9" y="78"/>
                    <a:pt x="9" y="78"/>
                    <a:pt x="9" y="78"/>
                  </a:cubicBezTo>
                  <a:cubicBezTo>
                    <a:pt x="10" y="79"/>
                    <a:pt x="11" y="81"/>
                    <a:pt x="12" y="82"/>
                  </a:cubicBezTo>
                  <a:cubicBezTo>
                    <a:pt x="13" y="84"/>
                    <a:pt x="13" y="85"/>
                    <a:pt x="15" y="86"/>
                  </a:cubicBezTo>
                  <a:cubicBezTo>
                    <a:pt x="16" y="87"/>
                    <a:pt x="18" y="87"/>
                    <a:pt x="19" y="87"/>
                  </a:cubicBezTo>
                  <a:cubicBezTo>
                    <a:pt x="20" y="87"/>
                    <a:pt x="21" y="87"/>
                    <a:pt x="22" y="87"/>
                  </a:cubicBezTo>
                  <a:cubicBezTo>
                    <a:pt x="23" y="87"/>
                    <a:pt x="23" y="88"/>
                    <a:pt x="24" y="89"/>
                  </a:cubicBezTo>
                  <a:cubicBezTo>
                    <a:pt x="25" y="90"/>
                    <a:pt x="27" y="90"/>
                    <a:pt x="27" y="91"/>
                  </a:cubicBezTo>
                  <a:cubicBezTo>
                    <a:pt x="28" y="92"/>
                    <a:pt x="27" y="92"/>
                    <a:pt x="28" y="92"/>
                  </a:cubicBezTo>
                  <a:cubicBezTo>
                    <a:pt x="28" y="94"/>
                    <a:pt x="28" y="94"/>
                    <a:pt x="28" y="95"/>
                  </a:cubicBezTo>
                  <a:cubicBezTo>
                    <a:pt x="28" y="98"/>
                    <a:pt x="28" y="99"/>
                    <a:pt x="27" y="101"/>
                  </a:cubicBezTo>
                  <a:cubicBezTo>
                    <a:pt x="26" y="102"/>
                    <a:pt x="26" y="102"/>
                    <a:pt x="26" y="102"/>
                  </a:cubicBezTo>
                  <a:cubicBezTo>
                    <a:pt x="25" y="103"/>
                    <a:pt x="25" y="103"/>
                    <a:pt x="24" y="104"/>
                  </a:cubicBezTo>
                  <a:cubicBezTo>
                    <a:pt x="23" y="105"/>
                    <a:pt x="22" y="106"/>
                    <a:pt x="20" y="107"/>
                  </a:cubicBezTo>
                  <a:cubicBezTo>
                    <a:pt x="19" y="107"/>
                    <a:pt x="16" y="107"/>
                    <a:pt x="14" y="107"/>
                  </a:cubicBezTo>
                  <a:cubicBezTo>
                    <a:pt x="14" y="108"/>
                    <a:pt x="13" y="108"/>
                    <a:pt x="12" y="108"/>
                  </a:cubicBezTo>
                  <a:cubicBezTo>
                    <a:pt x="12" y="109"/>
                    <a:pt x="11" y="108"/>
                    <a:pt x="10" y="109"/>
                  </a:cubicBezTo>
                  <a:cubicBezTo>
                    <a:pt x="9" y="109"/>
                    <a:pt x="8" y="110"/>
                    <a:pt x="7" y="110"/>
                  </a:cubicBezTo>
                  <a:cubicBezTo>
                    <a:pt x="8" y="110"/>
                    <a:pt x="8" y="111"/>
                    <a:pt x="8" y="112"/>
                  </a:cubicBezTo>
                  <a:cubicBezTo>
                    <a:pt x="9" y="112"/>
                    <a:pt x="9" y="112"/>
                    <a:pt x="9" y="112"/>
                  </a:cubicBezTo>
                  <a:cubicBezTo>
                    <a:pt x="10" y="113"/>
                    <a:pt x="9" y="113"/>
                    <a:pt x="10" y="113"/>
                  </a:cubicBezTo>
                  <a:cubicBezTo>
                    <a:pt x="10" y="114"/>
                    <a:pt x="11" y="115"/>
                    <a:pt x="11" y="116"/>
                  </a:cubicBezTo>
                  <a:cubicBezTo>
                    <a:pt x="12" y="116"/>
                    <a:pt x="13" y="116"/>
                    <a:pt x="13" y="116"/>
                  </a:cubicBezTo>
                  <a:cubicBezTo>
                    <a:pt x="14" y="117"/>
                    <a:pt x="15" y="117"/>
                    <a:pt x="15" y="117"/>
                  </a:cubicBezTo>
                  <a:cubicBezTo>
                    <a:pt x="16" y="117"/>
                    <a:pt x="17" y="117"/>
                    <a:pt x="18" y="117"/>
                  </a:cubicBezTo>
                  <a:cubicBezTo>
                    <a:pt x="19" y="117"/>
                    <a:pt x="20" y="117"/>
                    <a:pt x="21" y="118"/>
                  </a:cubicBezTo>
                  <a:cubicBezTo>
                    <a:pt x="21" y="118"/>
                    <a:pt x="22" y="119"/>
                    <a:pt x="22" y="119"/>
                  </a:cubicBezTo>
                  <a:cubicBezTo>
                    <a:pt x="24" y="119"/>
                    <a:pt x="25" y="117"/>
                    <a:pt x="26" y="116"/>
                  </a:cubicBezTo>
                  <a:cubicBezTo>
                    <a:pt x="26" y="116"/>
                    <a:pt x="26" y="116"/>
                    <a:pt x="26" y="116"/>
                  </a:cubicBezTo>
                  <a:cubicBezTo>
                    <a:pt x="26" y="115"/>
                    <a:pt x="26" y="115"/>
                    <a:pt x="27" y="115"/>
                  </a:cubicBezTo>
                  <a:cubicBezTo>
                    <a:pt x="27" y="114"/>
                    <a:pt x="29" y="112"/>
                    <a:pt x="30" y="112"/>
                  </a:cubicBezTo>
                  <a:cubicBezTo>
                    <a:pt x="30" y="112"/>
                    <a:pt x="31" y="111"/>
                    <a:pt x="31" y="112"/>
                  </a:cubicBezTo>
                  <a:cubicBezTo>
                    <a:pt x="32" y="112"/>
                    <a:pt x="32" y="112"/>
                    <a:pt x="33" y="113"/>
                  </a:cubicBezTo>
                  <a:cubicBezTo>
                    <a:pt x="34" y="113"/>
                    <a:pt x="34" y="113"/>
                    <a:pt x="35" y="113"/>
                  </a:cubicBezTo>
                  <a:cubicBezTo>
                    <a:pt x="35" y="113"/>
                    <a:pt x="35" y="113"/>
                    <a:pt x="35" y="113"/>
                  </a:cubicBezTo>
                  <a:cubicBezTo>
                    <a:pt x="37" y="114"/>
                    <a:pt x="39" y="113"/>
                    <a:pt x="41" y="114"/>
                  </a:cubicBezTo>
                  <a:cubicBezTo>
                    <a:pt x="42" y="115"/>
                    <a:pt x="42" y="116"/>
                    <a:pt x="43" y="116"/>
                  </a:cubicBezTo>
                  <a:cubicBezTo>
                    <a:pt x="44" y="117"/>
                    <a:pt x="45" y="117"/>
                    <a:pt x="46" y="118"/>
                  </a:cubicBezTo>
                  <a:cubicBezTo>
                    <a:pt x="47" y="118"/>
                    <a:pt x="48" y="119"/>
                    <a:pt x="49" y="119"/>
                  </a:cubicBezTo>
                  <a:cubicBezTo>
                    <a:pt x="49" y="120"/>
                    <a:pt x="50" y="120"/>
                    <a:pt x="50" y="120"/>
                  </a:cubicBezTo>
                  <a:cubicBezTo>
                    <a:pt x="50" y="120"/>
                    <a:pt x="51" y="120"/>
                    <a:pt x="51" y="120"/>
                  </a:cubicBezTo>
                  <a:cubicBezTo>
                    <a:pt x="52" y="120"/>
                    <a:pt x="52" y="120"/>
                    <a:pt x="52" y="120"/>
                  </a:cubicBezTo>
                  <a:cubicBezTo>
                    <a:pt x="53" y="119"/>
                    <a:pt x="53" y="119"/>
                    <a:pt x="53" y="118"/>
                  </a:cubicBezTo>
                  <a:cubicBezTo>
                    <a:pt x="54" y="118"/>
                    <a:pt x="55" y="119"/>
                    <a:pt x="56" y="119"/>
                  </a:cubicBezTo>
                  <a:cubicBezTo>
                    <a:pt x="57" y="119"/>
                    <a:pt x="60" y="117"/>
                    <a:pt x="61" y="116"/>
                  </a:cubicBezTo>
                  <a:cubicBezTo>
                    <a:pt x="61" y="115"/>
                    <a:pt x="61" y="114"/>
                    <a:pt x="60" y="114"/>
                  </a:cubicBezTo>
                  <a:cubicBezTo>
                    <a:pt x="59" y="113"/>
                    <a:pt x="59" y="112"/>
                    <a:pt x="58" y="112"/>
                  </a:cubicBezTo>
                  <a:cubicBezTo>
                    <a:pt x="58" y="111"/>
                    <a:pt x="57" y="110"/>
                    <a:pt x="57" y="109"/>
                  </a:cubicBezTo>
                  <a:cubicBezTo>
                    <a:pt x="57" y="108"/>
                    <a:pt x="57" y="108"/>
                    <a:pt x="56" y="108"/>
                  </a:cubicBezTo>
                  <a:cubicBezTo>
                    <a:pt x="56" y="108"/>
                    <a:pt x="56" y="107"/>
                    <a:pt x="56" y="107"/>
                  </a:cubicBezTo>
                  <a:cubicBezTo>
                    <a:pt x="55" y="106"/>
                    <a:pt x="56" y="105"/>
                    <a:pt x="56" y="104"/>
                  </a:cubicBezTo>
                  <a:cubicBezTo>
                    <a:pt x="57" y="103"/>
                    <a:pt x="57" y="103"/>
                    <a:pt x="58" y="102"/>
                  </a:cubicBezTo>
                  <a:cubicBezTo>
                    <a:pt x="58" y="102"/>
                    <a:pt x="58" y="101"/>
                    <a:pt x="58" y="101"/>
                  </a:cubicBezTo>
                  <a:cubicBezTo>
                    <a:pt x="59" y="101"/>
                    <a:pt x="58" y="102"/>
                    <a:pt x="59" y="103"/>
                  </a:cubicBezTo>
                  <a:cubicBezTo>
                    <a:pt x="60" y="104"/>
                    <a:pt x="61" y="104"/>
                    <a:pt x="62" y="105"/>
                  </a:cubicBezTo>
                  <a:cubicBezTo>
                    <a:pt x="63" y="105"/>
                    <a:pt x="64" y="106"/>
                    <a:pt x="64" y="107"/>
                  </a:cubicBezTo>
                  <a:cubicBezTo>
                    <a:pt x="65" y="107"/>
                    <a:pt x="66" y="108"/>
                    <a:pt x="66" y="108"/>
                  </a:cubicBezTo>
                  <a:cubicBezTo>
                    <a:pt x="67" y="108"/>
                    <a:pt x="67" y="108"/>
                    <a:pt x="68" y="109"/>
                  </a:cubicBezTo>
                  <a:cubicBezTo>
                    <a:pt x="68" y="110"/>
                    <a:pt x="69" y="111"/>
                    <a:pt x="69" y="112"/>
                  </a:cubicBezTo>
                  <a:cubicBezTo>
                    <a:pt x="69" y="112"/>
                    <a:pt x="70" y="113"/>
                    <a:pt x="70" y="114"/>
                  </a:cubicBezTo>
                  <a:cubicBezTo>
                    <a:pt x="71" y="114"/>
                    <a:pt x="73" y="114"/>
                    <a:pt x="74" y="114"/>
                  </a:cubicBezTo>
                  <a:cubicBezTo>
                    <a:pt x="75" y="114"/>
                    <a:pt x="75" y="114"/>
                    <a:pt x="75" y="113"/>
                  </a:cubicBezTo>
                  <a:cubicBezTo>
                    <a:pt x="76" y="112"/>
                    <a:pt x="77" y="112"/>
                    <a:pt x="77" y="111"/>
                  </a:cubicBezTo>
                  <a:cubicBezTo>
                    <a:pt x="77" y="110"/>
                    <a:pt x="77" y="109"/>
                    <a:pt x="78" y="110"/>
                  </a:cubicBezTo>
                  <a:cubicBezTo>
                    <a:pt x="79" y="111"/>
                    <a:pt x="79" y="112"/>
                    <a:pt x="80" y="112"/>
                  </a:cubicBezTo>
                  <a:cubicBezTo>
                    <a:pt x="80" y="113"/>
                    <a:pt x="80" y="113"/>
                    <a:pt x="81" y="113"/>
                  </a:cubicBezTo>
                  <a:cubicBezTo>
                    <a:pt x="81" y="113"/>
                    <a:pt x="81" y="113"/>
                    <a:pt x="82" y="113"/>
                  </a:cubicBezTo>
                  <a:cubicBezTo>
                    <a:pt x="82" y="114"/>
                    <a:pt x="83" y="115"/>
                    <a:pt x="83" y="115"/>
                  </a:cubicBezTo>
                  <a:cubicBezTo>
                    <a:pt x="85" y="117"/>
                    <a:pt x="87" y="119"/>
                    <a:pt x="90" y="119"/>
                  </a:cubicBezTo>
                  <a:cubicBezTo>
                    <a:pt x="91" y="119"/>
                    <a:pt x="91" y="119"/>
                    <a:pt x="92" y="119"/>
                  </a:cubicBezTo>
                  <a:cubicBezTo>
                    <a:pt x="92" y="119"/>
                    <a:pt x="92" y="118"/>
                    <a:pt x="93" y="118"/>
                  </a:cubicBezTo>
                  <a:cubicBezTo>
                    <a:pt x="93" y="118"/>
                    <a:pt x="93" y="117"/>
                    <a:pt x="93" y="117"/>
                  </a:cubicBezTo>
                  <a:cubicBezTo>
                    <a:pt x="94" y="116"/>
                    <a:pt x="94" y="117"/>
                    <a:pt x="95" y="117"/>
                  </a:cubicBezTo>
                  <a:cubicBezTo>
                    <a:pt x="97" y="117"/>
                    <a:pt x="99" y="115"/>
                    <a:pt x="100" y="114"/>
                  </a:cubicBezTo>
                  <a:cubicBezTo>
                    <a:pt x="101" y="113"/>
                    <a:pt x="101" y="113"/>
                    <a:pt x="100" y="112"/>
                  </a:cubicBezTo>
                  <a:cubicBezTo>
                    <a:pt x="99" y="111"/>
                    <a:pt x="99" y="111"/>
                    <a:pt x="99" y="111"/>
                  </a:cubicBezTo>
                  <a:cubicBezTo>
                    <a:pt x="99" y="110"/>
                    <a:pt x="99" y="110"/>
                    <a:pt x="99" y="109"/>
                  </a:cubicBezTo>
                  <a:cubicBezTo>
                    <a:pt x="99" y="108"/>
                    <a:pt x="99" y="107"/>
                    <a:pt x="99" y="106"/>
                  </a:cubicBezTo>
                  <a:cubicBezTo>
                    <a:pt x="99" y="105"/>
                    <a:pt x="99" y="104"/>
                    <a:pt x="99" y="103"/>
                  </a:cubicBezTo>
                  <a:cubicBezTo>
                    <a:pt x="99" y="103"/>
                    <a:pt x="99" y="103"/>
                    <a:pt x="99" y="102"/>
                  </a:cubicBezTo>
                  <a:cubicBezTo>
                    <a:pt x="99" y="100"/>
                    <a:pt x="100" y="100"/>
                    <a:pt x="102" y="99"/>
                  </a:cubicBezTo>
                  <a:cubicBezTo>
                    <a:pt x="102" y="98"/>
                    <a:pt x="102" y="98"/>
                    <a:pt x="102" y="98"/>
                  </a:cubicBezTo>
                  <a:cubicBezTo>
                    <a:pt x="102" y="96"/>
                    <a:pt x="100" y="96"/>
                    <a:pt x="100" y="94"/>
                  </a:cubicBezTo>
                  <a:cubicBezTo>
                    <a:pt x="100" y="94"/>
                    <a:pt x="101" y="93"/>
                    <a:pt x="102" y="93"/>
                  </a:cubicBezTo>
                  <a:cubicBezTo>
                    <a:pt x="102" y="92"/>
                    <a:pt x="103" y="91"/>
                    <a:pt x="104" y="90"/>
                  </a:cubicBezTo>
                  <a:cubicBezTo>
                    <a:pt x="105" y="90"/>
                    <a:pt x="105" y="89"/>
                    <a:pt x="106" y="89"/>
                  </a:cubicBezTo>
                  <a:cubicBezTo>
                    <a:pt x="107" y="88"/>
                    <a:pt x="108" y="88"/>
                    <a:pt x="109" y="88"/>
                  </a:cubicBezTo>
                  <a:cubicBezTo>
                    <a:pt x="110" y="87"/>
                    <a:pt x="110" y="87"/>
                    <a:pt x="111" y="87"/>
                  </a:cubicBezTo>
                  <a:cubicBezTo>
                    <a:pt x="112" y="87"/>
                    <a:pt x="112" y="87"/>
                    <a:pt x="113" y="88"/>
                  </a:cubicBezTo>
                  <a:cubicBezTo>
                    <a:pt x="114" y="88"/>
                    <a:pt x="113" y="88"/>
                    <a:pt x="114" y="88"/>
                  </a:cubicBezTo>
                  <a:cubicBezTo>
                    <a:pt x="116" y="87"/>
                    <a:pt x="117" y="89"/>
                    <a:pt x="119" y="89"/>
                  </a:cubicBezTo>
                  <a:cubicBezTo>
                    <a:pt x="119" y="88"/>
                    <a:pt x="119" y="87"/>
                    <a:pt x="119" y="87"/>
                  </a:cubicBezTo>
                  <a:cubicBezTo>
                    <a:pt x="119" y="87"/>
                    <a:pt x="120" y="87"/>
                    <a:pt x="120" y="87"/>
                  </a:cubicBezTo>
                  <a:cubicBezTo>
                    <a:pt x="120" y="86"/>
                    <a:pt x="123" y="87"/>
                    <a:pt x="123" y="88"/>
                  </a:cubicBezTo>
                  <a:cubicBezTo>
                    <a:pt x="124" y="88"/>
                    <a:pt x="125" y="89"/>
                    <a:pt x="126" y="89"/>
                  </a:cubicBezTo>
                  <a:cubicBezTo>
                    <a:pt x="127" y="90"/>
                    <a:pt x="129" y="91"/>
                    <a:pt x="131" y="91"/>
                  </a:cubicBezTo>
                  <a:cubicBezTo>
                    <a:pt x="132" y="91"/>
                    <a:pt x="133" y="91"/>
                    <a:pt x="133" y="91"/>
                  </a:cubicBezTo>
                  <a:cubicBezTo>
                    <a:pt x="135" y="91"/>
                    <a:pt x="137" y="91"/>
                    <a:pt x="137" y="89"/>
                  </a:cubicBezTo>
                  <a:cubicBezTo>
                    <a:pt x="138" y="88"/>
                    <a:pt x="136" y="86"/>
                    <a:pt x="135" y="84"/>
                  </a:cubicBezTo>
                  <a:cubicBezTo>
                    <a:pt x="135" y="84"/>
                    <a:pt x="135" y="82"/>
                    <a:pt x="135" y="82"/>
                  </a:cubicBezTo>
                  <a:cubicBezTo>
                    <a:pt x="134" y="82"/>
                    <a:pt x="133" y="82"/>
                    <a:pt x="132" y="82"/>
                  </a:cubicBezTo>
                  <a:cubicBezTo>
                    <a:pt x="132" y="81"/>
                    <a:pt x="132" y="82"/>
                    <a:pt x="132" y="81"/>
                  </a:cubicBezTo>
                  <a:cubicBezTo>
                    <a:pt x="131" y="81"/>
                    <a:pt x="131" y="80"/>
                    <a:pt x="131" y="79"/>
                  </a:cubicBezTo>
                  <a:cubicBezTo>
                    <a:pt x="130" y="78"/>
                    <a:pt x="130" y="76"/>
                    <a:pt x="128" y="75"/>
                  </a:cubicBezTo>
                  <a:cubicBezTo>
                    <a:pt x="128" y="75"/>
                    <a:pt x="127" y="76"/>
                    <a:pt x="126" y="75"/>
                  </a:cubicBezTo>
                  <a:cubicBezTo>
                    <a:pt x="125" y="75"/>
                    <a:pt x="125" y="73"/>
                    <a:pt x="124" y="73"/>
                  </a:cubicBezTo>
                  <a:cubicBezTo>
                    <a:pt x="123" y="72"/>
                    <a:pt x="123" y="71"/>
                    <a:pt x="122" y="71"/>
                  </a:cubicBezTo>
                  <a:cubicBezTo>
                    <a:pt x="122" y="71"/>
                    <a:pt x="122" y="71"/>
                    <a:pt x="121" y="70"/>
                  </a:cubicBezTo>
                  <a:cubicBezTo>
                    <a:pt x="121" y="70"/>
                    <a:pt x="121" y="70"/>
                    <a:pt x="121" y="70"/>
                  </a:cubicBezTo>
                  <a:cubicBezTo>
                    <a:pt x="120" y="70"/>
                    <a:pt x="119" y="70"/>
                    <a:pt x="119" y="69"/>
                  </a:cubicBezTo>
                  <a:cubicBezTo>
                    <a:pt x="119" y="69"/>
                    <a:pt x="118" y="68"/>
                    <a:pt x="118" y="68"/>
                  </a:cubicBezTo>
                  <a:cubicBezTo>
                    <a:pt x="118" y="68"/>
                    <a:pt x="118" y="68"/>
                    <a:pt x="118" y="68"/>
                  </a:cubicBezTo>
                  <a:cubicBezTo>
                    <a:pt x="117" y="67"/>
                    <a:pt x="117" y="66"/>
                    <a:pt x="116" y="65"/>
                  </a:cubicBezTo>
                  <a:cubicBezTo>
                    <a:pt x="116" y="65"/>
                    <a:pt x="115" y="64"/>
                    <a:pt x="115" y="64"/>
                  </a:cubicBezTo>
                  <a:cubicBezTo>
                    <a:pt x="115" y="62"/>
                    <a:pt x="116" y="61"/>
                    <a:pt x="117" y="60"/>
                  </a:cubicBezTo>
                  <a:cubicBezTo>
                    <a:pt x="118" y="59"/>
                    <a:pt x="118" y="58"/>
                    <a:pt x="119" y="58"/>
                  </a:cubicBezTo>
                  <a:cubicBezTo>
                    <a:pt x="120" y="57"/>
                    <a:pt x="121" y="58"/>
                    <a:pt x="121" y="58"/>
                  </a:cubicBezTo>
                  <a:cubicBezTo>
                    <a:pt x="122" y="58"/>
                    <a:pt x="123" y="58"/>
                    <a:pt x="123" y="58"/>
                  </a:cubicBezTo>
                  <a:cubicBezTo>
                    <a:pt x="124" y="57"/>
                    <a:pt x="124" y="55"/>
                    <a:pt x="125" y="55"/>
                  </a:cubicBezTo>
                  <a:cubicBezTo>
                    <a:pt x="126" y="54"/>
                    <a:pt x="125" y="54"/>
                    <a:pt x="126" y="54"/>
                  </a:cubicBezTo>
                  <a:cubicBezTo>
                    <a:pt x="127" y="54"/>
                    <a:pt x="128" y="54"/>
                    <a:pt x="128" y="53"/>
                  </a:cubicBezTo>
                  <a:cubicBezTo>
                    <a:pt x="129" y="53"/>
                    <a:pt x="129" y="53"/>
                    <a:pt x="130" y="52"/>
                  </a:cubicBezTo>
                  <a:cubicBezTo>
                    <a:pt x="130" y="51"/>
                    <a:pt x="132" y="50"/>
                    <a:pt x="133" y="50"/>
                  </a:cubicBezTo>
                  <a:cubicBezTo>
                    <a:pt x="134" y="50"/>
                    <a:pt x="135" y="50"/>
                    <a:pt x="136" y="50"/>
                  </a:cubicBezTo>
                  <a:cubicBezTo>
                    <a:pt x="137" y="49"/>
                    <a:pt x="136" y="47"/>
                    <a:pt x="137" y="47"/>
                  </a:cubicBezTo>
                  <a:cubicBezTo>
                    <a:pt x="138" y="46"/>
                    <a:pt x="140" y="47"/>
                    <a:pt x="141" y="47"/>
                  </a:cubicBezTo>
                  <a:cubicBezTo>
                    <a:pt x="142" y="47"/>
                    <a:pt x="142" y="47"/>
                    <a:pt x="142" y="46"/>
                  </a:cubicBezTo>
                  <a:cubicBezTo>
                    <a:pt x="142" y="46"/>
                    <a:pt x="142" y="45"/>
                    <a:pt x="142" y="45"/>
                  </a:cubicBezTo>
                  <a:cubicBezTo>
                    <a:pt x="142" y="44"/>
                    <a:pt x="143" y="44"/>
                    <a:pt x="144" y="43"/>
                  </a:cubicBezTo>
                  <a:cubicBezTo>
                    <a:pt x="146" y="43"/>
                    <a:pt x="148" y="42"/>
                    <a:pt x="150" y="43"/>
                  </a:cubicBezTo>
                  <a:cubicBezTo>
                    <a:pt x="151" y="43"/>
                    <a:pt x="152" y="43"/>
                    <a:pt x="152" y="43"/>
                  </a:cubicBezTo>
                  <a:cubicBezTo>
                    <a:pt x="153" y="43"/>
                    <a:pt x="153" y="42"/>
                    <a:pt x="153" y="42"/>
                  </a:cubicBezTo>
                  <a:cubicBezTo>
                    <a:pt x="153" y="41"/>
                    <a:pt x="152" y="41"/>
                    <a:pt x="152" y="40"/>
                  </a:cubicBezTo>
                  <a:cubicBezTo>
                    <a:pt x="151" y="39"/>
                    <a:pt x="151" y="38"/>
                    <a:pt x="150" y="37"/>
                  </a:cubicBezTo>
                  <a:cubicBezTo>
                    <a:pt x="150" y="37"/>
                    <a:pt x="149" y="36"/>
                    <a:pt x="148" y="35"/>
                  </a:cubicBezTo>
                  <a:cubicBezTo>
                    <a:pt x="148" y="35"/>
                    <a:pt x="148" y="34"/>
                    <a:pt x="149" y="34"/>
                  </a:cubicBezTo>
                  <a:cubicBezTo>
                    <a:pt x="149" y="33"/>
                    <a:pt x="150" y="33"/>
                    <a:pt x="151" y="33"/>
                  </a:cubicBezTo>
                  <a:cubicBezTo>
                    <a:pt x="152" y="33"/>
                    <a:pt x="152" y="33"/>
                    <a:pt x="153" y="33"/>
                  </a:cubicBezTo>
                  <a:cubicBezTo>
                    <a:pt x="153" y="32"/>
                    <a:pt x="154" y="31"/>
                    <a:pt x="155" y="31"/>
                  </a:cubicBezTo>
                  <a:cubicBezTo>
                    <a:pt x="156" y="30"/>
                    <a:pt x="159" y="32"/>
                    <a:pt x="160" y="33"/>
                  </a:cubicBezTo>
                  <a:cubicBezTo>
                    <a:pt x="162" y="33"/>
                    <a:pt x="163" y="33"/>
                    <a:pt x="165" y="33"/>
                  </a:cubicBezTo>
                  <a:cubicBezTo>
                    <a:pt x="165" y="33"/>
                    <a:pt x="166" y="33"/>
                    <a:pt x="167" y="33"/>
                  </a:cubicBezTo>
                  <a:cubicBezTo>
                    <a:pt x="167" y="32"/>
                    <a:pt x="167" y="32"/>
                    <a:pt x="167" y="32"/>
                  </a:cubicBezTo>
                  <a:cubicBezTo>
                    <a:pt x="166" y="32"/>
                    <a:pt x="165" y="32"/>
                    <a:pt x="165" y="32"/>
                  </a:cubicBezTo>
                  <a:cubicBezTo>
                    <a:pt x="161" y="29"/>
                    <a:pt x="164" y="26"/>
                    <a:pt x="163" y="22"/>
                  </a:cubicBezTo>
                </a:path>
              </a:pathLst>
            </a:custGeom>
            <a:solidFill>
              <a:schemeClr val="bg2">
                <a:lumMod val="60000"/>
                <a:lumOff val="40000"/>
              </a:schemeClr>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sp>
          <p:nvSpPr>
            <p:cNvPr id="110" name="Freeform 19">
              <a:extLst>
                <a:ext uri="{FF2B5EF4-FFF2-40B4-BE49-F238E27FC236}">
                  <a16:creationId xmlns:a16="http://schemas.microsoft.com/office/drawing/2014/main" id="{916AE2E0-02D9-89CD-3E59-DAF2D13080BA}"/>
                </a:ext>
              </a:extLst>
            </p:cNvPr>
            <p:cNvSpPr>
              <a:spLocks noEditPoints="1"/>
            </p:cNvSpPr>
            <p:nvPr/>
          </p:nvSpPr>
          <p:spPr bwMode="auto">
            <a:xfrm>
              <a:off x="7540177" y="3271951"/>
              <a:ext cx="340925" cy="316838"/>
            </a:xfrm>
            <a:custGeom>
              <a:avLst/>
              <a:gdLst/>
              <a:ahLst/>
              <a:cxnLst>
                <a:cxn ang="0">
                  <a:pos x="261" y="120"/>
                </a:cxn>
                <a:cxn ang="0">
                  <a:pos x="275" y="132"/>
                </a:cxn>
                <a:cxn ang="0">
                  <a:pos x="294" y="124"/>
                </a:cxn>
                <a:cxn ang="0">
                  <a:pos x="305" y="104"/>
                </a:cxn>
                <a:cxn ang="0">
                  <a:pos x="291" y="87"/>
                </a:cxn>
                <a:cxn ang="0">
                  <a:pos x="288" y="72"/>
                </a:cxn>
                <a:cxn ang="0">
                  <a:pos x="284" y="56"/>
                </a:cxn>
                <a:cxn ang="0">
                  <a:pos x="275" y="56"/>
                </a:cxn>
                <a:cxn ang="0">
                  <a:pos x="244" y="63"/>
                </a:cxn>
                <a:cxn ang="0">
                  <a:pos x="223" y="58"/>
                </a:cxn>
                <a:cxn ang="0">
                  <a:pos x="201" y="40"/>
                </a:cxn>
                <a:cxn ang="0">
                  <a:pos x="194" y="29"/>
                </a:cxn>
                <a:cxn ang="0">
                  <a:pos x="169" y="7"/>
                </a:cxn>
                <a:cxn ang="0">
                  <a:pos x="152" y="1"/>
                </a:cxn>
                <a:cxn ang="0">
                  <a:pos x="149" y="10"/>
                </a:cxn>
                <a:cxn ang="0">
                  <a:pos x="139" y="16"/>
                </a:cxn>
                <a:cxn ang="0">
                  <a:pos x="125" y="23"/>
                </a:cxn>
                <a:cxn ang="0">
                  <a:pos x="114" y="30"/>
                </a:cxn>
                <a:cxn ang="0">
                  <a:pos x="118" y="40"/>
                </a:cxn>
                <a:cxn ang="0">
                  <a:pos x="128" y="49"/>
                </a:cxn>
                <a:cxn ang="0">
                  <a:pos x="130" y="61"/>
                </a:cxn>
                <a:cxn ang="0">
                  <a:pos x="116" y="59"/>
                </a:cxn>
                <a:cxn ang="0">
                  <a:pos x="101" y="60"/>
                </a:cxn>
                <a:cxn ang="0">
                  <a:pos x="96" y="73"/>
                </a:cxn>
                <a:cxn ang="0">
                  <a:pos x="92" y="87"/>
                </a:cxn>
                <a:cxn ang="0">
                  <a:pos x="79" y="83"/>
                </a:cxn>
                <a:cxn ang="0">
                  <a:pos x="71" y="84"/>
                </a:cxn>
                <a:cxn ang="0">
                  <a:pos x="59" y="75"/>
                </a:cxn>
                <a:cxn ang="0">
                  <a:pos x="53" y="78"/>
                </a:cxn>
                <a:cxn ang="0">
                  <a:pos x="50" y="88"/>
                </a:cxn>
                <a:cxn ang="0">
                  <a:pos x="40" y="86"/>
                </a:cxn>
                <a:cxn ang="0">
                  <a:pos x="27" y="82"/>
                </a:cxn>
                <a:cxn ang="0">
                  <a:pos x="15" y="87"/>
                </a:cxn>
                <a:cxn ang="0">
                  <a:pos x="5" y="82"/>
                </a:cxn>
                <a:cxn ang="0">
                  <a:pos x="1" y="87"/>
                </a:cxn>
                <a:cxn ang="0">
                  <a:pos x="16" y="127"/>
                </a:cxn>
                <a:cxn ang="0">
                  <a:pos x="25" y="131"/>
                </a:cxn>
                <a:cxn ang="0">
                  <a:pos x="37" y="109"/>
                </a:cxn>
                <a:cxn ang="0">
                  <a:pos x="54" y="109"/>
                </a:cxn>
                <a:cxn ang="0">
                  <a:pos x="64" y="125"/>
                </a:cxn>
                <a:cxn ang="0">
                  <a:pos x="70" y="130"/>
                </a:cxn>
                <a:cxn ang="0">
                  <a:pos x="75" y="151"/>
                </a:cxn>
                <a:cxn ang="0">
                  <a:pos x="93" y="179"/>
                </a:cxn>
                <a:cxn ang="0">
                  <a:pos x="95" y="203"/>
                </a:cxn>
                <a:cxn ang="0">
                  <a:pos x="106" y="217"/>
                </a:cxn>
                <a:cxn ang="0">
                  <a:pos x="119" y="235"/>
                </a:cxn>
                <a:cxn ang="0">
                  <a:pos x="134" y="242"/>
                </a:cxn>
                <a:cxn ang="0">
                  <a:pos x="157" y="246"/>
                </a:cxn>
                <a:cxn ang="0">
                  <a:pos x="200" y="287"/>
                </a:cxn>
                <a:cxn ang="0">
                  <a:pos x="202" y="278"/>
                </a:cxn>
                <a:cxn ang="0">
                  <a:pos x="195" y="264"/>
                </a:cxn>
                <a:cxn ang="0">
                  <a:pos x="192" y="250"/>
                </a:cxn>
                <a:cxn ang="0">
                  <a:pos x="169" y="224"/>
                </a:cxn>
                <a:cxn ang="0">
                  <a:pos x="142" y="196"/>
                </a:cxn>
                <a:cxn ang="0">
                  <a:pos x="135" y="175"/>
                </a:cxn>
                <a:cxn ang="0">
                  <a:pos x="131" y="151"/>
                </a:cxn>
                <a:cxn ang="0">
                  <a:pos x="118" y="134"/>
                </a:cxn>
                <a:cxn ang="0">
                  <a:pos x="133" y="107"/>
                </a:cxn>
                <a:cxn ang="0">
                  <a:pos x="150" y="118"/>
                </a:cxn>
                <a:cxn ang="0">
                  <a:pos x="174" y="105"/>
                </a:cxn>
                <a:cxn ang="0">
                  <a:pos x="192" y="114"/>
                </a:cxn>
                <a:cxn ang="0">
                  <a:pos x="221" y="116"/>
                </a:cxn>
                <a:cxn ang="0">
                  <a:pos x="237" y="114"/>
                </a:cxn>
              </a:cxnLst>
              <a:rect l="0" t="0" r="r" b="b"/>
              <a:pathLst>
                <a:path w="312" h="291">
                  <a:moveTo>
                    <a:pt x="9" y="78"/>
                  </a:moveTo>
                  <a:cubicBezTo>
                    <a:pt x="9" y="78"/>
                    <a:pt x="9" y="78"/>
                    <a:pt x="9" y="78"/>
                  </a:cubicBezTo>
                  <a:cubicBezTo>
                    <a:pt x="9" y="78"/>
                    <a:pt x="9" y="78"/>
                    <a:pt x="9" y="78"/>
                  </a:cubicBezTo>
                  <a:moveTo>
                    <a:pt x="255" y="117"/>
                  </a:moveTo>
                  <a:cubicBezTo>
                    <a:pt x="256" y="117"/>
                    <a:pt x="257" y="118"/>
                    <a:pt x="259" y="118"/>
                  </a:cubicBezTo>
                  <a:cubicBezTo>
                    <a:pt x="259" y="119"/>
                    <a:pt x="260" y="120"/>
                    <a:pt x="261" y="120"/>
                  </a:cubicBezTo>
                  <a:cubicBezTo>
                    <a:pt x="263" y="121"/>
                    <a:pt x="266" y="121"/>
                    <a:pt x="267" y="121"/>
                  </a:cubicBezTo>
                  <a:cubicBezTo>
                    <a:pt x="268" y="118"/>
                    <a:pt x="272" y="120"/>
                    <a:pt x="273" y="122"/>
                  </a:cubicBezTo>
                  <a:cubicBezTo>
                    <a:pt x="273" y="122"/>
                    <a:pt x="273" y="123"/>
                    <a:pt x="273" y="124"/>
                  </a:cubicBezTo>
                  <a:cubicBezTo>
                    <a:pt x="273" y="124"/>
                    <a:pt x="274" y="125"/>
                    <a:pt x="274" y="125"/>
                  </a:cubicBezTo>
                  <a:cubicBezTo>
                    <a:pt x="275" y="126"/>
                    <a:pt x="277" y="127"/>
                    <a:pt x="277" y="128"/>
                  </a:cubicBezTo>
                  <a:cubicBezTo>
                    <a:pt x="276" y="130"/>
                    <a:pt x="275" y="130"/>
                    <a:pt x="275" y="132"/>
                  </a:cubicBezTo>
                  <a:cubicBezTo>
                    <a:pt x="275" y="134"/>
                    <a:pt x="276" y="136"/>
                    <a:pt x="278" y="137"/>
                  </a:cubicBezTo>
                  <a:cubicBezTo>
                    <a:pt x="279" y="137"/>
                    <a:pt x="278" y="137"/>
                    <a:pt x="280" y="138"/>
                  </a:cubicBezTo>
                  <a:cubicBezTo>
                    <a:pt x="281" y="138"/>
                    <a:pt x="282" y="138"/>
                    <a:pt x="282" y="138"/>
                  </a:cubicBezTo>
                  <a:cubicBezTo>
                    <a:pt x="284" y="137"/>
                    <a:pt x="286" y="137"/>
                    <a:pt x="288" y="136"/>
                  </a:cubicBezTo>
                  <a:cubicBezTo>
                    <a:pt x="290" y="135"/>
                    <a:pt x="297" y="134"/>
                    <a:pt x="295" y="131"/>
                  </a:cubicBezTo>
                  <a:cubicBezTo>
                    <a:pt x="294" y="128"/>
                    <a:pt x="291" y="126"/>
                    <a:pt x="294" y="124"/>
                  </a:cubicBezTo>
                  <a:cubicBezTo>
                    <a:pt x="294" y="123"/>
                    <a:pt x="296" y="122"/>
                    <a:pt x="296" y="121"/>
                  </a:cubicBezTo>
                  <a:cubicBezTo>
                    <a:pt x="296" y="120"/>
                    <a:pt x="295" y="119"/>
                    <a:pt x="296" y="118"/>
                  </a:cubicBezTo>
                  <a:cubicBezTo>
                    <a:pt x="297" y="116"/>
                    <a:pt x="301" y="115"/>
                    <a:pt x="303" y="114"/>
                  </a:cubicBezTo>
                  <a:cubicBezTo>
                    <a:pt x="305" y="114"/>
                    <a:pt x="312" y="114"/>
                    <a:pt x="310" y="110"/>
                  </a:cubicBezTo>
                  <a:cubicBezTo>
                    <a:pt x="310" y="109"/>
                    <a:pt x="309" y="109"/>
                    <a:pt x="308" y="108"/>
                  </a:cubicBezTo>
                  <a:cubicBezTo>
                    <a:pt x="307" y="107"/>
                    <a:pt x="306" y="105"/>
                    <a:pt x="305" y="104"/>
                  </a:cubicBezTo>
                  <a:cubicBezTo>
                    <a:pt x="303" y="102"/>
                    <a:pt x="303" y="102"/>
                    <a:pt x="301" y="102"/>
                  </a:cubicBezTo>
                  <a:cubicBezTo>
                    <a:pt x="297" y="101"/>
                    <a:pt x="294" y="99"/>
                    <a:pt x="292" y="98"/>
                  </a:cubicBezTo>
                  <a:cubicBezTo>
                    <a:pt x="291" y="98"/>
                    <a:pt x="290" y="97"/>
                    <a:pt x="290" y="96"/>
                  </a:cubicBezTo>
                  <a:cubicBezTo>
                    <a:pt x="288" y="94"/>
                    <a:pt x="292" y="93"/>
                    <a:pt x="292" y="90"/>
                  </a:cubicBezTo>
                  <a:cubicBezTo>
                    <a:pt x="291" y="89"/>
                    <a:pt x="290" y="89"/>
                    <a:pt x="290" y="88"/>
                  </a:cubicBezTo>
                  <a:cubicBezTo>
                    <a:pt x="290" y="87"/>
                    <a:pt x="291" y="87"/>
                    <a:pt x="291" y="87"/>
                  </a:cubicBezTo>
                  <a:cubicBezTo>
                    <a:pt x="292" y="85"/>
                    <a:pt x="291" y="84"/>
                    <a:pt x="290" y="83"/>
                  </a:cubicBezTo>
                  <a:cubicBezTo>
                    <a:pt x="290" y="82"/>
                    <a:pt x="290" y="82"/>
                    <a:pt x="289" y="82"/>
                  </a:cubicBezTo>
                  <a:cubicBezTo>
                    <a:pt x="288" y="80"/>
                    <a:pt x="288" y="81"/>
                    <a:pt x="286" y="80"/>
                  </a:cubicBezTo>
                  <a:cubicBezTo>
                    <a:pt x="286" y="79"/>
                    <a:pt x="286" y="78"/>
                    <a:pt x="286" y="76"/>
                  </a:cubicBezTo>
                  <a:cubicBezTo>
                    <a:pt x="286" y="75"/>
                    <a:pt x="287" y="75"/>
                    <a:pt x="287" y="74"/>
                  </a:cubicBezTo>
                  <a:cubicBezTo>
                    <a:pt x="287" y="73"/>
                    <a:pt x="288" y="73"/>
                    <a:pt x="288" y="72"/>
                  </a:cubicBezTo>
                  <a:cubicBezTo>
                    <a:pt x="288" y="70"/>
                    <a:pt x="286" y="70"/>
                    <a:pt x="286" y="68"/>
                  </a:cubicBezTo>
                  <a:cubicBezTo>
                    <a:pt x="286" y="67"/>
                    <a:pt x="286" y="65"/>
                    <a:pt x="286" y="64"/>
                  </a:cubicBezTo>
                  <a:cubicBezTo>
                    <a:pt x="286" y="64"/>
                    <a:pt x="286" y="63"/>
                    <a:pt x="286" y="63"/>
                  </a:cubicBezTo>
                  <a:cubicBezTo>
                    <a:pt x="286" y="62"/>
                    <a:pt x="285" y="62"/>
                    <a:pt x="285" y="62"/>
                  </a:cubicBezTo>
                  <a:cubicBezTo>
                    <a:pt x="285" y="62"/>
                    <a:pt x="285" y="61"/>
                    <a:pt x="284" y="60"/>
                  </a:cubicBezTo>
                  <a:cubicBezTo>
                    <a:pt x="284" y="59"/>
                    <a:pt x="284" y="58"/>
                    <a:pt x="284" y="56"/>
                  </a:cubicBezTo>
                  <a:cubicBezTo>
                    <a:pt x="284" y="54"/>
                    <a:pt x="284" y="52"/>
                    <a:pt x="284" y="50"/>
                  </a:cubicBezTo>
                  <a:cubicBezTo>
                    <a:pt x="284" y="50"/>
                    <a:pt x="284" y="50"/>
                    <a:pt x="284" y="51"/>
                  </a:cubicBezTo>
                  <a:cubicBezTo>
                    <a:pt x="283" y="51"/>
                    <a:pt x="283" y="52"/>
                    <a:pt x="282" y="52"/>
                  </a:cubicBezTo>
                  <a:cubicBezTo>
                    <a:pt x="282" y="52"/>
                    <a:pt x="281" y="52"/>
                    <a:pt x="281" y="51"/>
                  </a:cubicBezTo>
                  <a:cubicBezTo>
                    <a:pt x="279" y="50"/>
                    <a:pt x="278" y="54"/>
                    <a:pt x="277" y="55"/>
                  </a:cubicBezTo>
                  <a:cubicBezTo>
                    <a:pt x="277" y="55"/>
                    <a:pt x="275" y="56"/>
                    <a:pt x="275" y="56"/>
                  </a:cubicBezTo>
                  <a:cubicBezTo>
                    <a:pt x="274" y="56"/>
                    <a:pt x="272" y="57"/>
                    <a:pt x="271" y="57"/>
                  </a:cubicBezTo>
                  <a:cubicBezTo>
                    <a:pt x="270" y="58"/>
                    <a:pt x="269" y="58"/>
                    <a:pt x="269" y="59"/>
                  </a:cubicBezTo>
                  <a:cubicBezTo>
                    <a:pt x="268" y="60"/>
                    <a:pt x="268" y="62"/>
                    <a:pt x="268" y="63"/>
                  </a:cubicBezTo>
                  <a:cubicBezTo>
                    <a:pt x="265" y="65"/>
                    <a:pt x="259" y="62"/>
                    <a:pt x="256" y="63"/>
                  </a:cubicBezTo>
                  <a:cubicBezTo>
                    <a:pt x="253" y="63"/>
                    <a:pt x="251" y="63"/>
                    <a:pt x="249" y="63"/>
                  </a:cubicBezTo>
                  <a:cubicBezTo>
                    <a:pt x="247" y="63"/>
                    <a:pt x="246" y="63"/>
                    <a:pt x="244" y="63"/>
                  </a:cubicBezTo>
                  <a:cubicBezTo>
                    <a:pt x="244" y="63"/>
                    <a:pt x="243" y="63"/>
                    <a:pt x="242" y="63"/>
                  </a:cubicBezTo>
                  <a:cubicBezTo>
                    <a:pt x="241" y="62"/>
                    <a:pt x="241" y="62"/>
                    <a:pt x="240" y="62"/>
                  </a:cubicBezTo>
                  <a:cubicBezTo>
                    <a:pt x="239" y="61"/>
                    <a:pt x="237" y="62"/>
                    <a:pt x="236" y="61"/>
                  </a:cubicBezTo>
                  <a:cubicBezTo>
                    <a:pt x="234" y="61"/>
                    <a:pt x="232" y="60"/>
                    <a:pt x="230" y="60"/>
                  </a:cubicBezTo>
                  <a:cubicBezTo>
                    <a:pt x="229" y="60"/>
                    <a:pt x="227" y="60"/>
                    <a:pt x="225" y="60"/>
                  </a:cubicBezTo>
                  <a:cubicBezTo>
                    <a:pt x="224" y="59"/>
                    <a:pt x="224" y="59"/>
                    <a:pt x="223" y="58"/>
                  </a:cubicBezTo>
                  <a:cubicBezTo>
                    <a:pt x="222" y="56"/>
                    <a:pt x="220" y="55"/>
                    <a:pt x="218" y="54"/>
                  </a:cubicBezTo>
                  <a:cubicBezTo>
                    <a:pt x="218" y="53"/>
                    <a:pt x="218" y="53"/>
                    <a:pt x="217" y="52"/>
                  </a:cubicBezTo>
                  <a:cubicBezTo>
                    <a:pt x="216" y="52"/>
                    <a:pt x="216" y="52"/>
                    <a:pt x="215" y="52"/>
                  </a:cubicBezTo>
                  <a:cubicBezTo>
                    <a:pt x="212" y="52"/>
                    <a:pt x="212" y="51"/>
                    <a:pt x="210" y="50"/>
                  </a:cubicBezTo>
                  <a:cubicBezTo>
                    <a:pt x="208" y="49"/>
                    <a:pt x="205" y="49"/>
                    <a:pt x="203" y="47"/>
                  </a:cubicBezTo>
                  <a:cubicBezTo>
                    <a:pt x="202" y="45"/>
                    <a:pt x="202" y="42"/>
                    <a:pt x="201" y="40"/>
                  </a:cubicBezTo>
                  <a:cubicBezTo>
                    <a:pt x="200" y="38"/>
                    <a:pt x="199" y="38"/>
                    <a:pt x="198" y="36"/>
                  </a:cubicBezTo>
                  <a:cubicBezTo>
                    <a:pt x="197" y="36"/>
                    <a:pt x="197" y="35"/>
                    <a:pt x="196" y="35"/>
                  </a:cubicBezTo>
                  <a:cubicBezTo>
                    <a:pt x="196" y="34"/>
                    <a:pt x="196" y="34"/>
                    <a:pt x="195" y="34"/>
                  </a:cubicBezTo>
                  <a:cubicBezTo>
                    <a:pt x="196" y="33"/>
                    <a:pt x="196" y="33"/>
                    <a:pt x="195" y="33"/>
                  </a:cubicBezTo>
                  <a:cubicBezTo>
                    <a:pt x="195" y="32"/>
                    <a:pt x="194" y="31"/>
                    <a:pt x="193" y="30"/>
                  </a:cubicBezTo>
                  <a:cubicBezTo>
                    <a:pt x="193" y="30"/>
                    <a:pt x="193" y="29"/>
                    <a:pt x="194" y="29"/>
                  </a:cubicBezTo>
                  <a:cubicBezTo>
                    <a:pt x="192" y="30"/>
                    <a:pt x="191" y="28"/>
                    <a:pt x="190" y="28"/>
                  </a:cubicBezTo>
                  <a:cubicBezTo>
                    <a:pt x="189" y="27"/>
                    <a:pt x="187" y="27"/>
                    <a:pt x="186" y="26"/>
                  </a:cubicBezTo>
                  <a:cubicBezTo>
                    <a:pt x="183" y="24"/>
                    <a:pt x="183" y="23"/>
                    <a:pt x="184" y="20"/>
                  </a:cubicBezTo>
                  <a:cubicBezTo>
                    <a:pt x="182" y="20"/>
                    <a:pt x="180" y="19"/>
                    <a:pt x="179" y="18"/>
                  </a:cubicBezTo>
                  <a:cubicBezTo>
                    <a:pt x="178" y="17"/>
                    <a:pt x="178" y="15"/>
                    <a:pt x="177" y="14"/>
                  </a:cubicBezTo>
                  <a:cubicBezTo>
                    <a:pt x="175" y="11"/>
                    <a:pt x="172" y="9"/>
                    <a:pt x="169" y="7"/>
                  </a:cubicBezTo>
                  <a:cubicBezTo>
                    <a:pt x="167" y="6"/>
                    <a:pt x="166" y="5"/>
                    <a:pt x="165" y="4"/>
                  </a:cubicBezTo>
                  <a:cubicBezTo>
                    <a:pt x="165" y="4"/>
                    <a:pt x="164" y="2"/>
                    <a:pt x="164" y="2"/>
                  </a:cubicBezTo>
                  <a:cubicBezTo>
                    <a:pt x="164" y="2"/>
                    <a:pt x="164" y="2"/>
                    <a:pt x="164" y="3"/>
                  </a:cubicBezTo>
                  <a:cubicBezTo>
                    <a:pt x="163" y="3"/>
                    <a:pt x="162" y="3"/>
                    <a:pt x="162" y="3"/>
                  </a:cubicBezTo>
                  <a:cubicBezTo>
                    <a:pt x="160" y="3"/>
                    <a:pt x="159" y="3"/>
                    <a:pt x="157" y="3"/>
                  </a:cubicBezTo>
                  <a:cubicBezTo>
                    <a:pt x="156" y="2"/>
                    <a:pt x="153" y="0"/>
                    <a:pt x="152" y="1"/>
                  </a:cubicBezTo>
                  <a:cubicBezTo>
                    <a:pt x="151" y="1"/>
                    <a:pt x="150" y="2"/>
                    <a:pt x="150" y="3"/>
                  </a:cubicBezTo>
                  <a:cubicBezTo>
                    <a:pt x="149" y="3"/>
                    <a:pt x="149" y="3"/>
                    <a:pt x="148" y="3"/>
                  </a:cubicBezTo>
                  <a:cubicBezTo>
                    <a:pt x="147" y="3"/>
                    <a:pt x="146" y="3"/>
                    <a:pt x="146" y="4"/>
                  </a:cubicBezTo>
                  <a:cubicBezTo>
                    <a:pt x="145" y="4"/>
                    <a:pt x="145" y="5"/>
                    <a:pt x="145" y="5"/>
                  </a:cubicBezTo>
                  <a:cubicBezTo>
                    <a:pt x="146" y="6"/>
                    <a:pt x="147" y="7"/>
                    <a:pt x="147" y="7"/>
                  </a:cubicBezTo>
                  <a:cubicBezTo>
                    <a:pt x="148" y="8"/>
                    <a:pt x="148" y="9"/>
                    <a:pt x="149" y="10"/>
                  </a:cubicBezTo>
                  <a:cubicBezTo>
                    <a:pt x="149" y="11"/>
                    <a:pt x="150" y="11"/>
                    <a:pt x="150" y="12"/>
                  </a:cubicBezTo>
                  <a:cubicBezTo>
                    <a:pt x="150" y="12"/>
                    <a:pt x="150" y="13"/>
                    <a:pt x="149" y="13"/>
                  </a:cubicBezTo>
                  <a:cubicBezTo>
                    <a:pt x="149" y="13"/>
                    <a:pt x="148" y="13"/>
                    <a:pt x="147" y="13"/>
                  </a:cubicBezTo>
                  <a:cubicBezTo>
                    <a:pt x="145" y="12"/>
                    <a:pt x="143" y="13"/>
                    <a:pt x="141" y="13"/>
                  </a:cubicBezTo>
                  <a:cubicBezTo>
                    <a:pt x="140" y="14"/>
                    <a:pt x="139" y="14"/>
                    <a:pt x="139" y="15"/>
                  </a:cubicBezTo>
                  <a:cubicBezTo>
                    <a:pt x="139" y="15"/>
                    <a:pt x="139" y="16"/>
                    <a:pt x="139" y="16"/>
                  </a:cubicBezTo>
                  <a:cubicBezTo>
                    <a:pt x="139" y="17"/>
                    <a:pt x="139" y="17"/>
                    <a:pt x="138" y="17"/>
                  </a:cubicBezTo>
                  <a:cubicBezTo>
                    <a:pt x="137" y="17"/>
                    <a:pt x="135" y="16"/>
                    <a:pt x="134" y="17"/>
                  </a:cubicBezTo>
                  <a:cubicBezTo>
                    <a:pt x="133" y="17"/>
                    <a:pt x="134" y="19"/>
                    <a:pt x="133" y="20"/>
                  </a:cubicBezTo>
                  <a:cubicBezTo>
                    <a:pt x="132" y="20"/>
                    <a:pt x="131" y="20"/>
                    <a:pt x="130" y="20"/>
                  </a:cubicBezTo>
                  <a:cubicBezTo>
                    <a:pt x="129" y="20"/>
                    <a:pt x="127" y="21"/>
                    <a:pt x="127" y="22"/>
                  </a:cubicBezTo>
                  <a:cubicBezTo>
                    <a:pt x="126" y="23"/>
                    <a:pt x="126" y="23"/>
                    <a:pt x="125" y="23"/>
                  </a:cubicBezTo>
                  <a:cubicBezTo>
                    <a:pt x="125" y="24"/>
                    <a:pt x="124" y="24"/>
                    <a:pt x="123" y="24"/>
                  </a:cubicBezTo>
                  <a:cubicBezTo>
                    <a:pt x="122" y="24"/>
                    <a:pt x="123" y="24"/>
                    <a:pt x="122" y="25"/>
                  </a:cubicBezTo>
                  <a:cubicBezTo>
                    <a:pt x="121" y="25"/>
                    <a:pt x="121" y="27"/>
                    <a:pt x="120" y="28"/>
                  </a:cubicBezTo>
                  <a:cubicBezTo>
                    <a:pt x="120" y="28"/>
                    <a:pt x="119" y="28"/>
                    <a:pt x="118" y="28"/>
                  </a:cubicBezTo>
                  <a:cubicBezTo>
                    <a:pt x="118" y="28"/>
                    <a:pt x="117" y="27"/>
                    <a:pt x="116" y="28"/>
                  </a:cubicBezTo>
                  <a:cubicBezTo>
                    <a:pt x="115" y="28"/>
                    <a:pt x="115" y="29"/>
                    <a:pt x="114" y="30"/>
                  </a:cubicBezTo>
                  <a:cubicBezTo>
                    <a:pt x="113" y="31"/>
                    <a:pt x="112" y="32"/>
                    <a:pt x="112" y="34"/>
                  </a:cubicBezTo>
                  <a:cubicBezTo>
                    <a:pt x="112" y="34"/>
                    <a:pt x="113" y="35"/>
                    <a:pt x="113" y="35"/>
                  </a:cubicBezTo>
                  <a:cubicBezTo>
                    <a:pt x="114" y="36"/>
                    <a:pt x="114" y="37"/>
                    <a:pt x="115" y="38"/>
                  </a:cubicBezTo>
                  <a:cubicBezTo>
                    <a:pt x="115" y="38"/>
                    <a:pt x="115" y="38"/>
                    <a:pt x="115" y="38"/>
                  </a:cubicBezTo>
                  <a:cubicBezTo>
                    <a:pt x="115" y="38"/>
                    <a:pt x="116" y="39"/>
                    <a:pt x="116" y="39"/>
                  </a:cubicBezTo>
                  <a:cubicBezTo>
                    <a:pt x="116" y="40"/>
                    <a:pt x="117" y="40"/>
                    <a:pt x="118" y="40"/>
                  </a:cubicBezTo>
                  <a:cubicBezTo>
                    <a:pt x="118" y="40"/>
                    <a:pt x="118" y="40"/>
                    <a:pt x="118" y="40"/>
                  </a:cubicBezTo>
                  <a:cubicBezTo>
                    <a:pt x="119" y="41"/>
                    <a:pt x="119" y="41"/>
                    <a:pt x="119" y="41"/>
                  </a:cubicBezTo>
                  <a:cubicBezTo>
                    <a:pt x="120" y="41"/>
                    <a:pt x="120" y="42"/>
                    <a:pt x="121" y="43"/>
                  </a:cubicBezTo>
                  <a:cubicBezTo>
                    <a:pt x="122" y="43"/>
                    <a:pt x="122" y="45"/>
                    <a:pt x="123" y="45"/>
                  </a:cubicBezTo>
                  <a:cubicBezTo>
                    <a:pt x="124" y="46"/>
                    <a:pt x="125" y="45"/>
                    <a:pt x="125" y="45"/>
                  </a:cubicBezTo>
                  <a:cubicBezTo>
                    <a:pt x="127" y="46"/>
                    <a:pt x="127" y="48"/>
                    <a:pt x="128" y="49"/>
                  </a:cubicBezTo>
                  <a:cubicBezTo>
                    <a:pt x="128" y="50"/>
                    <a:pt x="128" y="51"/>
                    <a:pt x="129" y="51"/>
                  </a:cubicBezTo>
                  <a:cubicBezTo>
                    <a:pt x="129" y="52"/>
                    <a:pt x="129" y="51"/>
                    <a:pt x="129" y="52"/>
                  </a:cubicBezTo>
                  <a:cubicBezTo>
                    <a:pt x="130" y="52"/>
                    <a:pt x="131" y="52"/>
                    <a:pt x="132" y="52"/>
                  </a:cubicBezTo>
                  <a:cubicBezTo>
                    <a:pt x="132" y="52"/>
                    <a:pt x="132" y="54"/>
                    <a:pt x="132" y="54"/>
                  </a:cubicBezTo>
                  <a:cubicBezTo>
                    <a:pt x="133" y="56"/>
                    <a:pt x="135" y="58"/>
                    <a:pt x="134" y="59"/>
                  </a:cubicBezTo>
                  <a:cubicBezTo>
                    <a:pt x="134" y="61"/>
                    <a:pt x="132" y="61"/>
                    <a:pt x="130" y="61"/>
                  </a:cubicBezTo>
                  <a:cubicBezTo>
                    <a:pt x="130" y="61"/>
                    <a:pt x="129" y="61"/>
                    <a:pt x="128" y="61"/>
                  </a:cubicBezTo>
                  <a:cubicBezTo>
                    <a:pt x="126" y="61"/>
                    <a:pt x="124" y="60"/>
                    <a:pt x="123" y="59"/>
                  </a:cubicBezTo>
                  <a:cubicBezTo>
                    <a:pt x="122" y="59"/>
                    <a:pt x="121" y="58"/>
                    <a:pt x="120" y="58"/>
                  </a:cubicBezTo>
                  <a:cubicBezTo>
                    <a:pt x="120" y="57"/>
                    <a:pt x="117" y="56"/>
                    <a:pt x="117" y="57"/>
                  </a:cubicBezTo>
                  <a:cubicBezTo>
                    <a:pt x="117" y="57"/>
                    <a:pt x="116" y="57"/>
                    <a:pt x="116" y="57"/>
                  </a:cubicBezTo>
                  <a:cubicBezTo>
                    <a:pt x="116" y="57"/>
                    <a:pt x="116" y="58"/>
                    <a:pt x="116" y="59"/>
                  </a:cubicBezTo>
                  <a:cubicBezTo>
                    <a:pt x="114" y="59"/>
                    <a:pt x="113" y="57"/>
                    <a:pt x="111" y="58"/>
                  </a:cubicBezTo>
                  <a:cubicBezTo>
                    <a:pt x="110" y="58"/>
                    <a:pt x="111" y="58"/>
                    <a:pt x="110" y="58"/>
                  </a:cubicBezTo>
                  <a:cubicBezTo>
                    <a:pt x="109" y="57"/>
                    <a:pt x="109" y="57"/>
                    <a:pt x="108" y="57"/>
                  </a:cubicBezTo>
                  <a:cubicBezTo>
                    <a:pt x="107" y="57"/>
                    <a:pt x="107" y="57"/>
                    <a:pt x="106" y="58"/>
                  </a:cubicBezTo>
                  <a:cubicBezTo>
                    <a:pt x="105" y="58"/>
                    <a:pt x="104" y="58"/>
                    <a:pt x="103" y="59"/>
                  </a:cubicBezTo>
                  <a:cubicBezTo>
                    <a:pt x="102" y="59"/>
                    <a:pt x="102" y="60"/>
                    <a:pt x="101" y="60"/>
                  </a:cubicBezTo>
                  <a:cubicBezTo>
                    <a:pt x="100" y="61"/>
                    <a:pt x="99" y="62"/>
                    <a:pt x="99" y="63"/>
                  </a:cubicBezTo>
                  <a:cubicBezTo>
                    <a:pt x="98" y="63"/>
                    <a:pt x="97" y="64"/>
                    <a:pt x="97" y="64"/>
                  </a:cubicBezTo>
                  <a:cubicBezTo>
                    <a:pt x="97" y="66"/>
                    <a:pt x="99" y="66"/>
                    <a:pt x="99" y="68"/>
                  </a:cubicBezTo>
                  <a:cubicBezTo>
                    <a:pt x="99" y="68"/>
                    <a:pt x="99" y="68"/>
                    <a:pt x="99" y="69"/>
                  </a:cubicBezTo>
                  <a:cubicBezTo>
                    <a:pt x="97" y="70"/>
                    <a:pt x="96" y="70"/>
                    <a:pt x="96" y="72"/>
                  </a:cubicBezTo>
                  <a:cubicBezTo>
                    <a:pt x="96" y="73"/>
                    <a:pt x="96" y="73"/>
                    <a:pt x="96" y="73"/>
                  </a:cubicBezTo>
                  <a:cubicBezTo>
                    <a:pt x="96" y="74"/>
                    <a:pt x="96" y="75"/>
                    <a:pt x="96" y="76"/>
                  </a:cubicBezTo>
                  <a:cubicBezTo>
                    <a:pt x="96" y="77"/>
                    <a:pt x="96" y="78"/>
                    <a:pt x="96" y="79"/>
                  </a:cubicBezTo>
                  <a:cubicBezTo>
                    <a:pt x="96" y="80"/>
                    <a:pt x="96" y="80"/>
                    <a:pt x="96" y="81"/>
                  </a:cubicBezTo>
                  <a:cubicBezTo>
                    <a:pt x="96" y="81"/>
                    <a:pt x="96" y="81"/>
                    <a:pt x="97" y="82"/>
                  </a:cubicBezTo>
                  <a:cubicBezTo>
                    <a:pt x="98" y="83"/>
                    <a:pt x="98" y="83"/>
                    <a:pt x="97" y="84"/>
                  </a:cubicBezTo>
                  <a:cubicBezTo>
                    <a:pt x="96" y="85"/>
                    <a:pt x="94" y="87"/>
                    <a:pt x="92" y="87"/>
                  </a:cubicBezTo>
                  <a:cubicBezTo>
                    <a:pt x="91" y="87"/>
                    <a:pt x="91" y="86"/>
                    <a:pt x="90" y="87"/>
                  </a:cubicBezTo>
                  <a:cubicBezTo>
                    <a:pt x="90" y="87"/>
                    <a:pt x="90" y="88"/>
                    <a:pt x="90" y="88"/>
                  </a:cubicBezTo>
                  <a:cubicBezTo>
                    <a:pt x="89" y="88"/>
                    <a:pt x="89" y="89"/>
                    <a:pt x="89" y="89"/>
                  </a:cubicBezTo>
                  <a:cubicBezTo>
                    <a:pt x="88" y="89"/>
                    <a:pt x="88" y="89"/>
                    <a:pt x="87" y="89"/>
                  </a:cubicBezTo>
                  <a:cubicBezTo>
                    <a:pt x="84" y="89"/>
                    <a:pt x="82" y="87"/>
                    <a:pt x="80" y="85"/>
                  </a:cubicBezTo>
                  <a:cubicBezTo>
                    <a:pt x="80" y="85"/>
                    <a:pt x="79" y="84"/>
                    <a:pt x="79" y="83"/>
                  </a:cubicBezTo>
                  <a:cubicBezTo>
                    <a:pt x="78" y="83"/>
                    <a:pt x="78" y="83"/>
                    <a:pt x="78" y="83"/>
                  </a:cubicBezTo>
                  <a:cubicBezTo>
                    <a:pt x="77" y="83"/>
                    <a:pt x="77" y="83"/>
                    <a:pt x="77" y="82"/>
                  </a:cubicBezTo>
                  <a:cubicBezTo>
                    <a:pt x="76" y="82"/>
                    <a:pt x="76" y="81"/>
                    <a:pt x="75" y="80"/>
                  </a:cubicBezTo>
                  <a:cubicBezTo>
                    <a:pt x="74" y="79"/>
                    <a:pt x="74" y="80"/>
                    <a:pt x="74" y="81"/>
                  </a:cubicBezTo>
                  <a:cubicBezTo>
                    <a:pt x="74" y="82"/>
                    <a:pt x="73" y="82"/>
                    <a:pt x="72" y="83"/>
                  </a:cubicBezTo>
                  <a:cubicBezTo>
                    <a:pt x="72" y="84"/>
                    <a:pt x="72" y="84"/>
                    <a:pt x="71" y="84"/>
                  </a:cubicBezTo>
                  <a:cubicBezTo>
                    <a:pt x="70" y="84"/>
                    <a:pt x="68" y="84"/>
                    <a:pt x="67" y="84"/>
                  </a:cubicBezTo>
                  <a:cubicBezTo>
                    <a:pt x="67" y="83"/>
                    <a:pt x="66" y="82"/>
                    <a:pt x="66" y="82"/>
                  </a:cubicBezTo>
                  <a:cubicBezTo>
                    <a:pt x="66" y="81"/>
                    <a:pt x="65" y="80"/>
                    <a:pt x="65" y="79"/>
                  </a:cubicBezTo>
                  <a:cubicBezTo>
                    <a:pt x="64" y="78"/>
                    <a:pt x="64" y="78"/>
                    <a:pt x="63" y="78"/>
                  </a:cubicBezTo>
                  <a:cubicBezTo>
                    <a:pt x="63" y="78"/>
                    <a:pt x="62" y="77"/>
                    <a:pt x="61" y="77"/>
                  </a:cubicBezTo>
                  <a:cubicBezTo>
                    <a:pt x="61" y="76"/>
                    <a:pt x="60" y="75"/>
                    <a:pt x="59" y="75"/>
                  </a:cubicBezTo>
                  <a:cubicBezTo>
                    <a:pt x="58" y="74"/>
                    <a:pt x="57" y="74"/>
                    <a:pt x="56" y="73"/>
                  </a:cubicBezTo>
                  <a:cubicBezTo>
                    <a:pt x="55" y="72"/>
                    <a:pt x="56" y="71"/>
                    <a:pt x="55" y="71"/>
                  </a:cubicBezTo>
                  <a:cubicBezTo>
                    <a:pt x="55" y="71"/>
                    <a:pt x="55" y="72"/>
                    <a:pt x="55" y="72"/>
                  </a:cubicBezTo>
                  <a:cubicBezTo>
                    <a:pt x="54" y="73"/>
                    <a:pt x="54" y="73"/>
                    <a:pt x="53" y="74"/>
                  </a:cubicBezTo>
                  <a:cubicBezTo>
                    <a:pt x="53" y="75"/>
                    <a:pt x="52" y="76"/>
                    <a:pt x="53" y="77"/>
                  </a:cubicBezTo>
                  <a:cubicBezTo>
                    <a:pt x="53" y="77"/>
                    <a:pt x="53" y="78"/>
                    <a:pt x="53" y="78"/>
                  </a:cubicBezTo>
                  <a:cubicBezTo>
                    <a:pt x="54" y="78"/>
                    <a:pt x="54" y="78"/>
                    <a:pt x="54" y="79"/>
                  </a:cubicBezTo>
                  <a:cubicBezTo>
                    <a:pt x="54" y="80"/>
                    <a:pt x="55" y="81"/>
                    <a:pt x="55" y="82"/>
                  </a:cubicBezTo>
                  <a:cubicBezTo>
                    <a:pt x="56" y="82"/>
                    <a:pt x="56" y="83"/>
                    <a:pt x="57" y="84"/>
                  </a:cubicBezTo>
                  <a:cubicBezTo>
                    <a:pt x="58" y="84"/>
                    <a:pt x="58" y="85"/>
                    <a:pt x="58" y="86"/>
                  </a:cubicBezTo>
                  <a:cubicBezTo>
                    <a:pt x="57" y="87"/>
                    <a:pt x="54" y="89"/>
                    <a:pt x="53" y="89"/>
                  </a:cubicBezTo>
                  <a:cubicBezTo>
                    <a:pt x="52" y="89"/>
                    <a:pt x="51" y="88"/>
                    <a:pt x="50" y="88"/>
                  </a:cubicBezTo>
                  <a:cubicBezTo>
                    <a:pt x="50" y="89"/>
                    <a:pt x="50" y="89"/>
                    <a:pt x="49" y="90"/>
                  </a:cubicBezTo>
                  <a:cubicBezTo>
                    <a:pt x="49" y="90"/>
                    <a:pt x="49" y="90"/>
                    <a:pt x="48" y="90"/>
                  </a:cubicBezTo>
                  <a:cubicBezTo>
                    <a:pt x="48" y="90"/>
                    <a:pt x="47" y="90"/>
                    <a:pt x="47" y="90"/>
                  </a:cubicBezTo>
                  <a:cubicBezTo>
                    <a:pt x="47" y="90"/>
                    <a:pt x="46" y="90"/>
                    <a:pt x="46" y="89"/>
                  </a:cubicBezTo>
                  <a:cubicBezTo>
                    <a:pt x="45" y="89"/>
                    <a:pt x="44" y="88"/>
                    <a:pt x="43" y="88"/>
                  </a:cubicBezTo>
                  <a:cubicBezTo>
                    <a:pt x="42" y="87"/>
                    <a:pt x="41" y="87"/>
                    <a:pt x="40" y="86"/>
                  </a:cubicBezTo>
                  <a:cubicBezTo>
                    <a:pt x="39" y="86"/>
                    <a:pt x="39" y="85"/>
                    <a:pt x="38" y="84"/>
                  </a:cubicBezTo>
                  <a:cubicBezTo>
                    <a:pt x="36" y="83"/>
                    <a:pt x="34" y="84"/>
                    <a:pt x="32" y="83"/>
                  </a:cubicBezTo>
                  <a:cubicBezTo>
                    <a:pt x="32" y="83"/>
                    <a:pt x="32" y="83"/>
                    <a:pt x="32" y="83"/>
                  </a:cubicBezTo>
                  <a:cubicBezTo>
                    <a:pt x="31" y="83"/>
                    <a:pt x="31" y="83"/>
                    <a:pt x="30" y="83"/>
                  </a:cubicBezTo>
                  <a:cubicBezTo>
                    <a:pt x="29" y="82"/>
                    <a:pt x="29" y="82"/>
                    <a:pt x="28" y="82"/>
                  </a:cubicBezTo>
                  <a:cubicBezTo>
                    <a:pt x="28" y="81"/>
                    <a:pt x="27" y="82"/>
                    <a:pt x="27" y="82"/>
                  </a:cubicBezTo>
                  <a:cubicBezTo>
                    <a:pt x="26" y="82"/>
                    <a:pt x="24" y="84"/>
                    <a:pt x="24" y="85"/>
                  </a:cubicBezTo>
                  <a:cubicBezTo>
                    <a:pt x="23" y="85"/>
                    <a:pt x="23" y="85"/>
                    <a:pt x="23" y="86"/>
                  </a:cubicBezTo>
                  <a:cubicBezTo>
                    <a:pt x="23" y="86"/>
                    <a:pt x="23" y="86"/>
                    <a:pt x="23" y="86"/>
                  </a:cubicBezTo>
                  <a:cubicBezTo>
                    <a:pt x="22" y="87"/>
                    <a:pt x="21" y="89"/>
                    <a:pt x="19" y="89"/>
                  </a:cubicBezTo>
                  <a:cubicBezTo>
                    <a:pt x="19" y="89"/>
                    <a:pt x="18" y="88"/>
                    <a:pt x="18" y="88"/>
                  </a:cubicBezTo>
                  <a:cubicBezTo>
                    <a:pt x="17" y="87"/>
                    <a:pt x="16" y="87"/>
                    <a:pt x="15" y="87"/>
                  </a:cubicBezTo>
                  <a:cubicBezTo>
                    <a:pt x="14" y="87"/>
                    <a:pt x="13" y="87"/>
                    <a:pt x="12" y="87"/>
                  </a:cubicBezTo>
                  <a:cubicBezTo>
                    <a:pt x="12" y="87"/>
                    <a:pt x="11" y="87"/>
                    <a:pt x="10" y="86"/>
                  </a:cubicBezTo>
                  <a:cubicBezTo>
                    <a:pt x="10" y="86"/>
                    <a:pt x="9" y="86"/>
                    <a:pt x="8" y="86"/>
                  </a:cubicBezTo>
                  <a:cubicBezTo>
                    <a:pt x="8" y="85"/>
                    <a:pt x="7" y="84"/>
                    <a:pt x="7" y="83"/>
                  </a:cubicBezTo>
                  <a:cubicBezTo>
                    <a:pt x="6" y="83"/>
                    <a:pt x="7" y="83"/>
                    <a:pt x="6" y="82"/>
                  </a:cubicBezTo>
                  <a:cubicBezTo>
                    <a:pt x="6" y="82"/>
                    <a:pt x="6" y="82"/>
                    <a:pt x="5" y="82"/>
                  </a:cubicBezTo>
                  <a:cubicBezTo>
                    <a:pt x="5" y="81"/>
                    <a:pt x="5" y="80"/>
                    <a:pt x="4" y="80"/>
                  </a:cubicBezTo>
                  <a:cubicBezTo>
                    <a:pt x="5" y="80"/>
                    <a:pt x="6" y="79"/>
                    <a:pt x="6" y="79"/>
                  </a:cubicBezTo>
                  <a:cubicBezTo>
                    <a:pt x="5" y="79"/>
                    <a:pt x="4" y="79"/>
                    <a:pt x="4" y="80"/>
                  </a:cubicBezTo>
                  <a:cubicBezTo>
                    <a:pt x="3" y="80"/>
                    <a:pt x="3" y="81"/>
                    <a:pt x="2" y="81"/>
                  </a:cubicBezTo>
                  <a:cubicBezTo>
                    <a:pt x="2" y="82"/>
                    <a:pt x="2" y="82"/>
                    <a:pt x="2" y="83"/>
                  </a:cubicBezTo>
                  <a:cubicBezTo>
                    <a:pt x="2" y="85"/>
                    <a:pt x="1" y="85"/>
                    <a:pt x="1" y="87"/>
                  </a:cubicBezTo>
                  <a:cubicBezTo>
                    <a:pt x="0" y="89"/>
                    <a:pt x="0" y="93"/>
                    <a:pt x="2" y="93"/>
                  </a:cubicBezTo>
                  <a:cubicBezTo>
                    <a:pt x="3" y="94"/>
                    <a:pt x="2" y="96"/>
                    <a:pt x="3" y="98"/>
                  </a:cubicBezTo>
                  <a:cubicBezTo>
                    <a:pt x="3" y="99"/>
                    <a:pt x="4" y="100"/>
                    <a:pt x="4" y="101"/>
                  </a:cubicBezTo>
                  <a:cubicBezTo>
                    <a:pt x="4" y="105"/>
                    <a:pt x="3" y="107"/>
                    <a:pt x="1" y="110"/>
                  </a:cubicBezTo>
                  <a:cubicBezTo>
                    <a:pt x="0" y="112"/>
                    <a:pt x="2" y="113"/>
                    <a:pt x="4" y="114"/>
                  </a:cubicBezTo>
                  <a:cubicBezTo>
                    <a:pt x="8" y="119"/>
                    <a:pt x="13" y="121"/>
                    <a:pt x="16" y="127"/>
                  </a:cubicBezTo>
                  <a:cubicBezTo>
                    <a:pt x="18" y="129"/>
                    <a:pt x="19" y="131"/>
                    <a:pt x="19" y="133"/>
                  </a:cubicBezTo>
                  <a:cubicBezTo>
                    <a:pt x="20" y="134"/>
                    <a:pt x="20" y="137"/>
                    <a:pt x="20" y="137"/>
                  </a:cubicBezTo>
                  <a:cubicBezTo>
                    <a:pt x="21" y="137"/>
                    <a:pt x="23" y="137"/>
                    <a:pt x="24" y="137"/>
                  </a:cubicBezTo>
                  <a:cubicBezTo>
                    <a:pt x="24" y="136"/>
                    <a:pt x="23" y="136"/>
                    <a:pt x="23" y="136"/>
                  </a:cubicBezTo>
                  <a:cubicBezTo>
                    <a:pt x="23" y="135"/>
                    <a:pt x="23" y="135"/>
                    <a:pt x="23" y="134"/>
                  </a:cubicBezTo>
                  <a:cubicBezTo>
                    <a:pt x="22" y="132"/>
                    <a:pt x="23" y="132"/>
                    <a:pt x="25" y="131"/>
                  </a:cubicBezTo>
                  <a:cubicBezTo>
                    <a:pt x="26" y="129"/>
                    <a:pt x="27" y="128"/>
                    <a:pt x="27" y="126"/>
                  </a:cubicBezTo>
                  <a:cubicBezTo>
                    <a:pt x="28" y="125"/>
                    <a:pt x="28" y="123"/>
                    <a:pt x="30" y="124"/>
                  </a:cubicBezTo>
                  <a:cubicBezTo>
                    <a:pt x="30" y="125"/>
                    <a:pt x="30" y="128"/>
                    <a:pt x="32" y="128"/>
                  </a:cubicBezTo>
                  <a:cubicBezTo>
                    <a:pt x="33" y="127"/>
                    <a:pt x="32" y="126"/>
                    <a:pt x="32" y="125"/>
                  </a:cubicBezTo>
                  <a:cubicBezTo>
                    <a:pt x="31" y="122"/>
                    <a:pt x="33" y="118"/>
                    <a:pt x="34" y="115"/>
                  </a:cubicBezTo>
                  <a:cubicBezTo>
                    <a:pt x="35" y="113"/>
                    <a:pt x="36" y="111"/>
                    <a:pt x="37" y="109"/>
                  </a:cubicBezTo>
                  <a:cubicBezTo>
                    <a:pt x="39" y="106"/>
                    <a:pt x="41" y="104"/>
                    <a:pt x="42" y="101"/>
                  </a:cubicBezTo>
                  <a:cubicBezTo>
                    <a:pt x="44" y="98"/>
                    <a:pt x="45" y="96"/>
                    <a:pt x="48" y="96"/>
                  </a:cubicBezTo>
                  <a:cubicBezTo>
                    <a:pt x="48" y="97"/>
                    <a:pt x="47" y="98"/>
                    <a:pt x="47" y="99"/>
                  </a:cubicBezTo>
                  <a:cubicBezTo>
                    <a:pt x="47" y="101"/>
                    <a:pt x="49" y="101"/>
                    <a:pt x="50" y="102"/>
                  </a:cubicBezTo>
                  <a:cubicBezTo>
                    <a:pt x="52" y="103"/>
                    <a:pt x="54" y="104"/>
                    <a:pt x="54" y="106"/>
                  </a:cubicBezTo>
                  <a:cubicBezTo>
                    <a:pt x="54" y="107"/>
                    <a:pt x="54" y="108"/>
                    <a:pt x="54" y="109"/>
                  </a:cubicBezTo>
                  <a:cubicBezTo>
                    <a:pt x="54" y="109"/>
                    <a:pt x="52" y="111"/>
                    <a:pt x="52" y="112"/>
                  </a:cubicBezTo>
                  <a:cubicBezTo>
                    <a:pt x="52" y="112"/>
                    <a:pt x="51" y="113"/>
                    <a:pt x="51" y="114"/>
                  </a:cubicBezTo>
                  <a:cubicBezTo>
                    <a:pt x="50" y="115"/>
                    <a:pt x="50" y="115"/>
                    <a:pt x="49" y="116"/>
                  </a:cubicBezTo>
                  <a:cubicBezTo>
                    <a:pt x="48" y="119"/>
                    <a:pt x="50" y="119"/>
                    <a:pt x="53" y="121"/>
                  </a:cubicBezTo>
                  <a:cubicBezTo>
                    <a:pt x="55" y="122"/>
                    <a:pt x="57" y="123"/>
                    <a:pt x="59" y="123"/>
                  </a:cubicBezTo>
                  <a:cubicBezTo>
                    <a:pt x="61" y="124"/>
                    <a:pt x="63" y="125"/>
                    <a:pt x="64" y="125"/>
                  </a:cubicBezTo>
                  <a:cubicBezTo>
                    <a:pt x="65" y="124"/>
                    <a:pt x="65" y="123"/>
                    <a:pt x="67" y="122"/>
                  </a:cubicBezTo>
                  <a:cubicBezTo>
                    <a:pt x="68" y="122"/>
                    <a:pt x="70" y="122"/>
                    <a:pt x="71" y="123"/>
                  </a:cubicBezTo>
                  <a:cubicBezTo>
                    <a:pt x="72" y="123"/>
                    <a:pt x="72" y="123"/>
                    <a:pt x="72" y="124"/>
                  </a:cubicBezTo>
                  <a:cubicBezTo>
                    <a:pt x="72" y="124"/>
                    <a:pt x="72" y="124"/>
                    <a:pt x="73" y="124"/>
                  </a:cubicBezTo>
                  <a:cubicBezTo>
                    <a:pt x="73" y="125"/>
                    <a:pt x="73" y="124"/>
                    <a:pt x="73" y="125"/>
                  </a:cubicBezTo>
                  <a:cubicBezTo>
                    <a:pt x="74" y="128"/>
                    <a:pt x="70" y="129"/>
                    <a:pt x="70" y="130"/>
                  </a:cubicBezTo>
                  <a:cubicBezTo>
                    <a:pt x="70" y="131"/>
                    <a:pt x="71" y="132"/>
                    <a:pt x="71" y="133"/>
                  </a:cubicBezTo>
                  <a:cubicBezTo>
                    <a:pt x="71" y="134"/>
                    <a:pt x="71" y="136"/>
                    <a:pt x="71" y="137"/>
                  </a:cubicBezTo>
                  <a:cubicBezTo>
                    <a:pt x="71" y="138"/>
                    <a:pt x="70" y="139"/>
                    <a:pt x="70" y="140"/>
                  </a:cubicBezTo>
                  <a:cubicBezTo>
                    <a:pt x="70" y="141"/>
                    <a:pt x="71" y="143"/>
                    <a:pt x="72" y="144"/>
                  </a:cubicBezTo>
                  <a:cubicBezTo>
                    <a:pt x="72" y="146"/>
                    <a:pt x="73" y="148"/>
                    <a:pt x="74" y="150"/>
                  </a:cubicBezTo>
                  <a:cubicBezTo>
                    <a:pt x="74" y="150"/>
                    <a:pt x="75" y="150"/>
                    <a:pt x="75" y="151"/>
                  </a:cubicBezTo>
                  <a:cubicBezTo>
                    <a:pt x="75" y="151"/>
                    <a:pt x="75" y="152"/>
                    <a:pt x="76" y="153"/>
                  </a:cubicBezTo>
                  <a:cubicBezTo>
                    <a:pt x="77" y="157"/>
                    <a:pt x="80" y="160"/>
                    <a:pt x="82" y="163"/>
                  </a:cubicBezTo>
                  <a:cubicBezTo>
                    <a:pt x="83" y="165"/>
                    <a:pt x="84" y="166"/>
                    <a:pt x="85" y="167"/>
                  </a:cubicBezTo>
                  <a:cubicBezTo>
                    <a:pt x="86" y="168"/>
                    <a:pt x="89" y="169"/>
                    <a:pt x="90" y="172"/>
                  </a:cubicBezTo>
                  <a:cubicBezTo>
                    <a:pt x="90" y="173"/>
                    <a:pt x="89" y="174"/>
                    <a:pt x="90" y="175"/>
                  </a:cubicBezTo>
                  <a:cubicBezTo>
                    <a:pt x="90" y="176"/>
                    <a:pt x="94" y="177"/>
                    <a:pt x="93" y="179"/>
                  </a:cubicBezTo>
                  <a:cubicBezTo>
                    <a:pt x="93" y="180"/>
                    <a:pt x="92" y="180"/>
                    <a:pt x="92" y="181"/>
                  </a:cubicBezTo>
                  <a:cubicBezTo>
                    <a:pt x="91" y="181"/>
                    <a:pt x="92" y="182"/>
                    <a:pt x="91" y="182"/>
                  </a:cubicBezTo>
                  <a:cubicBezTo>
                    <a:pt x="90" y="184"/>
                    <a:pt x="87" y="183"/>
                    <a:pt x="85" y="184"/>
                  </a:cubicBezTo>
                  <a:cubicBezTo>
                    <a:pt x="82" y="186"/>
                    <a:pt x="85" y="189"/>
                    <a:pt x="86" y="190"/>
                  </a:cubicBezTo>
                  <a:cubicBezTo>
                    <a:pt x="88" y="193"/>
                    <a:pt x="90" y="197"/>
                    <a:pt x="92" y="200"/>
                  </a:cubicBezTo>
                  <a:cubicBezTo>
                    <a:pt x="93" y="201"/>
                    <a:pt x="94" y="202"/>
                    <a:pt x="95" y="203"/>
                  </a:cubicBezTo>
                  <a:cubicBezTo>
                    <a:pt x="96" y="203"/>
                    <a:pt x="96" y="204"/>
                    <a:pt x="97" y="205"/>
                  </a:cubicBezTo>
                  <a:cubicBezTo>
                    <a:pt x="98" y="206"/>
                    <a:pt x="98" y="207"/>
                    <a:pt x="99" y="208"/>
                  </a:cubicBezTo>
                  <a:cubicBezTo>
                    <a:pt x="99" y="209"/>
                    <a:pt x="99" y="211"/>
                    <a:pt x="100" y="212"/>
                  </a:cubicBezTo>
                  <a:cubicBezTo>
                    <a:pt x="101" y="212"/>
                    <a:pt x="103" y="212"/>
                    <a:pt x="103" y="212"/>
                  </a:cubicBezTo>
                  <a:cubicBezTo>
                    <a:pt x="104" y="213"/>
                    <a:pt x="103" y="214"/>
                    <a:pt x="104" y="215"/>
                  </a:cubicBezTo>
                  <a:cubicBezTo>
                    <a:pt x="104" y="215"/>
                    <a:pt x="105" y="216"/>
                    <a:pt x="106" y="217"/>
                  </a:cubicBezTo>
                  <a:cubicBezTo>
                    <a:pt x="107" y="219"/>
                    <a:pt x="111" y="220"/>
                    <a:pt x="111" y="222"/>
                  </a:cubicBezTo>
                  <a:cubicBezTo>
                    <a:pt x="112" y="223"/>
                    <a:pt x="111" y="224"/>
                    <a:pt x="112" y="225"/>
                  </a:cubicBezTo>
                  <a:cubicBezTo>
                    <a:pt x="113" y="226"/>
                    <a:pt x="114" y="226"/>
                    <a:pt x="115" y="227"/>
                  </a:cubicBezTo>
                  <a:cubicBezTo>
                    <a:pt x="116" y="228"/>
                    <a:pt x="116" y="228"/>
                    <a:pt x="117" y="228"/>
                  </a:cubicBezTo>
                  <a:cubicBezTo>
                    <a:pt x="117" y="229"/>
                    <a:pt x="118" y="229"/>
                    <a:pt x="118" y="230"/>
                  </a:cubicBezTo>
                  <a:cubicBezTo>
                    <a:pt x="119" y="232"/>
                    <a:pt x="119" y="233"/>
                    <a:pt x="119" y="235"/>
                  </a:cubicBezTo>
                  <a:cubicBezTo>
                    <a:pt x="119" y="236"/>
                    <a:pt x="119" y="237"/>
                    <a:pt x="120" y="238"/>
                  </a:cubicBezTo>
                  <a:cubicBezTo>
                    <a:pt x="120" y="240"/>
                    <a:pt x="122" y="240"/>
                    <a:pt x="123" y="240"/>
                  </a:cubicBezTo>
                  <a:cubicBezTo>
                    <a:pt x="125" y="240"/>
                    <a:pt x="126" y="240"/>
                    <a:pt x="127" y="241"/>
                  </a:cubicBezTo>
                  <a:cubicBezTo>
                    <a:pt x="128" y="241"/>
                    <a:pt x="128" y="242"/>
                    <a:pt x="128" y="242"/>
                  </a:cubicBezTo>
                  <a:cubicBezTo>
                    <a:pt x="129" y="242"/>
                    <a:pt x="131" y="242"/>
                    <a:pt x="133" y="242"/>
                  </a:cubicBezTo>
                  <a:cubicBezTo>
                    <a:pt x="133" y="242"/>
                    <a:pt x="134" y="242"/>
                    <a:pt x="134" y="242"/>
                  </a:cubicBezTo>
                  <a:cubicBezTo>
                    <a:pt x="135" y="242"/>
                    <a:pt x="135" y="241"/>
                    <a:pt x="136" y="241"/>
                  </a:cubicBezTo>
                  <a:cubicBezTo>
                    <a:pt x="137" y="241"/>
                    <a:pt x="138" y="241"/>
                    <a:pt x="139" y="241"/>
                  </a:cubicBezTo>
                  <a:cubicBezTo>
                    <a:pt x="142" y="241"/>
                    <a:pt x="144" y="239"/>
                    <a:pt x="146" y="240"/>
                  </a:cubicBezTo>
                  <a:cubicBezTo>
                    <a:pt x="148" y="241"/>
                    <a:pt x="149" y="241"/>
                    <a:pt x="150" y="242"/>
                  </a:cubicBezTo>
                  <a:cubicBezTo>
                    <a:pt x="152" y="243"/>
                    <a:pt x="153" y="243"/>
                    <a:pt x="155" y="244"/>
                  </a:cubicBezTo>
                  <a:cubicBezTo>
                    <a:pt x="156" y="245"/>
                    <a:pt x="156" y="245"/>
                    <a:pt x="157" y="246"/>
                  </a:cubicBezTo>
                  <a:cubicBezTo>
                    <a:pt x="159" y="248"/>
                    <a:pt x="160" y="249"/>
                    <a:pt x="163" y="251"/>
                  </a:cubicBezTo>
                  <a:cubicBezTo>
                    <a:pt x="166" y="253"/>
                    <a:pt x="169" y="253"/>
                    <a:pt x="171" y="254"/>
                  </a:cubicBezTo>
                  <a:cubicBezTo>
                    <a:pt x="173" y="255"/>
                    <a:pt x="174" y="257"/>
                    <a:pt x="176" y="259"/>
                  </a:cubicBezTo>
                  <a:cubicBezTo>
                    <a:pt x="178" y="263"/>
                    <a:pt x="182" y="265"/>
                    <a:pt x="185" y="269"/>
                  </a:cubicBezTo>
                  <a:cubicBezTo>
                    <a:pt x="187" y="271"/>
                    <a:pt x="188" y="273"/>
                    <a:pt x="190" y="275"/>
                  </a:cubicBezTo>
                  <a:cubicBezTo>
                    <a:pt x="194" y="278"/>
                    <a:pt x="198" y="282"/>
                    <a:pt x="200" y="287"/>
                  </a:cubicBezTo>
                  <a:cubicBezTo>
                    <a:pt x="201" y="288"/>
                    <a:pt x="202" y="291"/>
                    <a:pt x="204" y="291"/>
                  </a:cubicBezTo>
                  <a:cubicBezTo>
                    <a:pt x="205" y="291"/>
                    <a:pt x="209" y="291"/>
                    <a:pt x="210" y="290"/>
                  </a:cubicBezTo>
                  <a:cubicBezTo>
                    <a:pt x="209" y="290"/>
                    <a:pt x="209" y="289"/>
                    <a:pt x="209" y="289"/>
                  </a:cubicBezTo>
                  <a:cubicBezTo>
                    <a:pt x="209" y="289"/>
                    <a:pt x="208" y="288"/>
                    <a:pt x="208" y="288"/>
                  </a:cubicBezTo>
                  <a:cubicBezTo>
                    <a:pt x="207" y="287"/>
                    <a:pt x="208" y="286"/>
                    <a:pt x="207" y="285"/>
                  </a:cubicBezTo>
                  <a:cubicBezTo>
                    <a:pt x="207" y="283"/>
                    <a:pt x="204" y="281"/>
                    <a:pt x="202" y="278"/>
                  </a:cubicBezTo>
                  <a:cubicBezTo>
                    <a:pt x="202" y="277"/>
                    <a:pt x="202" y="276"/>
                    <a:pt x="201" y="276"/>
                  </a:cubicBezTo>
                  <a:cubicBezTo>
                    <a:pt x="200" y="275"/>
                    <a:pt x="196" y="275"/>
                    <a:pt x="195" y="274"/>
                  </a:cubicBezTo>
                  <a:cubicBezTo>
                    <a:pt x="195" y="273"/>
                    <a:pt x="196" y="272"/>
                    <a:pt x="197" y="271"/>
                  </a:cubicBezTo>
                  <a:cubicBezTo>
                    <a:pt x="197" y="270"/>
                    <a:pt x="197" y="269"/>
                    <a:pt x="197" y="268"/>
                  </a:cubicBezTo>
                  <a:cubicBezTo>
                    <a:pt x="197" y="267"/>
                    <a:pt x="197" y="266"/>
                    <a:pt x="197" y="265"/>
                  </a:cubicBezTo>
                  <a:cubicBezTo>
                    <a:pt x="197" y="265"/>
                    <a:pt x="196" y="265"/>
                    <a:pt x="195" y="264"/>
                  </a:cubicBezTo>
                  <a:cubicBezTo>
                    <a:pt x="195" y="264"/>
                    <a:pt x="195" y="264"/>
                    <a:pt x="195" y="263"/>
                  </a:cubicBezTo>
                  <a:cubicBezTo>
                    <a:pt x="195" y="263"/>
                    <a:pt x="195" y="262"/>
                    <a:pt x="194" y="261"/>
                  </a:cubicBezTo>
                  <a:cubicBezTo>
                    <a:pt x="194" y="261"/>
                    <a:pt x="193" y="260"/>
                    <a:pt x="193" y="260"/>
                  </a:cubicBezTo>
                  <a:cubicBezTo>
                    <a:pt x="193" y="259"/>
                    <a:pt x="193" y="258"/>
                    <a:pt x="193" y="258"/>
                  </a:cubicBezTo>
                  <a:cubicBezTo>
                    <a:pt x="192" y="256"/>
                    <a:pt x="192" y="255"/>
                    <a:pt x="192" y="253"/>
                  </a:cubicBezTo>
                  <a:cubicBezTo>
                    <a:pt x="192" y="252"/>
                    <a:pt x="192" y="251"/>
                    <a:pt x="192" y="250"/>
                  </a:cubicBezTo>
                  <a:cubicBezTo>
                    <a:pt x="192" y="249"/>
                    <a:pt x="192" y="248"/>
                    <a:pt x="191" y="247"/>
                  </a:cubicBezTo>
                  <a:cubicBezTo>
                    <a:pt x="191" y="246"/>
                    <a:pt x="189" y="246"/>
                    <a:pt x="188" y="245"/>
                  </a:cubicBezTo>
                  <a:cubicBezTo>
                    <a:pt x="185" y="242"/>
                    <a:pt x="182" y="239"/>
                    <a:pt x="179" y="237"/>
                  </a:cubicBezTo>
                  <a:cubicBezTo>
                    <a:pt x="179" y="236"/>
                    <a:pt x="178" y="235"/>
                    <a:pt x="178" y="234"/>
                  </a:cubicBezTo>
                  <a:cubicBezTo>
                    <a:pt x="177" y="233"/>
                    <a:pt x="176" y="232"/>
                    <a:pt x="174" y="231"/>
                  </a:cubicBezTo>
                  <a:cubicBezTo>
                    <a:pt x="172" y="229"/>
                    <a:pt x="171" y="226"/>
                    <a:pt x="169" y="224"/>
                  </a:cubicBezTo>
                  <a:cubicBezTo>
                    <a:pt x="169" y="223"/>
                    <a:pt x="168" y="222"/>
                    <a:pt x="167" y="221"/>
                  </a:cubicBezTo>
                  <a:cubicBezTo>
                    <a:pt x="166" y="220"/>
                    <a:pt x="165" y="219"/>
                    <a:pt x="165" y="219"/>
                  </a:cubicBezTo>
                  <a:cubicBezTo>
                    <a:pt x="164" y="218"/>
                    <a:pt x="163" y="215"/>
                    <a:pt x="163" y="214"/>
                  </a:cubicBezTo>
                  <a:cubicBezTo>
                    <a:pt x="161" y="210"/>
                    <a:pt x="159" y="207"/>
                    <a:pt x="155" y="206"/>
                  </a:cubicBezTo>
                  <a:cubicBezTo>
                    <a:pt x="151" y="205"/>
                    <a:pt x="147" y="202"/>
                    <a:pt x="144" y="199"/>
                  </a:cubicBezTo>
                  <a:cubicBezTo>
                    <a:pt x="143" y="198"/>
                    <a:pt x="142" y="197"/>
                    <a:pt x="142" y="196"/>
                  </a:cubicBezTo>
                  <a:cubicBezTo>
                    <a:pt x="142" y="195"/>
                    <a:pt x="142" y="194"/>
                    <a:pt x="142" y="193"/>
                  </a:cubicBezTo>
                  <a:cubicBezTo>
                    <a:pt x="141" y="191"/>
                    <a:pt x="141" y="189"/>
                    <a:pt x="140" y="188"/>
                  </a:cubicBezTo>
                  <a:cubicBezTo>
                    <a:pt x="139" y="186"/>
                    <a:pt x="137" y="184"/>
                    <a:pt x="137" y="182"/>
                  </a:cubicBezTo>
                  <a:cubicBezTo>
                    <a:pt x="137" y="181"/>
                    <a:pt x="137" y="180"/>
                    <a:pt x="137" y="179"/>
                  </a:cubicBezTo>
                  <a:cubicBezTo>
                    <a:pt x="136" y="178"/>
                    <a:pt x="135" y="178"/>
                    <a:pt x="135" y="177"/>
                  </a:cubicBezTo>
                  <a:cubicBezTo>
                    <a:pt x="135" y="177"/>
                    <a:pt x="135" y="176"/>
                    <a:pt x="135" y="175"/>
                  </a:cubicBezTo>
                  <a:cubicBezTo>
                    <a:pt x="135" y="172"/>
                    <a:pt x="135" y="169"/>
                    <a:pt x="135" y="165"/>
                  </a:cubicBezTo>
                  <a:cubicBezTo>
                    <a:pt x="135" y="165"/>
                    <a:pt x="135" y="164"/>
                    <a:pt x="135" y="163"/>
                  </a:cubicBezTo>
                  <a:cubicBezTo>
                    <a:pt x="135" y="163"/>
                    <a:pt x="134" y="162"/>
                    <a:pt x="134" y="162"/>
                  </a:cubicBezTo>
                  <a:cubicBezTo>
                    <a:pt x="134" y="161"/>
                    <a:pt x="134" y="160"/>
                    <a:pt x="134" y="160"/>
                  </a:cubicBezTo>
                  <a:cubicBezTo>
                    <a:pt x="134" y="157"/>
                    <a:pt x="134" y="155"/>
                    <a:pt x="133" y="153"/>
                  </a:cubicBezTo>
                  <a:cubicBezTo>
                    <a:pt x="132" y="152"/>
                    <a:pt x="132" y="151"/>
                    <a:pt x="131" y="151"/>
                  </a:cubicBezTo>
                  <a:cubicBezTo>
                    <a:pt x="131" y="151"/>
                    <a:pt x="130" y="151"/>
                    <a:pt x="130" y="151"/>
                  </a:cubicBezTo>
                  <a:cubicBezTo>
                    <a:pt x="127" y="151"/>
                    <a:pt x="125" y="147"/>
                    <a:pt x="123" y="145"/>
                  </a:cubicBezTo>
                  <a:cubicBezTo>
                    <a:pt x="123" y="145"/>
                    <a:pt x="122" y="144"/>
                    <a:pt x="122" y="144"/>
                  </a:cubicBezTo>
                  <a:cubicBezTo>
                    <a:pt x="122" y="143"/>
                    <a:pt x="121" y="143"/>
                    <a:pt x="121" y="142"/>
                  </a:cubicBezTo>
                  <a:cubicBezTo>
                    <a:pt x="120" y="141"/>
                    <a:pt x="119" y="140"/>
                    <a:pt x="119" y="139"/>
                  </a:cubicBezTo>
                  <a:cubicBezTo>
                    <a:pt x="118" y="137"/>
                    <a:pt x="118" y="136"/>
                    <a:pt x="118" y="134"/>
                  </a:cubicBezTo>
                  <a:cubicBezTo>
                    <a:pt x="118" y="133"/>
                    <a:pt x="117" y="133"/>
                    <a:pt x="117" y="132"/>
                  </a:cubicBezTo>
                  <a:cubicBezTo>
                    <a:pt x="116" y="129"/>
                    <a:pt x="117" y="126"/>
                    <a:pt x="118" y="124"/>
                  </a:cubicBezTo>
                  <a:cubicBezTo>
                    <a:pt x="119" y="120"/>
                    <a:pt x="118" y="116"/>
                    <a:pt x="118" y="112"/>
                  </a:cubicBezTo>
                  <a:cubicBezTo>
                    <a:pt x="118" y="109"/>
                    <a:pt x="121" y="106"/>
                    <a:pt x="125" y="105"/>
                  </a:cubicBezTo>
                  <a:cubicBezTo>
                    <a:pt x="126" y="105"/>
                    <a:pt x="128" y="106"/>
                    <a:pt x="129" y="106"/>
                  </a:cubicBezTo>
                  <a:cubicBezTo>
                    <a:pt x="131" y="106"/>
                    <a:pt x="132" y="106"/>
                    <a:pt x="133" y="107"/>
                  </a:cubicBezTo>
                  <a:cubicBezTo>
                    <a:pt x="134" y="108"/>
                    <a:pt x="134" y="109"/>
                    <a:pt x="135" y="110"/>
                  </a:cubicBezTo>
                  <a:cubicBezTo>
                    <a:pt x="136" y="112"/>
                    <a:pt x="136" y="113"/>
                    <a:pt x="137" y="114"/>
                  </a:cubicBezTo>
                  <a:cubicBezTo>
                    <a:pt x="138" y="116"/>
                    <a:pt x="140" y="117"/>
                    <a:pt x="141" y="119"/>
                  </a:cubicBezTo>
                  <a:cubicBezTo>
                    <a:pt x="142" y="122"/>
                    <a:pt x="143" y="124"/>
                    <a:pt x="146" y="124"/>
                  </a:cubicBezTo>
                  <a:cubicBezTo>
                    <a:pt x="147" y="123"/>
                    <a:pt x="148" y="122"/>
                    <a:pt x="149" y="121"/>
                  </a:cubicBezTo>
                  <a:cubicBezTo>
                    <a:pt x="150" y="120"/>
                    <a:pt x="150" y="119"/>
                    <a:pt x="150" y="118"/>
                  </a:cubicBezTo>
                  <a:cubicBezTo>
                    <a:pt x="151" y="116"/>
                    <a:pt x="152" y="115"/>
                    <a:pt x="152" y="114"/>
                  </a:cubicBezTo>
                  <a:cubicBezTo>
                    <a:pt x="153" y="112"/>
                    <a:pt x="154" y="111"/>
                    <a:pt x="154" y="110"/>
                  </a:cubicBezTo>
                  <a:cubicBezTo>
                    <a:pt x="155" y="109"/>
                    <a:pt x="156" y="108"/>
                    <a:pt x="158" y="107"/>
                  </a:cubicBezTo>
                  <a:cubicBezTo>
                    <a:pt x="160" y="107"/>
                    <a:pt x="162" y="107"/>
                    <a:pt x="164" y="107"/>
                  </a:cubicBezTo>
                  <a:cubicBezTo>
                    <a:pt x="167" y="107"/>
                    <a:pt x="171" y="109"/>
                    <a:pt x="174" y="109"/>
                  </a:cubicBezTo>
                  <a:cubicBezTo>
                    <a:pt x="174" y="108"/>
                    <a:pt x="174" y="106"/>
                    <a:pt x="174" y="105"/>
                  </a:cubicBezTo>
                  <a:cubicBezTo>
                    <a:pt x="175" y="103"/>
                    <a:pt x="178" y="105"/>
                    <a:pt x="179" y="106"/>
                  </a:cubicBezTo>
                  <a:cubicBezTo>
                    <a:pt x="180" y="107"/>
                    <a:pt x="180" y="107"/>
                    <a:pt x="182" y="107"/>
                  </a:cubicBezTo>
                  <a:cubicBezTo>
                    <a:pt x="183" y="107"/>
                    <a:pt x="185" y="107"/>
                    <a:pt x="186" y="107"/>
                  </a:cubicBezTo>
                  <a:cubicBezTo>
                    <a:pt x="186" y="108"/>
                    <a:pt x="186" y="108"/>
                    <a:pt x="186" y="109"/>
                  </a:cubicBezTo>
                  <a:cubicBezTo>
                    <a:pt x="187" y="110"/>
                    <a:pt x="188" y="110"/>
                    <a:pt x="189" y="112"/>
                  </a:cubicBezTo>
                  <a:cubicBezTo>
                    <a:pt x="191" y="113"/>
                    <a:pt x="190" y="114"/>
                    <a:pt x="192" y="114"/>
                  </a:cubicBezTo>
                  <a:cubicBezTo>
                    <a:pt x="196" y="115"/>
                    <a:pt x="195" y="111"/>
                    <a:pt x="197" y="109"/>
                  </a:cubicBezTo>
                  <a:cubicBezTo>
                    <a:pt x="199" y="109"/>
                    <a:pt x="198" y="111"/>
                    <a:pt x="199" y="112"/>
                  </a:cubicBezTo>
                  <a:cubicBezTo>
                    <a:pt x="200" y="113"/>
                    <a:pt x="200" y="113"/>
                    <a:pt x="201" y="113"/>
                  </a:cubicBezTo>
                  <a:cubicBezTo>
                    <a:pt x="203" y="113"/>
                    <a:pt x="204" y="113"/>
                    <a:pt x="205" y="115"/>
                  </a:cubicBezTo>
                  <a:cubicBezTo>
                    <a:pt x="205" y="115"/>
                    <a:pt x="205" y="116"/>
                    <a:pt x="205" y="117"/>
                  </a:cubicBezTo>
                  <a:cubicBezTo>
                    <a:pt x="210" y="117"/>
                    <a:pt x="215" y="115"/>
                    <a:pt x="221" y="116"/>
                  </a:cubicBezTo>
                  <a:cubicBezTo>
                    <a:pt x="223" y="116"/>
                    <a:pt x="224" y="118"/>
                    <a:pt x="225" y="120"/>
                  </a:cubicBezTo>
                  <a:cubicBezTo>
                    <a:pt x="227" y="120"/>
                    <a:pt x="228" y="119"/>
                    <a:pt x="229" y="119"/>
                  </a:cubicBezTo>
                  <a:cubicBezTo>
                    <a:pt x="231" y="119"/>
                    <a:pt x="232" y="119"/>
                    <a:pt x="233" y="118"/>
                  </a:cubicBezTo>
                  <a:cubicBezTo>
                    <a:pt x="233" y="118"/>
                    <a:pt x="233" y="117"/>
                    <a:pt x="233" y="116"/>
                  </a:cubicBezTo>
                  <a:cubicBezTo>
                    <a:pt x="233" y="116"/>
                    <a:pt x="234" y="116"/>
                    <a:pt x="234" y="115"/>
                  </a:cubicBezTo>
                  <a:cubicBezTo>
                    <a:pt x="235" y="114"/>
                    <a:pt x="236" y="113"/>
                    <a:pt x="237" y="114"/>
                  </a:cubicBezTo>
                  <a:cubicBezTo>
                    <a:pt x="239" y="114"/>
                    <a:pt x="239" y="116"/>
                    <a:pt x="240" y="117"/>
                  </a:cubicBezTo>
                  <a:cubicBezTo>
                    <a:pt x="241" y="119"/>
                    <a:pt x="244" y="120"/>
                    <a:pt x="246" y="120"/>
                  </a:cubicBezTo>
                  <a:cubicBezTo>
                    <a:pt x="246" y="118"/>
                    <a:pt x="245" y="116"/>
                    <a:pt x="246" y="115"/>
                  </a:cubicBezTo>
                  <a:cubicBezTo>
                    <a:pt x="249" y="114"/>
                    <a:pt x="252" y="116"/>
                    <a:pt x="255" y="117"/>
                  </a:cubicBezTo>
                </a:path>
              </a:pathLst>
            </a:custGeom>
            <a:solidFill>
              <a:schemeClr val="bg2"/>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sp>
          <p:nvSpPr>
            <p:cNvPr id="111" name="Freeform 33">
              <a:extLst>
                <a:ext uri="{FF2B5EF4-FFF2-40B4-BE49-F238E27FC236}">
                  <a16:creationId xmlns:a16="http://schemas.microsoft.com/office/drawing/2014/main" id="{58CC0CB8-86CB-7705-3C75-19BF982E8445}"/>
                </a:ext>
              </a:extLst>
            </p:cNvPr>
            <p:cNvSpPr>
              <a:spLocks noEditPoints="1"/>
            </p:cNvSpPr>
            <p:nvPr/>
          </p:nvSpPr>
          <p:spPr bwMode="auto">
            <a:xfrm>
              <a:off x="8053417" y="3485028"/>
              <a:ext cx="389100" cy="264032"/>
            </a:xfrm>
            <a:custGeom>
              <a:avLst/>
              <a:gdLst/>
              <a:ahLst/>
              <a:cxnLst>
                <a:cxn ang="0">
                  <a:pos x="357" y="62"/>
                </a:cxn>
                <a:cxn ang="0">
                  <a:pos x="346" y="45"/>
                </a:cxn>
                <a:cxn ang="0">
                  <a:pos x="318" y="38"/>
                </a:cxn>
                <a:cxn ang="0">
                  <a:pos x="312" y="26"/>
                </a:cxn>
                <a:cxn ang="0">
                  <a:pos x="298" y="24"/>
                </a:cxn>
                <a:cxn ang="0">
                  <a:pos x="287" y="21"/>
                </a:cxn>
                <a:cxn ang="0">
                  <a:pos x="272" y="13"/>
                </a:cxn>
                <a:cxn ang="0">
                  <a:pos x="241" y="16"/>
                </a:cxn>
                <a:cxn ang="0">
                  <a:pos x="206" y="25"/>
                </a:cxn>
                <a:cxn ang="0">
                  <a:pos x="190" y="41"/>
                </a:cxn>
                <a:cxn ang="0">
                  <a:pos x="173" y="50"/>
                </a:cxn>
                <a:cxn ang="0">
                  <a:pos x="147" y="44"/>
                </a:cxn>
                <a:cxn ang="0">
                  <a:pos x="111" y="44"/>
                </a:cxn>
                <a:cxn ang="0">
                  <a:pos x="79" y="36"/>
                </a:cxn>
                <a:cxn ang="0">
                  <a:pos x="38" y="33"/>
                </a:cxn>
                <a:cxn ang="0">
                  <a:pos x="31" y="15"/>
                </a:cxn>
                <a:cxn ang="0">
                  <a:pos x="16" y="9"/>
                </a:cxn>
                <a:cxn ang="0">
                  <a:pos x="5" y="21"/>
                </a:cxn>
                <a:cxn ang="0">
                  <a:pos x="4" y="44"/>
                </a:cxn>
                <a:cxn ang="0">
                  <a:pos x="7" y="52"/>
                </a:cxn>
                <a:cxn ang="0">
                  <a:pos x="8" y="62"/>
                </a:cxn>
                <a:cxn ang="0">
                  <a:pos x="22" y="72"/>
                </a:cxn>
                <a:cxn ang="0">
                  <a:pos x="31" y="84"/>
                </a:cxn>
                <a:cxn ang="0">
                  <a:pos x="16" y="105"/>
                </a:cxn>
                <a:cxn ang="0">
                  <a:pos x="1" y="108"/>
                </a:cxn>
                <a:cxn ang="0">
                  <a:pos x="1" y="131"/>
                </a:cxn>
                <a:cxn ang="0">
                  <a:pos x="9" y="147"/>
                </a:cxn>
                <a:cxn ang="0">
                  <a:pos x="4" y="163"/>
                </a:cxn>
                <a:cxn ang="0">
                  <a:pos x="7" y="167"/>
                </a:cxn>
                <a:cxn ang="0">
                  <a:pos x="21" y="174"/>
                </a:cxn>
                <a:cxn ang="0">
                  <a:pos x="25" y="183"/>
                </a:cxn>
                <a:cxn ang="0">
                  <a:pos x="28" y="195"/>
                </a:cxn>
                <a:cxn ang="0">
                  <a:pos x="26" y="206"/>
                </a:cxn>
                <a:cxn ang="0">
                  <a:pos x="27" y="226"/>
                </a:cxn>
                <a:cxn ang="0">
                  <a:pos x="49" y="230"/>
                </a:cxn>
                <a:cxn ang="0">
                  <a:pos x="76" y="226"/>
                </a:cxn>
                <a:cxn ang="0">
                  <a:pos x="91" y="216"/>
                </a:cxn>
                <a:cxn ang="0">
                  <a:pos x="105" y="216"/>
                </a:cxn>
                <a:cxn ang="0">
                  <a:pos x="116" y="223"/>
                </a:cxn>
                <a:cxn ang="0">
                  <a:pos x="129" y="235"/>
                </a:cxn>
                <a:cxn ang="0">
                  <a:pos x="146" y="237"/>
                </a:cxn>
                <a:cxn ang="0">
                  <a:pos x="162" y="242"/>
                </a:cxn>
                <a:cxn ang="0">
                  <a:pos x="189" y="238"/>
                </a:cxn>
                <a:cxn ang="0">
                  <a:pos x="206" y="227"/>
                </a:cxn>
                <a:cxn ang="0">
                  <a:pos x="209" y="205"/>
                </a:cxn>
                <a:cxn ang="0">
                  <a:pos x="230" y="198"/>
                </a:cxn>
                <a:cxn ang="0">
                  <a:pos x="238" y="189"/>
                </a:cxn>
                <a:cxn ang="0">
                  <a:pos x="266" y="179"/>
                </a:cxn>
                <a:cxn ang="0">
                  <a:pos x="286" y="191"/>
                </a:cxn>
                <a:cxn ang="0">
                  <a:pos x="310" y="189"/>
                </a:cxn>
                <a:cxn ang="0">
                  <a:pos x="302" y="169"/>
                </a:cxn>
                <a:cxn ang="0">
                  <a:pos x="301" y="156"/>
                </a:cxn>
                <a:cxn ang="0">
                  <a:pos x="284" y="148"/>
                </a:cxn>
                <a:cxn ang="0">
                  <a:pos x="292" y="140"/>
                </a:cxn>
                <a:cxn ang="0">
                  <a:pos x="299" y="132"/>
                </a:cxn>
                <a:cxn ang="0">
                  <a:pos x="313" y="121"/>
                </a:cxn>
                <a:cxn ang="0">
                  <a:pos x="310" y="108"/>
                </a:cxn>
                <a:cxn ang="0">
                  <a:pos x="314" y="90"/>
                </a:cxn>
                <a:cxn ang="0">
                  <a:pos x="320" y="76"/>
                </a:cxn>
                <a:cxn ang="0">
                  <a:pos x="339" y="74"/>
                </a:cxn>
                <a:cxn ang="0">
                  <a:pos x="356" y="69"/>
                </a:cxn>
              </a:cxnLst>
              <a:rect l="0" t="0" r="r" b="b"/>
              <a:pathLst>
                <a:path w="357" h="242">
                  <a:moveTo>
                    <a:pt x="345" y="45"/>
                  </a:moveTo>
                  <a:cubicBezTo>
                    <a:pt x="345" y="45"/>
                    <a:pt x="346" y="45"/>
                    <a:pt x="346" y="45"/>
                  </a:cubicBezTo>
                  <a:cubicBezTo>
                    <a:pt x="346" y="45"/>
                    <a:pt x="347" y="45"/>
                    <a:pt x="347" y="45"/>
                  </a:cubicBezTo>
                  <a:lnTo>
                    <a:pt x="345" y="45"/>
                  </a:lnTo>
                  <a:close/>
                  <a:moveTo>
                    <a:pt x="357" y="62"/>
                  </a:moveTo>
                  <a:cubicBezTo>
                    <a:pt x="357" y="62"/>
                    <a:pt x="357" y="61"/>
                    <a:pt x="356" y="60"/>
                  </a:cubicBezTo>
                  <a:cubicBezTo>
                    <a:pt x="356" y="59"/>
                    <a:pt x="354" y="59"/>
                    <a:pt x="354" y="58"/>
                  </a:cubicBezTo>
                  <a:cubicBezTo>
                    <a:pt x="353" y="57"/>
                    <a:pt x="353" y="54"/>
                    <a:pt x="352" y="53"/>
                  </a:cubicBezTo>
                  <a:cubicBezTo>
                    <a:pt x="351" y="51"/>
                    <a:pt x="350" y="50"/>
                    <a:pt x="350" y="48"/>
                  </a:cubicBezTo>
                  <a:cubicBezTo>
                    <a:pt x="349" y="48"/>
                    <a:pt x="347" y="46"/>
                    <a:pt x="346" y="45"/>
                  </a:cubicBezTo>
                  <a:cubicBezTo>
                    <a:pt x="343" y="45"/>
                    <a:pt x="339" y="45"/>
                    <a:pt x="336" y="45"/>
                  </a:cubicBezTo>
                  <a:cubicBezTo>
                    <a:pt x="333" y="44"/>
                    <a:pt x="331" y="43"/>
                    <a:pt x="329" y="43"/>
                  </a:cubicBezTo>
                  <a:cubicBezTo>
                    <a:pt x="326" y="42"/>
                    <a:pt x="323" y="42"/>
                    <a:pt x="321" y="41"/>
                  </a:cubicBezTo>
                  <a:cubicBezTo>
                    <a:pt x="320" y="41"/>
                    <a:pt x="319" y="40"/>
                    <a:pt x="319" y="39"/>
                  </a:cubicBezTo>
                  <a:cubicBezTo>
                    <a:pt x="318" y="39"/>
                    <a:pt x="319" y="38"/>
                    <a:pt x="318" y="38"/>
                  </a:cubicBezTo>
                  <a:cubicBezTo>
                    <a:pt x="318" y="36"/>
                    <a:pt x="317" y="36"/>
                    <a:pt x="316" y="35"/>
                  </a:cubicBezTo>
                  <a:cubicBezTo>
                    <a:pt x="316" y="35"/>
                    <a:pt x="316" y="34"/>
                    <a:pt x="316" y="34"/>
                  </a:cubicBezTo>
                  <a:cubicBezTo>
                    <a:pt x="315" y="34"/>
                    <a:pt x="315" y="34"/>
                    <a:pt x="314" y="33"/>
                  </a:cubicBezTo>
                  <a:cubicBezTo>
                    <a:pt x="313" y="32"/>
                    <a:pt x="314" y="31"/>
                    <a:pt x="313" y="30"/>
                  </a:cubicBezTo>
                  <a:cubicBezTo>
                    <a:pt x="313" y="28"/>
                    <a:pt x="313" y="28"/>
                    <a:pt x="312" y="26"/>
                  </a:cubicBezTo>
                  <a:cubicBezTo>
                    <a:pt x="311" y="26"/>
                    <a:pt x="311" y="25"/>
                    <a:pt x="311" y="25"/>
                  </a:cubicBezTo>
                  <a:cubicBezTo>
                    <a:pt x="311" y="24"/>
                    <a:pt x="311" y="24"/>
                    <a:pt x="311" y="23"/>
                  </a:cubicBezTo>
                  <a:cubicBezTo>
                    <a:pt x="310" y="21"/>
                    <a:pt x="305" y="25"/>
                    <a:pt x="304" y="26"/>
                  </a:cubicBezTo>
                  <a:cubicBezTo>
                    <a:pt x="303" y="26"/>
                    <a:pt x="301" y="26"/>
                    <a:pt x="300" y="26"/>
                  </a:cubicBezTo>
                  <a:cubicBezTo>
                    <a:pt x="300" y="26"/>
                    <a:pt x="299" y="24"/>
                    <a:pt x="298" y="24"/>
                  </a:cubicBezTo>
                  <a:cubicBezTo>
                    <a:pt x="298" y="23"/>
                    <a:pt x="297" y="23"/>
                    <a:pt x="297" y="22"/>
                  </a:cubicBezTo>
                  <a:cubicBezTo>
                    <a:pt x="296" y="20"/>
                    <a:pt x="297" y="20"/>
                    <a:pt x="294" y="20"/>
                  </a:cubicBezTo>
                  <a:cubicBezTo>
                    <a:pt x="293" y="20"/>
                    <a:pt x="292" y="20"/>
                    <a:pt x="291" y="20"/>
                  </a:cubicBezTo>
                  <a:cubicBezTo>
                    <a:pt x="291" y="20"/>
                    <a:pt x="289" y="21"/>
                    <a:pt x="289" y="21"/>
                  </a:cubicBezTo>
                  <a:cubicBezTo>
                    <a:pt x="288" y="21"/>
                    <a:pt x="288" y="21"/>
                    <a:pt x="287" y="21"/>
                  </a:cubicBezTo>
                  <a:cubicBezTo>
                    <a:pt x="286" y="20"/>
                    <a:pt x="284" y="19"/>
                    <a:pt x="283" y="19"/>
                  </a:cubicBezTo>
                  <a:cubicBezTo>
                    <a:pt x="282" y="19"/>
                    <a:pt x="280" y="19"/>
                    <a:pt x="280" y="19"/>
                  </a:cubicBezTo>
                  <a:cubicBezTo>
                    <a:pt x="279" y="19"/>
                    <a:pt x="278" y="18"/>
                    <a:pt x="277" y="18"/>
                  </a:cubicBezTo>
                  <a:cubicBezTo>
                    <a:pt x="276" y="17"/>
                    <a:pt x="275" y="17"/>
                    <a:pt x="274" y="16"/>
                  </a:cubicBezTo>
                  <a:cubicBezTo>
                    <a:pt x="273" y="15"/>
                    <a:pt x="273" y="14"/>
                    <a:pt x="272" y="13"/>
                  </a:cubicBezTo>
                  <a:cubicBezTo>
                    <a:pt x="270" y="12"/>
                    <a:pt x="268" y="11"/>
                    <a:pt x="267" y="11"/>
                  </a:cubicBezTo>
                  <a:cubicBezTo>
                    <a:pt x="266" y="10"/>
                    <a:pt x="264" y="9"/>
                    <a:pt x="263" y="9"/>
                  </a:cubicBezTo>
                  <a:cubicBezTo>
                    <a:pt x="260" y="8"/>
                    <a:pt x="258" y="10"/>
                    <a:pt x="256" y="11"/>
                  </a:cubicBezTo>
                  <a:cubicBezTo>
                    <a:pt x="253" y="13"/>
                    <a:pt x="251" y="14"/>
                    <a:pt x="248" y="15"/>
                  </a:cubicBezTo>
                  <a:cubicBezTo>
                    <a:pt x="246" y="16"/>
                    <a:pt x="244" y="16"/>
                    <a:pt x="241" y="16"/>
                  </a:cubicBezTo>
                  <a:cubicBezTo>
                    <a:pt x="239" y="16"/>
                    <a:pt x="236" y="16"/>
                    <a:pt x="234" y="16"/>
                  </a:cubicBezTo>
                  <a:cubicBezTo>
                    <a:pt x="231" y="16"/>
                    <a:pt x="228" y="18"/>
                    <a:pt x="225" y="19"/>
                  </a:cubicBezTo>
                  <a:cubicBezTo>
                    <a:pt x="224" y="20"/>
                    <a:pt x="223" y="20"/>
                    <a:pt x="221" y="21"/>
                  </a:cubicBezTo>
                  <a:cubicBezTo>
                    <a:pt x="218" y="21"/>
                    <a:pt x="216" y="21"/>
                    <a:pt x="214" y="22"/>
                  </a:cubicBezTo>
                  <a:cubicBezTo>
                    <a:pt x="211" y="23"/>
                    <a:pt x="208" y="23"/>
                    <a:pt x="206" y="25"/>
                  </a:cubicBezTo>
                  <a:cubicBezTo>
                    <a:pt x="205" y="25"/>
                    <a:pt x="204" y="26"/>
                    <a:pt x="203" y="27"/>
                  </a:cubicBezTo>
                  <a:cubicBezTo>
                    <a:pt x="201" y="28"/>
                    <a:pt x="199" y="29"/>
                    <a:pt x="198" y="30"/>
                  </a:cubicBezTo>
                  <a:cubicBezTo>
                    <a:pt x="198" y="31"/>
                    <a:pt x="198" y="32"/>
                    <a:pt x="198" y="33"/>
                  </a:cubicBezTo>
                  <a:cubicBezTo>
                    <a:pt x="198" y="35"/>
                    <a:pt x="197" y="36"/>
                    <a:pt x="195" y="37"/>
                  </a:cubicBezTo>
                  <a:cubicBezTo>
                    <a:pt x="194" y="38"/>
                    <a:pt x="191" y="39"/>
                    <a:pt x="190" y="41"/>
                  </a:cubicBezTo>
                  <a:cubicBezTo>
                    <a:pt x="190" y="42"/>
                    <a:pt x="191" y="43"/>
                    <a:pt x="190" y="44"/>
                  </a:cubicBezTo>
                  <a:cubicBezTo>
                    <a:pt x="189" y="46"/>
                    <a:pt x="187" y="45"/>
                    <a:pt x="185" y="45"/>
                  </a:cubicBezTo>
                  <a:cubicBezTo>
                    <a:pt x="183" y="45"/>
                    <a:pt x="182" y="45"/>
                    <a:pt x="180" y="47"/>
                  </a:cubicBezTo>
                  <a:cubicBezTo>
                    <a:pt x="179" y="48"/>
                    <a:pt x="178" y="48"/>
                    <a:pt x="176" y="49"/>
                  </a:cubicBezTo>
                  <a:cubicBezTo>
                    <a:pt x="175" y="50"/>
                    <a:pt x="175" y="50"/>
                    <a:pt x="173" y="50"/>
                  </a:cubicBezTo>
                  <a:cubicBezTo>
                    <a:pt x="171" y="50"/>
                    <a:pt x="168" y="48"/>
                    <a:pt x="165" y="48"/>
                  </a:cubicBezTo>
                  <a:cubicBezTo>
                    <a:pt x="165" y="48"/>
                    <a:pt x="165" y="48"/>
                    <a:pt x="164" y="48"/>
                  </a:cubicBezTo>
                  <a:cubicBezTo>
                    <a:pt x="163" y="48"/>
                    <a:pt x="162" y="47"/>
                    <a:pt x="161" y="47"/>
                  </a:cubicBezTo>
                  <a:cubicBezTo>
                    <a:pt x="159" y="46"/>
                    <a:pt x="156" y="45"/>
                    <a:pt x="153" y="44"/>
                  </a:cubicBezTo>
                  <a:cubicBezTo>
                    <a:pt x="151" y="44"/>
                    <a:pt x="149" y="44"/>
                    <a:pt x="147" y="44"/>
                  </a:cubicBezTo>
                  <a:cubicBezTo>
                    <a:pt x="145" y="44"/>
                    <a:pt x="143" y="41"/>
                    <a:pt x="141" y="40"/>
                  </a:cubicBezTo>
                  <a:cubicBezTo>
                    <a:pt x="138" y="39"/>
                    <a:pt x="138" y="40"/>
                    <a:pt x="136" y="41"/>
                  </a:cubicBezTo>
                  <a:cubicBezTo>
                    <a:pt x="134" y="42"/>
                    <a:pt x="132" y="42"/>
                    <a:pt x="130" y="42"/>
                  </a:cubicBezTo>
                  <a:cubicBezTo>
                    <a:pt x="126" y="41"/>
                    <a:pt x="122" y="40"/>
                    <a:pt x="118" y="41"/>
                  </a:cubicBezTo>
                  <a:cubicBezTo>
                    <a:pt x="115" y="41"/>
                    <a:pt x="113" y="43"/>
                    <a:pt x="111" y="44"/>
                  </a:cubicBezTo>
                  <a:cubicBezTo>
                    <a:pt x="109" y="45"/>
                    <a:pt x="105" y="45"/>
                    <a:pt x="103" y="45"/>
                  </a:cubicBezTo>
                  <a:cubicBezTo>
                    <a:pt x="99" y="44"/>
                    <a:pt x="97" y="40"/>
                    <a:pt x="93" y="40"/>
                  </a:cubicBezTo>
                  <a:cubicBezTo>
                    <a:pt x="92" y="40"/>
                    <a:pt x="92" y="41"/>
                    <a:pt x="91" y="41"/>
                  </a:cubicBezTo>
                  <a:cubicBezTo>
                    <a:pt x="90" y="41"/>
                    <a:pt x="88" y="40"/>
                    <a:pt x="87" y="39"/>
                  </a:cubicBezTo>
                  <a:cubicBezTo>
                    <a:pt x="84" y="38"/>
                    <a:pt x="82" y="37"/>
                    <a:pt x="79" y="36"/>
                  </a:cubicBezTo>
                  <a:cubicBezTo>
                    <a:pt x="78" y="35"/>
                    <a:pt x="76" y="35"/>
                    <a:pt x="75" y="35"/>
                  </a:cubicBezTo>
                  <a:cubicBezTo>
                    <a:pt x="73" y="34"/>
                    <a:pt x="72" y="33"/>
                    <a:pt x="70" y="33"/>
                  </a:cubicBezTo>
                  <a:cubicBezTo>
                    <a:pt x="67" y="31"/>
                    <a:pt x="64" y="31"/>
                    <a:pt x="61" y="31"/>
                  </a:cubicBezTo>
                  <a:cubicBezTo>
                    <a:pt x="56" y="31"/>
                    <a:pt x="52" y="30"/>
                    <a:pt x="47" y="30"/>
                  </a:cubicBezTo>
                  <a:cubicBezTo>
                    <a:pt x="43" y="30"/>
                    <a:pt x="41" y="34"/>
                    <a:pt x="38" y="33"/>
                  </a:cubicBezTo>
                  <a:cubicBezTo>
                    <a:pt x="36" y="33"/>
                    <a:pt x="35" y="32"/>
                    <a:pt x="33" y="32"/>
                  </a:cubicBezTo>
                  <a:cubicBezTo>
                    <a:pt x="31" y="32"/>
                    <a:pt x="30" y="32"/>
                    <a:pt x="28" y="31"/>
                  </a:cubicBezTo>
                  <a:cubicBezTo>
                    <a:pt x="26" y="29"/>
                    <a:pt x="26" y="24"/>
                    <a:pt x="26" y="22"/>
                  </a:cubicBezTo>
                  <a:cubicBezTo>
                    <a:pt x="26" y="21"/>
                    <a:pt x="26" y="18"/>
                    <a:pt x="27" y="18"/>
                  </a:cubicBezTo>
                  <a:cubicBezTo>
                    <a:pt x="28" y="17"/>
                    <a:pt x="30" y="16"/>
                    <a:pt x="31" y="15"/>
                  </a:cubicBezTo>
                  <a:cubicBezTo>
                    <a:pt x="33" y="14"/>
                    <a:pt x="36" y="13"/>
                    <a:pt x="35" y="10"/>
                  </a:cubicBezTo>
                  <a:cubicBezTo>
                    <a:pt x="34" y="7"/>
                    <a:pt x="29" y="6"/>
                    <a:pt x="26" y="4"/>
                  </a:cubicBezTo>
                  <a:cubicBezTo>
                    <a:pt x="25" y="3"/>
                    <a:pt x="24" y="2"/>
                    <a:pt x="22" y="1"/>
                  </a:cubicBezTo>
                  <a:cubicBezTo>
                    <a:pt x="20" y="1"/>
                    <a:pt x="18" y="0"/>
                    <a:pt x="16" y="0"/>
                  </a:cubicBezTo>
                  <a:cubicBezTo>
                    <a:pt x="16" y="3"/>
                    <a:pt x="16" y="6"/>
                    <a:pt x="16" y="9"/>
                  </a:cubicBezTo>
                  <a:cubicBezTo>
                    <a:pt x="16" y="10"/>
                    <a:pt x="16" y="11"/>
                    <a:pt x="15" y="12"/>
                  </a:cubicBezTo>
                  <a:cubicBezTo>
                    <a:pt x="15" y="12"/>
                    <a:pt x="13" y="12"/>
                    <a:pt x="12" y="12"/>
                  </a:cubicBezTo>
                  <a:cubicBezTo>
                    <a:pt x="12" y="12"/>
                    <a:pt x="10" y="12"/>
                    <a:pt x="10" y="13"/>
                  </a:cubicBezTo>
                  <a:cubicBezTo>
                    <a:pt x="8" y="14"/>
                    <a:pt x="8" y="17"/>
                    <a:pt x="6" y="19"/>
                  </a:cubicBezTo>
                  <a:cubicBezTo>
                    <a:pt x="6" y="20"/>
                    <a:pt x="5" y="20"/>
                    <a:pt x="5" y="21"/>
                  </a:cubicBezTo>
                  <a:cubicBezTo>
                    <a:pt x="5" y="22"/>
                    <a:pt x="5" y="22"/>
                    <a:pt x="5" y="23"/>
                  </a:cubicBezTo>
                  <a:cubicBezTo>
                    <a:pt x="4" y="25"/>
                    <a:pt x="3" y="25"/>
                    <a:pt x="2" y="26"/>
                  </a:cubicBezTo>
                  <a:cubicBezTo>
                    <a:pt x="2" y="27"/>
                    <a:pt x="1" y="28"/>
                    <a:pt x="1" y="30"/>
                  </a:cubicBezTo>
                  <a:cubicBezTo>
                    <a:pt x="1" y="32"/>
                    <a:pt x="1" y="37"/>
                    <a:pt x="1" y="39"/>
                  </a:cubicBezTo>
                  <a:cubicBezTo>
                    <a:pt x="2" y="41"/>
                    <a:pt x="3" y="43"/>
                    <a:pt x="4" y="44"/>
                  </a:cubicBezTo>
                  <a:cubicBezTo>
                    <a:pt x="4" y="44"/>
                    <a:pt x="4" y="45"/>
                    <a:pt x="4" y="45"/>
                  </a:cubicBezTo>
                  <a:cubicBezTo>
                    <a:pt x="5" y="45"/>
                    <a:pt x="5" y="45"/>
                    <a:pt x="5" y="46"/>
                  </a:cubicBezTo>
                  <a:cubicBezTo>
                    <a:pt x="6" y="46"/>
                    <a:pt x="5" y="48"/>
                    <a:pt x="6" y="49"/>
                  </a:cubicBezTo>
                  <a:cubicBezTo>
                    <a:pt x="6" y="50"/>
                    <a:pt x="6" y="49"/>
                    <a:pt x="7" y="50"/>
                  </a:cubicBezTo>
                  <a:cubicBezTo>
                    <a:pt x="7" y="50"/>
                    <a:pt x="7" y="51"/>
                    <a:pt x="7" y="52"/>
                  </a:cubicBezTo>
                  <a:cubicBezTo>
                    <a:pt x="7" y="53"/>
                    <a:pt x="8" y="54"/>
                    <a:pt x="8" y="54"/>
                  </a:cubicBezTo>
                  <a:cubicBezTo>
                    <a:pt x="8" y="55"/>
                    <a:pt x="9" y="56"/>
                    <a:pt x="9" y="56"/>
                  </a:cubicBezTo>
                  <a:cubicBezTo>
                    <a:pt x="10" y="57"/>
                    <a:pt x="10" y="57"/>
                    <a:pt x="11" y="58"/>
                  </a:cubicBezTo>
                  <a:cubicBezTo>
                    <a:pt x="12" y="60"/>
                    <a:pt x="13" y="61"/>
                    <a:pt x="14" y="63"/>
                  </a:cubicBezTo>
                  <a:cubicBezTo>
                    <a:pt x="12" y="64"/>
                    <a:pt x="10" y="62"/>
                    <a:pt x="8" y="62"/>
                  </a:cubicBezTo>
                  <a:cubicBezTo>
                    <a:pt x="7" y="62"/>
                    <a:pt x="7" y="65"/>
                    <a:pt x="8" y="66"/>
                  </a:cubicBezTo>
                  <a:cubicBezTo>
                    <a:pt x="9" y="66"/>
                    <a:pt x="11" y="66"/>
                    <a:pt x="12" y="66"/>
                  </a:cubicBezTo>
                  <a:cubicBezTo>
                    <a:pt x="14" y="67"/>
                    <a:pt x="16" y="66"/>
                    <a:pt x="17" y="67"/>
                  </a:cubicBezTo>
                  <a:cubicBezTo>
                    <a:pt x="19" y="67"/>
                    <a:pt x="19" y="68"/>
                    <a:pt x="20" y="69"/>
                  </a:cubicBezTo>
                  <a:cubicBezTo>
                    <a:pt x="21" y="70"/>
                    <a:pt x="21" y="71"/>
                    <a:pt x="22" y="72"/>
                  </a:cubicBezTo>
                  <a:cubicBezTo>
                    <a:pt x="23" y="73"/>
                    <a:pt x="24" y="73"/>
                    <a:pt x="24" y="74"/>
                  </a:cubicBezTo>
                  <a:cubicBezTo>
                    <a:pt x="24" y="76"/>
                    <a:pt x="26" y="78"/>
                    <a:pt x="27" y="79"/>
                  </a:cubicBezTo>
                  <a:cubicBezTo>
                    <a:pt x="28" y="80"/>
                    <a:pt x="29" y="81"/>
                    <a:pt x="29" y="82"/>
                  </a:cubicBezTo>
                  <a:cubicBezTo>
                    <a:pt x="29" y="82"/>
                    <a:pt x="30" y="83"/>
                    <a:pt x="30" y="83"/>
                  </a:cubicBezTo>
                  <a:cubicBezTo>
                    <a:pt x="30" y="84"/>
                    <a:pt x="31" y="84"/>
                    <a:pt x="31" y="84"/>
                  </a:cubicBezTo>
                  <a:cubicBezTo>
                    <a:pt x="32" y="87"/>
                    <a:pt x="29" y="89"/>
                    <a:pt x="28" y="90"/>
                  </a:cubicBezTo>
                  <a:cubicBezTo>
                    <a:pt x="27" y="92"/>
                    <a:pt x="24" y="92"/>
                    <a:pt x="22" y="94"/>
                  </a:cubicBezTo>
                  <a:cubicBezTo>
                    <a:pt x="20" y="96"/>
                    <a:pt x="20" y="98"/>
                    <a:pt x="19" y="100"/>
                  </a:cubicBezTo>
                  <a:cubicBezTo>
                    <a:pt x="19" y="101"/>
                    <a:pt x="19" y="103"/>
                    <a:pt x="19" y="103"/>
                  </a:cubicBezTo>
                  <a:cubicBezTo>
                    <a:pt x="18" y="104"/>
                    <a:pt x="16" y="105"/>
                    <a:pt x="16" y="105"/>
                  </a:cubicBezTo>
                  <a:cubicBezTo>
                    <a:pt x="15" y="106"/>
                    <a:pt x="15" y="105"/>
                    <a:pt x="14" y="106"/>
                  </a:cubicBezTo>
                  <a:cubicBezTo>
                    <a:pt x="13" y="106"/>
                    <a:pt x="13" y="106"/>
                    <a:pt x="12" y="107"/>
                  </a:cubicBezTo>
                  <a:cubicBezTo>
                    <a:pt x="11" y="107"/>
                    <a:pt x="11" y="106"/>
                    <a:pt x="10" y="106"/>
                  </a:cubicBezTo>
                  <a:cubicBezTo>
                    <a:pt x="9" y="106"/>
                    <a:pt x="8" y="106"/>
                    <a:pt x="7" y="106"/>
                  </a:cubicBezTo>
                  <a:cubicBezTo>
                    <a:pt x="6" y="106"/>
                    <a:pt x="2" y="107"/>
                    <a:pt x="1" y="108"/>
                  </a:cubicBezTo>
                  <a:cubicBezTo>
                    <a:pt x="1" y="109"/>
                    <a:pt x="1" y="111"/>
                    <a:pt x="1" y="112"/>
                  </a:cubicBezTo>
                  <a:cubicBezTo>
                    <a:pt x="1" y="113"/>
                    <a:pt x="2" y="114"/>
                    <a:pt x="2" y="115"/>
                  </a:cubicBezTo>
                  <a:cubicBezTo>
                    <a:pt x="3" y="117"/>
                    <a:pt x="2" y="119"/>
                    <a:pt x="1" y="121"/>
                  </a:cubicBezTo>
                  <a:cubicBezTo>
                    <a:pt x="1" y="123"/>
                    <a:pt x="0" y="124"/>
                    <a:pt x="0" y="126"/>
                  </a:cubicBezTo>
                  <a:cubicBezTo>
                    <a:pt x="0" y="129"/>
                    <a:pt x="0" y="129"/>
                    <a:pt x="1" y="131"/>
                  </a:cubicBezTo>
                  <a:cubicBezTo>
                    <a:pt x="2" y="132"/>
                    <a:pt x="2" y="132"/>
                    <a:pt x="3" y="133"/>
                  </a:cubicBezTo>
                  <a:cubicBezTo>
                    <a:pt x="4" y="134"/>
                    <a:pt x="4" y="133"/>
                    <a:pt x="4" y="135"/>
                  </a:cubicBezTo>
                  <a:cubicBezTo>
                    <a:pt x="5" y="137"/>
                    <a:pt x="6" y="137"/>
                    <a:pt x="7" y="139"/>
                  </a:cubicBezTo>
                  <a:cubicBezTo>
                    <a:pt x="7" y="140"/>
                    <a:pt x="7" y="142"/>
                    <a:pt x="8" y="143"/>
                  </a:cubicBezTo>
                  <a:cubicBezTo>
                    <a:pt x="9" y="145"/>
                    <a:pt x="9" y="145"/>
                    <a:pt x="9" y="147"/>
                  </a:cubicBezTo>
                  <a:cubicBezTo>
                    <a:pt x="9" y="148"/>
                    <a:pt x="8" y="150"/>
                    <a:pt x="7" y="151"/>
                  </a:cubicBezTo>
                  <a:cubicBezTo>
                    <a:pt x="5" y="152"/>
                    <a:pt x="3" y="153"/>
                    <a:pt x="1" y="153"/>
                  </a:cubicBezTo>
                  <a:cubicBezTo>
                    <a:pt x="2" y="158"/>
                    <a:pt x="2" y="158"/>
                    <a:pt x="2" y="158"/>
                  </a:cubicBezTo>
                  <a:cubicBezTo>
                    <a:pt x="2" y="159"/>
                    <a:pt x="2" y="160"/>
                    <a:pt x="3" y="161"/>
                  </a:cubicBezTo>
                  <a:cubicBezTo>
                    <a:pt x="3" y="162"/>
                    <a:pt x="3" y="162"/>
                    <a:pt x="4" y="163"/>
                  </a:cubicBezTo>
                  <a:cubicBezTo>
                    <a:pt x="4" y="163"/>
                    <a:pt x="4" y="164"/>
                    <a:pt x="4" y="164"/>
                  </a:cubicBezTo>
                  <a:cubicBezTo>
                    <a:pt x="4" y="164"/>
                    <a:pt x="4" y="164"/>
                    <a:pt x="4" y="165"/>
                  </a:cubicBezTo>
                  <a:cubicBezTo>
                    <a:pt x="4" y="165"/>
                    <a:pt x="4" y="165"/>
                    <a:pt x="4" y="166"/>
                  </a:cubicBezTo>
                  <a:cubicBezTo>
                    <a:pt x="4" y="166"/>
                    <a:pt x="5" y="166"/>
                    <a:pt x="6" y="166"/>
                  </a:cubicBezTo>
                  <a:cubicBezTo>
                    <a:pt x="6" y="166"/>
                    <a:pt x="6" y="167"/>
                    <a:pt x="7" y="167"/>
                  </a:cubicBezTo>
                  <a:cubicBezTo>
                    <a:pt x="7" y="168"/>
                    <a:pt x="7" y="169"/>
                    <a:pt x="8" y="170"/>
                  </a:cubicBezTo>
                  <a:cubicBezTo>
                    <a:pt x="9" y="170"/>
                    <a:pt x="10" y="170"/>
                    <a:pt x="11" y="171"/>
                  </a:cubicBezTo>
                  <a:cubicBezTo>
                    <a:pt x="12" y="171"/>
                    <a:pt x="13" y="170"/>
                    <a:pt x="15" y="171"/>
                  </a:cubicBezTo>
                  <a:cubicBezTo>
                    <a:pt x="16" y="171"/>
                    <a:pt x="17" y="172"/>
                    <a:pt x="18" y="173"/>
                  </a:cubicBezTo>
                  <a:cubicBezTo>
                    <a:pt x="19" y="173"/>
                    <a:pt x="20" y="174"/>
                    <a:pt x="21" y="174"/>
                  </a:cubicBezTo>
                  <a:cubicBezTo>
                    <a:pt x="22" y="174"/>
                    <a:pt x="22" y="174"/>
                    <a:pt x="23" y="175"/>
                  </a:cubicBezTo>
                  <a:cubicBezTo>
                    <a:pt x="23" y="175"/>
                    <a:pt x="23" y="175"/>
                    <a:pt x="23" y="176"/>
                  </a:cubicBezTo>
                  <a:cubicBezTo>
                    <a:pt x="23" y="176"/>
                    <a:pt x="24" y="177"/>
                    <a:pt x="24" y="178"/>
                  </a:cubicBezTo>
                  <a:cubicBezTo>
                    <a:pt x="24" y="179"/>
                    <a:pt x="24" y="180"/>
                    <a:pt x="24" y="181"/>
                  </a:cubicBezTo>
                  <a:cubicBezTo>
                    <a:pt x="24" y="182"/>
                    <a:pt x="25" y="182"/>
                    <a:pt x="25" y="183"/>
                  </a:cubicBezTo>
                  <a:cubicBezTo>
                    <a:pt x="25" y="183"/>
                    <a:pt x="25" y="184"/>
                    <a:pt x="25" y="185"/>
                  </a:cubicBezTo>
                  <a:cubicBezTo>
                    <a:pt x="25" y="186"/>
                    <a:pt x="26" y="186"/>
                    <a:pt x="26" y="187"/>
                  </a:cubicBezTo>
                  <a:cubicBezTo>
                    <a:pt x="26" y="188"/>
                    <a:pt x="26" y="189"/>
                    <a:pt x="26" y="190"/>
                  </a:cubicBezTo>
                  <a:cubicBezTo>
                    <a:pt x="26" y="190"/>
                    <a:pt x="26" y="191"/>
                    <a:pt x="26" y="192"/>
                  </a:cubicBezTo>
                  <a:cubicBezTo>
                    <a:pt x="27" y="193"/>
                    <a:pt x="27" y="194"/>
                    <a:pt x="28" y="195"/>
                  </a:cubicBezTo>
                  <a:cubicBezTo>
                    <a:pt x="29" y="196"/>
                    <a:pt x="32" y="196"/>
                    <a:pt x="32" y="198"/>
                  </a:cubicBezTo>
                  <a:cubicBezTo>
                    <a:pt x="32" y="199"/>
                    <a:pt x="31" y="199"/>
                    <a:pt x="31" y="200"/>
                  </a:cubicBezTo>
                  <a:cubicBezTo>
                    <a:pt x="31" y="200"/>
                    <a:pt x="31" y="200"/>
                    <a:pt x="31" y="200"/>
                  </a:cubicBezTo>
                  <a:cubicBezTo>
                    <a:pt x="31" y="201"/>
                    <a:pt x="30" y="201"/>
                    <a:pt x="29" y="202"/>
                  </a:cubicBezTo>
                  <a:cubicBezTo>
                    <a:pt x="28" y="203"/>
                    <a:pt x="26" y="204"/>
                    <a:pt x="26" y="206"/>
                  </a:cubicBezTo>
                  <a:cubicBezTo>
                    <a:pt x="26" y="207"/>
                    <a:pt x="27" y="209"/>
                    <a:pt x="28" y="211"/>
                  </a:cubicBezTo>
                  <a:cubicBezTo>
                    <a:pt x="28" y="211"/>
                    <a:pt x="28" y="212"/>
                    <a:pt x="28" y="213"/>
                  </a:cubicBezTo>
                  <a:cubicBezTo>
                    <a:pt x="28" y="217"/>
                    <a:pt x="27" y="220"/>
                    <a:pt x="27" y="224"/>
                  </a:cubicBezTo>
                  <a:cubicBezTo>
                    <a:pt x="27" y="225"/>
                    <a:pt x="27" y="225"/>
                    <a:pt x="27" y="226"/>
                  </a:cubicBezTo>
                  <a:cubicBezTo>
                    <a:pt x="27" y="226"/>
                    <a:pt x="27" y="226"/>
                    <a:pt x="27" y="226"/>
                  </a:cubicBezTo>
                  <a:cubicBezTo>
                    <a:pt x="28" y="227"/>
                    <a:pt x="29" y="228"/>
                    <a:pt x="30" y="229"/>
                  </a:cubicBezTo>
                  <a:cubicBezTo>
                    <a:pt x="31" y="229"/>
                    <a:pt x="31" y="230"/>
                    <a:pt x="32" y="231"/>
                  </a:cubicBezTo>
                  <a:cubicBezTo>
                    <a:pt x="33" y="232"/>
                    <a:pt x="34" y="231"/>
                    <a:pt x="36" y="231"/>
                  </a:cubicBezTo>
                  <a:cubicBezTo>
                    <a:pt x="37" y="231"/>
                    <a:pt x="39" y="231"/>
                    <a:pt x="41" y="231"/>
                  </a:cubicBezTo>
                  <a:cubicBezTo>
                    <a:pt x="44" y="231"/>
                    <a:pt x="46" y="231"/>
                    <a:pt x="49" y="230"/>
                  </a:cubicBezTo>
                  <a:cubicBezTo>
                    <a:pt x="51" y="229"/>
                    <a:pt x="55" y="227"/>
                    <a:pt x="57" y="228"/>
                  </a:cubicBezTo>
                  <a:cubicBezTo>
                    <a:pt x="58" y="228"/>
                    <a:pt x="59" y="229"/>
                    <a:pt x="60" y="229"/>
                  </a:cubicBezTo>
                  <a:cubicBezTo>
                    <a:pt x="62" y="229"/>
                    <a:pt x="63" y="229"/>
                    <a:pt x="64" y="229"/>
                  </a:cubicBezTo>
                  <a:cubicBezTo>
                    <a:pt x="66" y="228"/>
                    <a:pt x="68" y="229"/>
                    <a:pt x="70" y="228"/>
                  </a:cubicBezTo>
                  <a:cubicBezTo>
                    <a:pt x="72" y="228"/>
                    <a:pt x="75" y="227"/>
                    <a:pt x="76" y="226"/>
                  </a:cubicBezTo>
                  <a:cubicBezTo>
                    <a:pt x="77" y="225"/>
                    <a:pt x="77" y="224"/>
                    <a:pt x="78" y="224"/>
                  </a:cubicBezTo>
                  <a:cubicBezTo>
                    <a:pt x="79" y="224"/>
                    <a:pt x="80" y="224"/>
                    <a:pt x="80" y="224"/>
                  </a:cubicBezTo>
                  <a:cubicBezTo>
                    <a:pt x="81" y="224"/>
                    <a:pt x="82" y="223"/>
                    <a:pt x="83" y="222"/>
                  </a:cubicBezTo>
                  <a:cubicBezTo>
                    <a:pt x="85" y="224"/>
                    <a:pt x="88" y="223"/>
                    <a:pt x="89" y="220"/>
                  </a:cubicBezTo>
                  <a:cubicBezTo>
                    <a:pt x="89" y="219"/>
                    <a:pt x="88" y="215"/>
                    <a:pt x="91" y="216"/>
                  </a:cubicBezTo>
                  <a:cubicBezTo>
                    <a:pt x="92" y="217"/>
                    <a:pt x="93" y="218"/>
                    <a:pt x="94" y="218"/>
                  </a:cubicBezTo>
                  <a:cubicBezTo>
                    <a:pt x="95" y="218"/>
                    <a:pt x="97" y="218"/>
                    <a:pt x="98" y="218"/>
                  </a:cubicBezTo>
                  <a:cubicBezTo>
                    <a:pt x="100" y="218"/>
                    <a:pt x="101" y="219"/>
                    <a:pt x="103" y="218"/>
                  </a:cubicBezTo>
                  <a:cubicBezTo>
                    <a:pt x="103" y="218"/>
                    <a:pt x="103" y="217"/>
                    <a:pt x="104" y="217"/>
                  </a:cubicBezTo>
                  <a:cubicBezTo>
                    <a:pt x="104" y="216"/>
                    <a:pt x="105" y="217"/>
                    <a:pt x="105" y="216"/>
                  </a:cubicBezTo>
                  <a:cubicBezTo>
                    <a:pt x="107" y="216"/>
                    <a:pt x="106" y="218"/>
                    <a:pt x="108" y="218"/>
                  </a:cubicBezTo>
                  <a:cubicBezTo>
                    <a:pt x="109" y="218"/>
                    <a:pt x="110" y="216"/>
                    <a:pt x="110" y="218"/>
                  </a:cubicBezTo>
                  <a:cubicBezTo>
                    <a:pt x="111" y="217"/>
                    <a:pt x="113" y="216"/>
                    <a:pt x="114" y="217"/>
                  </a:cubicBezTo>
                  <a:cubicBezTo>
                    <a:pt x="115" y="218"/>
                    <a:pt x="114" y="221"/>
                    <a:pt x="115" y="222"/>
                  </a:cubicBezTo>
                  <a:cubicBezTo>
                    <a:pt x="115" y="222"/>
                    <a:pt x="116" y="223"/>
                    <a:pt x="116" y="223"/>
                  </a:cubicBezTo>
                  <a:cubicBezTo>
                    <a:pt x="116" y="224"/>
                    <a:pt x="117" y="225"/>
                    <a:pt x="118" y="225"/>
                  </a:cubicBezTo>
                  <a:cubicBezTo>
                    <a:pt x="120" y="226"/>
                    <a:pt x="122" y="226"/>
                    <a:pt x="124" y="228"/>
                  </a:cubicBezTo>
                  <a:cubicBezTo>
                    <a:pt x="124" y="229"/>
                    <a:pt x="125" y="230"/>
                    <a:pt x="126" y="231"/>
                  </a:cubicBezTo>
                  <a:cubicBezTo>
                    <a:pt x="126" y="231"/>
                    <a:pt x="126" y="231"/>
                    <a:pt x="127" y="232"/>
                  </a:cubicBezTo>
                  <a:cubicBezTo>
                    <a:pt x="128" y="232"/>
                    <a:pt x="128" y="234"/>
                    <a:pt x="129" y="235"/>
                  </a:cubicBezTo>
                  <a:cubicBezTo>
                    <a:pt x="130" y="236"/>
                    <a:pt x="130" y="235"/>
                    <a:pt x="131" y="234"/>
                  </a:cubicBezTo>
                  <a:cubicBezTo>
                    <a:pt x="133" y="234"/>
                    <a:pt x="135" y="233"/>
                    <a:pt x="137" y="233"/>
                  </a:cubicBezTo>
                  <a:cubicBezTo>
                    <a:pt x="138" y="234"/>
                    <a:pt x="138" y="235"/>
                    <a:pt x="139" y="235"/>
                  </a:cubicBezTo>
                  <a:cubicBezTo>
                    <a:pt x="140" y="236"/>
                    <a:pt x="141" y="236"/>
                    <a:pt x="142" y="236"/>
                  </a:cubicBezTo>
                  <a:cubicBezTo>
                    <a:pt x="143" y="238"/>
                    <a:pt x="144" y="237"/>
                    <a:pt x="146" y="237"/>
                  </a:cubicBezTo>
                  <a:cubicBezTo>
                    <a:pt x="147" y="237"/>
                    <a:pt x="148" y="238"/>
                    <a:pt x="148" y="238"/>
                  </a:cubicBezTo>
                  <a:cubicBezTo>
                    <a:pt x="150" y="239"/>
                    <a:pt x="151" y="241"/>
                    <a:pt x="152" y="241"/>
                  </a:cubicBezTo>
                  <a:cubicBezTo>
                    <a:pt x="153" y="242"/>
                    <a:pt x="154" y="241"/>
                    <a:pt x="155" y="241"/>
                  </a:cubicBezTo>
                  <a:cubicBezTo>
                    <a:pt x="155" y="242"/>
                    <a:pt x="156" y="242"/>
                    <a:pt x="156" y="242"/>
                  </a:cubicBezTo>
                  <a:cubicBezTo>
                    <a:pt x="158" y="242"/>
                    <a:pt x="160" y="242"/>
                    <a:pt x="162" y="242"/>
                  </a:cubicBezTo>
                  <a:cubicBezTo>
                    <a:pt x="167" y="242"/>
                    <a:pt x="173" y="241"/>
                    <a:pt x="178" y="241"/>
                  </a:cubicBezTo>
                  <a:cubicBezTo>
                    <a:pt x="178" y="239"/>
                    <a:pt x="178" y="237"/>
                    <a:pt x="176" y="236"/>
                  </a:cubicBezTo>
                  <a:cubicBezTo>
                    <a:pt x="179" y="235"/>
                    <a:pt x="181" y="239"/>
                    <a:pt x="184" y="238"/>
                  </a:cubicBezTo>
                  <a:cubicBezTo>
                    <a:pt x="185" y="237"/>
                    <a:pt x="185" y="237"/>
                    <a:pt x="186" y="237"/>
                  </a:cubicBezTo>
                  <a:cubicBezTo>
                    <a:pt x="187" y="237"/>
                    <a:pt x="188" y="238"/>
                    <a:pt x="189" y="238"/>
                  </a:cubicBezTo>
                  <a:cubicBezTo>
                    <a:pt x="191" y="239"/>
                    <a:pt x="192" y="240"/>
                    <a:pt x="195" y="239"/>
                  </a:cubicBezTo>
                  <a:cubicBezTo>
                    <a:pt x="196" y="239"/>
                    <a:pt x="198" y="238"/>
                    <a:pt x="199" y="238"/>
                  </a:cubicBezTo>
                  <a:cubicBezTo>
                    <a:pt x="200" y="237"/>
                    <a:pt x="201" y="236"/>
                    <a:pt x="202" y="236"/>
                  </a:cubicBezTo>
                  <a:cubicBezTo>
                    <a:pt x="203" y="235"/>
                    <a:pt x="204" y="235"/>
                    <a:pt x="205" y="235"/>
                  </a:cubicBezTo>
                  <a:cubicBezTo>
                    <a:pt x="207" y="233"/>
                    <a:pt x="206" y="230"/>
                    <a:pt x="206" y="227"/>
                  </a:cubicBezTo>
                  <a:cubicBezTo>
                    <a:pt x="206" y="227"/>
                    <a:pt x="206" y="226"/>
                    <a:pt x="206" y="226"/>
                  </a:cubicBezTo>
                  <a:cubicBezTo>
                    <a:pt x="206" y="224"/>
                    <a:pt x="207" y="224"/>
                    <a:pt x="207" y="223"/>
                  </a:cubicBezTo>
                  <a:cubicBezTo>
                    <a:pt x="208" y="221"/>
                    <a:pt x="207" y="220"/>
                    <a:pt x="207" y="218"/>
                  </a:cubicBezTo>
                  <a:cubicBezTo>
                    <a:pt x="207" y="215"/>
                    <a:pt x="204" y="214"/>
                    <a:pt x="203" y="211"/>
                  </a:cubicBezTo>
                  <a:cubicBezTo>
                    <a:pt x="202" y="207"/>
                    <a:pt x="205" y="205"/>
                    <a:pt x="209" y="205"/>
                  </a:cubicBezTo>
                  <a:cubicBezTo>
                    <a:pt x="211" y="205"/>
                    <a:pt x="213" y="207"/>
                    <a:pt x="215" y="208"/>
                  </a:cubicBezTo>
                  <a:cubicBezTo>
                    <a:pt x="217" y="208"/>
                    <a:pt x="220" y="210"/>
                    <a:pt x="223" y="210"/>
                  </a:cubicBezTo>
                  <a:cubicBezTo>
                    <a:pt x="223" y="208"/>
                    <a:pt x="223" y="206"/>
                    <a:pt x="223" y="204"/>
                  </a:cubicBezTo>
                  <a:cubicBezTo>
                    <a:pt x="224" y="202"/>
                    <a:pt x="224" y="201"/>
                    <a:pt x="225" y="200"/>
                  </a:cubicBezTo>
                  <a:cubicBezTo>
                    <a:pt x="227" y="198"/>
                    <a:pt x="227" y="198"/>
                    <a:pt x="230" y="198"/>
                  </a:cubicBezTo>
                  <a:cubicBezTo>
                    <a:pt x="229" y="197"/>
                    <a:pt x="230" y="197"/>
                    <a:pt x="230" y="197"/>
                  </a:cubicBezTo>
                  <a:cubicBezTo>
                    <a:pt x="230" y="196"/>
                    <a:pt x="231" y="196"/>
                    <a:pt x="231" y="196"/>
                  </a:cubicBezTo>
                  <a:cubicBezTo>
                    <a:pt x="232" y="195"/>
                    <a:pt x="232" y="195"/>
                    <a:pt x="233" y="194"/>
                  </a:cubicBezTo>
                  <a:cubicBezTo>
                    <a:pt x="233" y="194"/>
                    <a:pt x="233" y="193"/>
                    <a:pt x="233" y="193"/>
                  </a:cubicBezTo>
                  <a:cubicBezTo>
                    <a:pt x="235" y="191"/>
                    <a:pt x="237" y="190"/>
                    <a:pt x="238" y="189"/>
                  </a:cubicBezTo>
                  <a:cubicBezTo>
                    <a:pt x="240" y="189"/>
                    <a:pt x="242" y="189"/>
                    <a:pt x="244" y="188"/>
                  </a:cubicBezTo>
                  <a:cubicBezTo>
                    <a:pt x="245" y="188"/>
                    <a:pt x="246" y="187"/>
                    <a:pt x="247" y="187"/>
                  </a:cubicBezTo>
                  <a:cubicBezTo>
                    <a:pt x="249" y="188"/>
                    <a:pt x="249" y="188"/>
                    <a:pt x="251" y="187"/>
                  </a:cubicBezTo>
                  <a:cubicBezTo>
                    <a:pt x="254" y="185"/>
                    <a:pt x="256" y="183"/>
                    <a:pt x="260" y="181"/>
                  </a:cubicBezTo>
                  <a:cubicBezTo>
                    <a:pt x="262" y="180"/>
                    <a:pt x="263" y="177"/>
                    <a:pt x="266" y="179"/>
                  </a:cubicBezTo>
                  <a:cubicBezTo>
                    <a:pt x="268" y="180"/>
                    <a:pt x="270" y="183"/>
                    <a:pt x="273" y="183"/>
                  </a:cubicBezTo>
                  <a:cubicBezTo>
                    <a:pt x="275" y="183"/>
                    <a:pt x="276" y="182"/>
                    <a:pt x="277" y="183"/>
                  </a:cubicBezTo>
                  <a:cubicBezTo>
                    <a:pt x="278" y="183"/>
                    <a:pt x="278" y="184"/>
                    <a:pt x="279" y="185"/>
                  </a:cubicBezTo>
                  <a:cubicBezTo>
                    <a:pt x="281" y="185"/>
                    <a:pt x="281" y="185"/>
                    <a:pt x="282" y="187"/>
                  </a:cubicBezTo>
                  <a:cubicBezTo>
                    <a:pt x="283" y="188"/>
                    <a:pt x="285" y="190"/>
                    <a:pt x="286" y="191"/>
                  </a:cubicBezTo>
                  <a:cubicBezTo>
                    <a:pt x="287" y="193"/>
                    <a:pt x="286" y="193"/>
                    <a:pt x="288" y="193"/>
                  </a:cubicBezTo>
                  <a:cubicBezTo>
                    <a:pt x="290" y="193"/>
                    <a:pt x="291" y="192"/>
                    <a:pt x="292" y="192"/>
                  </a:cubicBezTo>
                  <a:cubicBezTo>
                    <a:pt x="294" y="191"/>
                    <a:pt x="296" y="190"/>
                    <a:pt x="298" y="190"/>
                  </a:cubicBezTo>
                  <a:cubicBezTo>
                    <a:pt x="301" y="190"/>
                    <a:pt x="303" y="189"/>
                    <a:pt x="306" y="188"/>
                  </a:cubicBezTo>
                  <a:cubicBezTo>
                    <a:pt x="308" y="188"/>
                    <a:pt x="309" y="189"/>
                    <a:pt x="310" y="189"/>
                  </a:cubicBezTo>
                  <a:cubicBezTo>
                    <a:pt x="311" y="189"/>
                    <a:pt x="314" y="189"/>
                    <a:pt x="315" y="188"/>
                  </a:cubicBezTo>
                  <a:cubicBezTo>
                    <a:pt x="316" y="187"/>
                    <a:pt x="315" y="182"/>
                    <a:pt x="314" y="181"/>
                  </a:cubicBezTo>
                  <a:cubicBezTo>
                    <a:pt x="313" y="181"/>
                    <a:pt x="312" y="181"/>
                    <a:pt x="311" y="180"/>
                  </a:cubicBezTo>
                  <a:cubicBezTo>
                    <a:pt x="309" y="179"/>
                    <a:pt x="308" y="177"/>
                    <a:pt x="307" y="175"/>
                  </a:cubicBezTo>
                  <a:cubicBezTo>
                    <a:pt x="305" y="173"/>
                    <a:pt x="303" y="171"/>
                    <a:pt x="302" y="169"/>
                  </a:cubicBezTo>
                  <a:cubicBezTo>
                    <a:pt x="301" y="168"/>
                    <a:pt x="300" y="167"/>
                    <a:pt x="301" y="166"/>
                  </a:cubicBezTo>
                  <a:cubicBezTo>
                    <a:pt x="301" y="167"/>
                    <a:pt x="302" y="165"/>
                    <a:pt x="302" y="165"/>
                  </a:cubicBezTo>
                  <a:cubicBezTo>
                    <a:pt x="303" y="165"/>
                    <a:pt x="304" y="164"/>
                    <a:pt x="304" y="164"/>
                  </a:cubicBezTo>
                  <a:cubicBezTo>
                    <a:pt x="305" y="163"/>
                    <a:pt x="305" y="162"/>
                    <a:pt x="304" y="161"/>
                  </a:cubicBezTo>
                  <a:cubicBezTo>
                    <a:pt x="304" y="159"/>
                    <a:pt x="302" y="158"/>
                    <a:pt x="301" y="156"/>
                  </a:cubicBezTo>
                  <a:cubicBezTo>
                    <a:pt x="301" y="155"/>
                    <a:pt x="302" y="154"/>
                    <a:pt x="300" y="154"/>
                  </a:cubicBezTo>
                  <a:cubicBezTo>
                    <a:pt x="298" y="153"/>
                    <a:pt x="297" y="154"/>
                    <a:pt x="295" y="153"/>
                  </a:cubicBezTo>
                  <a:cubicBezTo>
                    <a:pt x="294" y="152"/>
                    <a:pt x="293" y="151"/>
                    <a:pt x="292" y="150"/>
                  </a:cubicBezTo>
                  <a:cubicBezTo>
                    <a:pt x="291" y="149"/>
                    <a:pt x="286" y="146"/>
                    <a:pt x="285" y="147"/>
                  </a:cubicBezTo>
                  <a:cubicBezTo>
                    <a:pt x="284" y="147"/>
                    <a:pt x="284" y="148"/>
                    <a:pt x="284" y="148"/>
                  </a:cubicBezTo>
                  <a:cubicBezTo>
                    <a:pt x="283" y="148"/>
                    <a:pt x="282" y="148"/>
                    <a:pt x="282" y="148"/>
                  </a:cubicBezTo>
                  <a:cubicBezTo>
                    <a:pt x="281" y="146"/>
                    <a:pt x="281" y="145"/>
                    <a:pt x="283" y="144"/>
                  </a:cubicBezTo>
                  <a:cubicBezTo>
                    <a:pt x="284" y="144"/>
                    <a:pt x="285" y="143"/>
                    <a:pt x="286" y="143"/>
                  </a:cubicBezTo>
                  <a:cubicBezTo>
                    <a:pt x="287" y="142"/>
                    <a:pt x="289" y="143"/>
                    <a:pt x="290" y="143"/>
                  </a:cubicBezTo>
                  <a:cubicBezTo>
                    <a:pt x="292" y="142"/>
                    <a:pt x="291" y="142"/>
                    <a:pt x="292" y="140"/>
                  </a:cubicBezTo>
                  <a:cubicBezTo>
                    <a:pt x="292" y="139"/>
                    <a:pt x="292" y="138"/>
                    <a:pt x="293" y="137"/>
                  </a:cubicBezTo>
                  <a:cubicBezTo>
                    <a:pt x="293" y="136"/>
                    <a:pt x="293" y="134"/>
                    <a:pt x="294" y="135"/>
                  </a:cubicBezTo>
                  <a:cubicBezTo>
                    <a:pt x="295" y="136"/>
                    <a:pt x="297" y="138"/>
                    <a:pt x="298" y="138"/>
                  </a:cubicBezTo>
                  <a:cubicBezTo>
                    <a:pt x="300" y="138"/>
                    <a:pt x="299" y="136"/>
                    <a:pt x="299" y="135"/>
                  </a:cubicBezTo>
                  <a:cubicBezTo>
                    <a:pt x="299" y="134"/>
                    <a:pt x="299" y="133"/>
                    <a:pt x="299" y="132"/>
                  </a:cubicBezTo>
                  <a:cubicBezTo>
                    <a:pt x="299" y="130"/>
                    <a:pt x="300" y="131"/>
                    <a:pt x="301" y="131"/>
                  </a:cubicBezTo>
                  <a:cubicBezTo>
                    <a:pt x="303" y="131"/>
                    <a:pt x="305" y="130"/>
                    <a:pt x="306" y="128"/>
                  </a:cubicBezTo>
                  <a:cubicBezTo>
                    <a:pt x="306" y="126"/>
                    <a:pt x="304" y="125"/>
                    <a:pt x="304" y="123"/>
                  </a:cubicBezTo>
                  <a:cubicBezTo>
                    <a:pt x="307" y="123"/>
                    <a:pt x="310" y="123"/>
                    <a:pt x="312" y="122"/>
                  </a:cubicBezTo>
                  <a:cubicBezTo>
                    <a:pt x="313" y="121"/>
                    <a:pt x="313" y="121"/>
                    <a:pt x="313" y="121"/>
                  </a:cubicBezTo>
                  <a:cubicBezTo>
                    <a:pt x="313" y="120"/>
                    <a:pt x="313" y="120"/>
                    <a:pt x="312" y="120"/>
                  </a:cubicBezTo>
                  <a:cubicBezTo>
                    <a:pt x="312" y="119"/>
                    <a:pt x="312" y="119"/>
                    <a:pt x="312" y="118"/>
                  </a:cubicBezTo>
                  <a:cubicBezTo>
                    <a:pt x="311" y="117"/>
                    <a:pt x="311" y="117"/>
                    <a:pt x="310" y="116"/>
                  </a:cubicBezTo>
                  <a:cubicBezTo>
                    <a:pt x="310" y="116"/>
                    <a:pt x="310" y="114"/>
                    <a:pt x="310" y="114"/>
                  </a:cubicBezTo>
                  <a:cubicBezTo>
                    <a:pt x="310" y="112"/>
                    <a:pt x="310" y="110"/>
                    <a:pt x="310" y="108"/>
                  </a:cubicBezTo>
                  <a:cubicBezTo>
                    <a:pt x="310" y="107"/>
                    <a:pt x="311" y="107"/>
                    <a:pt x="310" y="106"/>
                  </a:cubicBezTo>
                  <a:cubicBezTo>
                    <a:pt x="310" y="105"/>
                    <a:pt x="310" y="105"/>
                    <a:pt x="310" y="104"/>
                  </a:cubicBezTo>
                  <a:cubicBezTo>
                    <a:pt x="310" y="103"/>
                    <a:pt x="310" y="102"/>
                    <a:pt x="311" y="101"/>
                  </a:cubicBezTo>
                  <a:cubicBezTo>
                    <a:pt x="312" y="100"/>
                    <a:pt x="313" y="98"/>
                    <a:pt x="314" y="96"/>
                  </a:cubicBezTo>
                  <a:cubicBezTo>
                    <a:pt x="315" y="94"/>
                    <a:pt x="315" y="92"/>
                    <a:pt x="314" y="90"/>
                  </a:cubicBezTo>
                  <a:cubicBezTo>
                    <a:pt x="313" y="88"/>
                    <a:pt x="314" y="87"/>
                    <a:pt x="315" y="85"/>
                  </a:cubicBezTo>
                  <a:cubicBezTo>
                    <a:pt x="316" y="84"/>
                    <a:pt x="316" y="82"/>
                    <a:pt x="318" y="80"/>
                  </a:cubicBezTo>
                  <a:cubicBezTo>
                    <a:pt x="318" y="80"/>
                    <a:pt x="318" y="79"/>
                    <a:pt x="318" y="79"/>
                  </a:cubicBezTo>
                  <a:cubicBezTo>
                    <a:pt x="319" y="79"/>
                    <a:pt x="319" y="79"/>
                    <a:pt x="319" y="78"/>
                  </a:cubicBezTo>
                  <a:cubicBezTo>
                    <a:pt x="319" y="78"/>
                    <a:pt x="320" y="76"/>
                    <a:pt x="320" y="76"/>
                  </a:cubicBezTo>
                  <a:cubicBezTo>
                    <a:pt x="322" y="75"/>
                    <a:pt x="325" y="76"/>
                    <a:pt x="327" y="76"/>
                  </a:cubicBezTo>
                  <a:cubicBezTo>
                    <a:pt x="329" y="76"/>
                    <a:pt x="330" y="77"/>
                    <a:pt x="332" y="77"/>
                  </a:cubicBezTo>
                  <a:cubicBezTo>
                    <a:pt x="333" y="77"/>
                    <a:pt x="334" y="77"/>
                    <a:pt x="335" y="77"/>
                  </a:cubicBezTo>
                  <a:cubicBezTo>
                    <a:pt x="336" y="77"/>
                    <a:pt x="336" y="77"/>
                    <a:pt x="337" y="75"/>
                  </a:cubicBezTo>
                  <a:cubicBezTo>
                    <a:pt x="338" y="75"/>
                    <a:pt x="338" y="74"/>
                    <a:pt x="339" y="74"/>
                  </a:cubicBezTo>
                  <a:cubicBezTo>
                    <a:pt x="341" y="74"/>
                    <a:pt x="343" y="76"/>
                    <a:pt x="345" y="76"/>
                  </a:cubicBezTo>
                  <a:cubicBezTo>
                    <a:pt x="347" y="76"/>
                    <a:pt x="348" y="74"/>
                    <a:pt x="348" y="72"/>
                  </a:cubicBezTo>
                  <a:cubicBezTo>
                    <a:pt x="349" y="72"/>
                    <a:pt x="351" y="73"/>
                    <a:pt x="352" y="73"/>
                  </a:cubicBezTo>
                  <a:cubicBezTo>
                    <a:pt x="352" y="74"/>
                    <a:pt x="353" y="75"/>
                    <a:pt x="354" y="74"/>
                  </a:cubicBezTo>
                  <a:cubicBezTo>
                    <a:pt x="355" y="74"/>
                    <a:pt x="356" y="69"/>
                    <a:pt x="356" y="69"/>
                  </a:cubicBezTo>
                  <a:cubicBezTo>
                    <a:pt x="357" y="67"/>
                    <a:pt x="357" y="64"/>
                    <a:pt x="357" y="62"/>
                  </a:cubicBezTo>
                </a:path>
              </a:pathLst>
            </a:custGeom>
            <a:solidFill>
              <a:schemeClr val="bg2">
                <a:lumMod val="60000"/>
                <a:lumOff val="40000"/>
              </a:schemeClr>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sp>
          <p:nvSpPr>
            <p:cNvPr id="112" name="Freeform 34">
              <a:extLst>
                <a:ext uri="{FF2B5EF4-FFF2-40B4-BE49-F238E27FC236}">
                  <a16:creationId xmlns:a16="http://schemas.microsoft.com/office/drawing/2014/main" id="{D5B4BAAF-8EAA-F178-0C09-A793FFEED89F}"/>
                </a:ext>
              </a:extLst>
            </p:cNvPr>
            <p:cNvSpPr>
              <a:spLocks/>
            </p:cNvSpPr>
            <p:nvPr/>
          </p:nvSpPr>
          <p:spPr bwMode="auto">
            <a:xfrm>
              <a:off x="7932982" y="3120943"/>
              <a:ext cx="572532" cy="418745"/>
            </a:xfrm>
            <a:custGeom>
              <a:avLst/>
              <a:gdLst/>
              <a:ahLst/>
              <a:cxnLst>
                <a:cxn ang="0">
                  <a:pos x="474" y="252"/>
                </a:cxn>
                <a:cxn ang="0">
                  <a:pos x="437" y="239"/>
                </a:cxn>
                <a:cxn ang="0">
                  <a:pos x="438" y="138"/>
                </a:cxn>
                <a:cxn ang="0">
                  <a:pos x="412" y="87"/>
                </a:cxn>
                <a:cxn ang="0">
                  <a:pos x="392" y="65"/>
                </a:cxn>
                <a:cxn ang="0">
                  <a:pos x="379" y="32"/>
                </a:cxn>
                <a:cxn ang="0">
                  <a:pos x="336" y="10"/>
                </a:cxn>
                <a:cxn ang="0">
                  <a:pos x="295" y="30"/>
                </a:cxn>
                <a:cxn ang="0">
                  <a:pos x="245" y="34"/>
                </a:cxn>
                <a:cxn ang="0">
                  <a:pos x="212" y="27"/>
                </a:cxn>
                <a:cxn ang="0">
                  <a:pos x="175" y="24"/>
                </a:cxn>
                <a:cxn ang="0">
                  <a:pos x="145" y="27"/>
                </a:cxn>
                <a:cxn ang="0">
                  <a:pos x="125" y="42"/>
                </a:cxn>
                <a:cxn ang="0">
                  <a:pos x="107" y="53"/>
                </a:cxn>
                <a:cxn ang="0">
                  <a:pos x="102" y="62"/>
                </a:cxn>
                <a:cxn ang="0">
                  <a:pos x="94" y="76"/>
                </a:cxn>
                <a:cxn ang="0">
                  <a:pos x="80" y="102"/>
                </a:cxn>
                <a:cxn ang="0">
                  <a:pos x="73" y="123"/>
                </a:cxn>
                <a:cxn ang="0">
                  <a:pos x="64" y="133"/>
                </a:cxn>
                <a:cxn ang="0">
                  <a:pos x="54" y="149"/>
                </a:cxn>
                <a:cxn ang="0">
                  <a:pos x="48" y="159"/>
                </a:cxn>
                <a:cxn ang="0">
                  <a:pos x="34" y="165"/>
                </a:cxn>
                <a:cxn ang="0">
                  <a:pos x="5" y="182"/>
                </a:cxn>
                <a:cxn ang="0">
                  <a:pos x="19" y="199"/>
                </a:cxn>
                <a:cxn ang="0">
                  <a:pos x="29" y="210"/>
                </a:cxn>
                <a:cxn ang="0">
                  <a:pos x="31" y="231"/>
                </a:cxn>
                <a:cxn ang="0">
                  <a:pos x="61" y="246"/>
                </a:cxn>
                <a:cxn ang="0">
                  <a:pos x="61" y="260"/>
                </a:cxn>
                <a:cxn ang="0">
                  <a:pos x="65" y="273"/>
                </a:cxn>
                <a:cxn ang="0">
                  <a:pos x="61" y="285"/>
                </a:cxn>
                <a:cxn ang="0">
                  <a:pos x="71" y="292"/>
                </a:cxn>
                <a:cxn ang="0">
                  <a:pos x="94" y="305"/>
                </a:cxn>
                <a:cxn ang="0">
                  <a:pos x="107" y="299"/>
                </a:cxn>
                <a:cxn ang="0">
                  <a:pos x="122" y="309"/>
                </a:cxn>
                <a:cxn ang="0">
                  <a:pos x="119" y="318"/>
                </a:cxn>
                <a:cxn ang="0">
                  <a:pos x="132" y="335"/>
                </a:cxn>
                <a:cxn ang="0">
                  <a:pos x="138" y="365"/>
                </a:cxn>
                <a:cxn ang="0">
                  <a:pos x="185" y="369"/>
                </a:cxn>
                <a:cxn ang="0">
                  <a:pos x="221" y="378"/>
                </a:cxn>
                <a:cxn ang="0">
                  <a:pos x="263" y="378"/>
                </a:cxn>
                <a:cxn ang="0">
                  <a:pos x="290" y="381"/>
                </a:cxn>
                <a:cxn ang="0">
                  <a:pos x="308" y="364"/>
                </a:cxn>
                <a:cxn ang="0">
                  <a:pos x="344" y="350"/>
                </a:cxn>
                <a:cxn ang="0">
                  <a:pos x="382" y="347"/>
                </a:cxn>
                <a:cxn ang="0">
                  <a:pos x="399" y="355"/>
                </a:cxn>
                <a:cxn ang="0">
                  <a:pos x="414" y="360"/>
                </a:cxn>
                <a:cxn ang="0">
                  <a:pos x="426" y="368"/>
                </a:cxn>
                <a:cxn ang="0">
                  <a:pos x="446" y="379"/>
                </a:cxn>
                <a:cxn ang="0">
                  <a:pos x="458" y="366"/>
                </a:cxn>
                <a:cxn ang="0">
                  <a:pos x="468" y="316"/>
                </a:cxn>
                <a:cxn ang="0">
                  <a:pos x="476" y="294"/>
                </a:cxn>
                <a:cxn ang="0">
                  <a:pos x="491" y="289"/>
                </a:cxn>
                <a:cxn ang="0">
                  <a:pos x="518" y="280"/>
                </a:cxn>
              </a:cxnLst>
              <a:rect l="0" t="0" r="r" b="b"/>
              <a:pathLst>
                <a:path w="525" h="384">
                  <a:moveTo>
                    <a:pt x="525" y="255"/>
                  </a:moveTo>
                  <a:cubicBezTo>
                    <a:pt x="525" y="252"/>
                    <a:pt x="515" y="249"/>
                    <a:pt x="512" y="247"/>
                  </a:cubicBezTo>
                  <a:cubicBezTo>
                    <a:pt x="507" y="244"/>
                    <a:pt x="503" y="241"/>
                    <a:pt x="496" y="243"/>
                  </a:cubicBezTo>
                  <a:cubicBezTo>
                    <a:pt x="493" y="243"/>
                    <a:pt x="493" y="244"/>
                    <a:pt x="491" y="246"/>
                  </a:cubicBezTo>
                  <a:cubicBezTo>
                    <a:pt x="490" y="247"/>
                    <a:pt x="487" y="249"/>
                    <a:pt x="483" y="250"/>
                  </a:cubicBezTo>
                  <a:cubicBezTo>
                    <a:pt x="478" y="252"/>
                    <a:pt x="476" y="252"/>
                    <a:pt x="474" y="252"/>
                  </a:cubicBezTo>
                  <a:cubicBezTo>
                    <a:pt x="472" y="252"/>
                    <a:pt x="470" y="251"/>
                    <a:pt x="468" y="252"/>
                  </a:cubicBezTo>
                  <a:cubicBezTo>
                    <a:pt x="467" y="252"/>
                    <a:pt x="467" y="255"/>
                    <a:pt x="466" y="256"/>
                  </a:cubicBezTo>
                  <a:cubicBezTo>
                    <a:pt x="463" y="259"/>
                    <a:pt x="462" y="257"/>
                    <a:pt x="459" y="256"/>
                  </a:cubicBezTo>
                  <a:cubicBezTo>
                    <a:pt x="457" y="254"/>
                    <a:pt x="455" y="253"/>
                    <a:pt x="453" y="252"/>
                  </a:cubicBezTo>
                  <a:cubicBezTo>
                    <a:pt x="451" y="252"/>
                    <a:pt x="445" y="249"/>
                    <a:pt x="443" y="248"/>
                  </a:cubicBezTo>
                  <a:cubicBezTo>
                    <a:pt x="443" y="247"/>
                    <a:pt x="438" y="239"/>
                    <a:pt x="437" y="239"/>
                  </a:cubicBezTo>
                  <a:cubicBezTo>
                    <a:pt x="433" y="234"/>
                    <a:pt x="428" y="230"/>
                    <a:pt x="432" y="223"/>
                  </a:cubicBezTo>
                  <a:cubicBezTo>
                    <a:pt x="433" y="219"/>
                    <a:pt x="433" y="211"/>
                    <a:pt x="431" y="208"/>
                  </a:cubicBezTo>
                  <a:cubicBezTo>
                    <a:pt x="429" y="204"/>
                    <a:pt x="430" y="191"/>
                    <a:pt x="430" y="185"/>
                  </a:cubicBezTo>
                  <a:cubicBezTo>
                    <a:pt x="431" y="175"/>
                    <a:pt x="433" y="171"/>
                    <a:pt x="437" y="161"/>
                  </a:cubicBezTo>
                  <a:cubicBezTo>
                    <a:pt x="438" y="159"/>
                    <a:pt x="439" y="151"/>
                    <a:pt x="437" y="148"/>
                  </a:cubicBezTo>
                  <a:cubicBezTo>
                    <a:pt x="436" y="146"/>
                    <a:pt x="438" y="141"/>
                    <a:pt x="438" y="138"/>
                  </a:cubicBezTo>
                  <a:cubicBezTo>
                    <a:pt x="438" y="136"/>
                    <a:pt x="434" y="130"/>
                    <a:pt x="434" y="128"/>
                  </a:cubicBezTo>
                  <a:cubicBezTo>
                    <a:pt x="432" y="125"/>
                    <a:pt x="434" y="121"/>
                    <a:pt x="431" y="121"/>
                  </a:cubicBezTo>
                  <a:cubicBezTo>
                    <a:pt x="427" y="121"/>
                    <a:pt x="424" y="119"/>
                    <a:pt x="422" y="115"/>
                  </a:cubicBezTo>
                  <a:cubicBezTo>
                    <a:pt x="420" y="112"/>
                    <a:pt x="421" y="109"/>
                    <a:pt x="421" y="106"/>
                  </a:cubicBezTo>
                  <a:cubicBezTo>
                    <a:pt x="420" y="101"/>
                    <a:pt x="419" y="96"/>
                    <a:pt x="416" y="92"/>
                  </a:cubicBezTo>
                  <a:cubicBezTo>
                    <a:pt x="414" y="91"/>
                    <a:pt x="414" y="90"/>
                    <a:pt x="412" y="87"/>
                  </a:cubicBezTo>
                  <a:cubicBezTo>
                    <a:pt x="411" y="86"/>
                    <a:pt x="409" y="85"/>
                    <a:pt x="408" y="84"/>
                  </a:cubicBezTo>
                  <a:cubicBezTo>
                    <a:pt x="407" y="83"/>
                    <a:pt x="406" y="81"/>
                    <a:pt x="405" y="79"/>
                  </a:cubicBezTo>
                  <a:cubicBezTo>
                    <a:pt x="403" y="77"/>
                    <a:pt x="403" y="73"/>
                    <a:pt x="401" y="72"/>
                  </a:cubicBezTo>
                  <a:cubicBezTo>
                    <a:pt x="399" y="70"/>
                    <a:pt x="396" y="70"/>
                    <a:pt x="394" y="68"/>
                  </a:cubicBezTo>
                  <a:cubicBezTo>
                    <a:pt x="394" y="68"/>
                    <a:pt x="395" y="67"/>
                    <a:pt x="394" y="67"/>
                  </a:cubicBezTo>
                  <a:cubicBezTo>
                    <a:pt x="394" y="66"/>
                    <a:pt x="393" y="66"/>
                    <a:pt x="392" y="65"/>
                  </a:cubicBezTo>
                  <a:cubicBezTo>
                    <a:pt x="391" y="65"/>
                    <a:pt x="392" y="64"/>
                    <a:pt x="391" y="63"/>
                  </a:cubicBezTo>
                  <a:cubicBezTo>
                    <a:pt x="391" y="62"/>
                    <a:pt x="390" y="62"/>
                    <a:pt x="390" y="60"/>
                  </a:cubicBezTo>
                  <a:cubicBezTo>
                    <a:pt x="389" y="59"/>
                    <a:pt x="390" y="58"/>
                    <a:pt x="390" y="57"/>
                  </a:cubicBezTo>
                  <a:cubicBezTo>
                    <a:pt x="390" y="53"/>
                    <a:pt x="390" y="49"/>
                    <a:pt x="388" y="46"/>
                  </a:cubicBezTo>
                  <a:cubicBezTo>
                    <a:pt x="386" y="42"/>
                    <a:pt x="383" y="40"/>
                    <a:pt x="381" y="37"/>
                  </a:cubicBezTo>
                  <a:cubicBezTo>
                    <a:pt x="380" y="36"/>
                    <a:pt x="380" y="34"/>
                    <a:pt x="379" y="32"/>
                  </a:cubicBezTo>
                  <a:cubicBezTo>
                    <a:pt x="378" y="27"/>
                    <a:pt x="374" y="26"/>
                    <a:pt x="372" y="22"/>
                  </a:cubicBezTo>
                  <a:cubicBezTo>
                    <a:pt x="369" y="19"/>
                    <a:pt x="367" y="17"/>
                    <a:pt x="365" y="14"/>
                  </a:cubicBezTo>
                  <a:cubicBezTo>
                    <a:pt x="362" y="10"/>
                    <a:pt x="361" y="4"/>
                    <a:pt x="357" y="2"/>
                  </a:cubicBezTo>
                  <a:cubicBezTo>
                    <a:pt x="353" y="0"/>
                    <a:pt x="348" y="5"/>
                    <a:pt x="344" y="6"/>
                  </a:cubicBezTo>
                  <a:cubicBezTo>
                    <a:pt x="344" y="6"/>
                    <a:pt x="344" y="6"/>
                    <a:pt x="344" y="6"/>
                  </a:cubicBezTo>
                  <a:cubicBezTo>
                    <a:pt x="341" y="7"/>
                    <a:pt x="339" y="8"/>
                    <a:pt x="336" y="10"/>
                  </a:cubicBezTo>
                  <a:cubicBezTo>
                    <a:pt x="333" y="11"/>
                    <a:pt x="329" y="13"/>
                    <a:pt x="328" y="16"/>
                  </a:cubicBezTo>
                  <a:cubicBezTo>
                    <a:pt x="326" y="18"/>
                    <a:pt x="326" y="21"/>
                    <a:pt x="324" y="23"/>
                  </a:cubicBezTo>
                  <a:cubicBezTo>
                    <a:pt x="322" y="26"/>
                    <a:pt x="321" y="25"/>
                    <a:pt x="317" y="25"/>
                  </a:cubicBezTo>
                  <a:cubicBezTo>
                    <a:pt x="313" y="25"/>
                    <a:pt x="308" y="27"/>
                    <a:pt x="303" y="27"/>
                  </a:cubicBezTo>
                  <a:cubicBezTo>
                    <a:pt x="301" y="27"/>
                    <a:pt x="298" y="28"/>
                    <a:pt x="296" y="29"/>
                  </a:cubicBezTo>
                  <a:cubicBezTo>
                    <a:pt x="296" y="29"/>
                    <a:pt x="296" y="30"/>
                    <a:pt x="295" y="30"/>
                  </a:cubicBezTo>
                  <a:cubicBezTo>
                    <a:pt x="295" y="30"/>
                    <a:pt x="293" y="30"/>
                    <a:pt x="293" y="30"/>
                  </a:cubicBezTo>
                  <a:cubicBezTo>
                    <a:pt x="287" y="30"/>
                    <a:pt x="281" y="30"/>
                    <a:pt x="276" y="30"/>
                  </a:cubicBezTo>
                  <a:cubicBezTo>
                    <a:pt x="272" y="30"/>
                    <a:pt x="271" y="32"/>
                    <a:pt x="269" y="35"/>
                  </a:cubicBezTo>
                  <a:cubicBezTo>
                    <a:pt x="268" y="37"/>
                    <a:pt x="267" y="41"/>
                    <a:pt x="264" y="42"/>
                  </a:cubicBezTo>
                  <a:cubicBezTo>
                    <a:pt x="259" y="44"/>
                    <a:pt x="253" y="42"/>
                    <a:pt x="249" y="39"/>
                  </a:cubicBezTo>
                  <a:cubicBezTo>
                    <a:pt x="247" y="37"/>
                    <a:pt x="246" y="35"/>
                    <a:pt x="245" y="34"/>
                  </a:cubicBezTo>
                  <a:cubicBezTo>
                    <a:pt x="244" y="33"/>
                    <a:pt x="242" y="32"/>
                    <a:pt x="241" y="31"/>
                  </a:cubicBezTo>
                  <a:cubicBezTo>
                    <a:pt x="240" y="30"/>
                    <a:pt x="241" y="29"/>
                    <a:pt x="238" y="29"/>
                  </a:cubicBezTo>
                  <a:cubicBezTo>
                    <a:pt x="239" y="25"/>
                    <a:pt x="229" y="29"/>
                    <a:pt x="228" y="29"/>
                  </a:cubicBezTo>
                  <a:cubicBezTo>
                    <a:pt x="223" y="31"/>
                    <a:pt x="220" y="31"/>
                    <a:pt x="216" y="29"/>
                  </a:cubicBezTo>
                  <a:cubicBezTo>
                    <a:pt x="215" y="29"/>
                    <a:pt x="214" y="29"/>
                    <a:pt x="214" y="29"/>
                  </a:cubicBezTo>
                  <a:cubicBezTo>
                    <a:pt x="213" y="29"/>
                    <a:pt x="213" y="28"/>
                    <a:pt x="212" y="27"/>
                  </a:cubicBezTo>
                  <a:cubicBezTo>
                    <a:pt x="210" y="26"/>
                    <a:pt x="205" y="26"/>
                    <a:pt x="203" y="26"/>
                  </a:cubicBezTo>
                  <a:cubicBezTo>
                    <a:pt x="201" y="26"/>
                    <a:pt x="199" y="26"/>
                    <a:pt x="197" y="26"/>
                  </a:cubicBezTo>
                  <a:cubicBezTo>
                    <a:pt x="195" y="26"/>
                    <a:pt x="195" y="27"/>
                    <a:pt x="194" y="29"/>
                  </a:cubicBezTo>
                  <a:cubicBezTo>
                    <a:pt x="194" y="28"/>
                    <a:pt x="192" y="24"/>
                    <a:pt x="191" y="24"/>
                  </a:cubicBezTo>
                  <a:cubicBezTo>
                    <a:pt x="189" y="22"/>
                    <a:pt x="187" y="23"/>
                    <a:pt x="186" y="23"/>
                  </a:cubicBezTo>
                  <a:cubicBezTo>
                    <a:pt x="182" y="23"/>
                    <a:pt x="179" y="24"/>
                    <a:pt x="175" y="24"/>
                  </a:cubicBezTo>
                  <a:cubicBezTo>
                    <a:pt x="171" y="23"/>
                    <a:pt x="172" y="21"/>
                    <a:pt x="170" y="18"/>
                  </a:cubicBezTo>
                  <a:cubicBezTo>
                    <a:pt x="168" y="16"/>
                    <a:pt x="165" y="15"/>
                    <a:pt x="162" y="17"/>
                  </a:cubicBezTo>
                  <a:cubicBezTo>
                    <a:pt x="160" y="18"/>
                    <a:pt x="159" y="19"/>
                    <a:pt x="158" y="20"/>
                  </a:cubicBezTo>
                  <a:cubicBezTo>
                    <a:pt x="157" y="21"/>
                    <a:pt x="156" y="22"/>
                    <a:pt x="155" y="23"/>
                  </a:cubicBezTo>
                  <a:cubicBezTo>
                    <a:pt x="152" y="24"/>
                    <a:pt x="148" y="22"/>
                    <a:pt x="145" y="23"/>
                  </a:cubicBezTo>
                  <a:cubicBezTo>
                    <a:pt x="145" y="24"/>
                    <a:pt x="145" y="25"/>
                    <a:pt x="145" y="27"/>
                  </a:cubicBezTo>
                  <a:cubicBezTo>
                    <a:pt x="143" y="27"/>
                    <a:pt x="142" y="28"/>
                    <a:pt x="142" y="30"/>
                  </a:cubicBezTo>
                  <a:cubicBezTo>
                    <a:pt x="141" y="31"/>
                    <a:pt x="142" y="32"/>
                    <a:pt x="141" y="33"/>
                  </a:cubicBezTo>
                  <a:cubicBezTo>
                    <a:pt x="141" y="33"/>
                    <a:pt x="140" y="34"/>
                    <a:pt x="140" y="35"/>
                  </a:cubicBezTo>
                  <a:cubicBezTo>
                    <a:pt x="138" y="35"/>
                    <a:pt x="135" y="37"/>
                    <a:pt x="133" y="39"/>
                  </a:cubicBezTo>
                  <a:cubicBezTo>
                    <a:pt x="133" y="40"/>
                    <a:pt x="133" y="41"/>
                    <a:pt x="132" y="42"/>
                  </a:cubicBezTo>
                  <a:cubicBezTo>
                    <a:pt x="130" y="43"/>
                    <a:pt x="127" y="42"/>
                    <a:pt x="125" y="42"/>
                  </a:cubicBezTo>
                  <a:cubicBezTo>
                    <a:pt x="124" y="42"/>
                    <a:pt x="124" y="43"/>
                    <a:pt x="122" y="43"/>
                  </a:cubicBezTo>
                  <a:cubicBezTo>
                    <a:pt x="121" y="43"/>
                    <a:pt x="120" y="43"/>
                    <a:pt x="119" y="45"/>
                  </a:cubicBezTo>
                  <a:cubicBezTo>
                    <a:pt x="118" y="46"/>
                    <a:pt x="118" y="47"/>
                    <a:pt x="116" y="48"/>
                  </a:cubicBezTo>
                  <a:cubicBezTo>
                    <a:pt x="115" y="48"/>
                    <a:pt x="113" y="48"/>
                    <a:pt x="112" y="48"/>
                  </a:cubicBezTo>
                  <a:cubicBezTo>
                    <a:pt x="110" y="48"/>
                    <a:pt x="110" y="48"/>
                    <a:pt x="109" y="50"/>
                  </a:cubicBezTo>
                  <a:cubicBezTo>
                    <a:pt x="108" y="51"/>
                    <a:pt x="108" y="52"/>
                    <a:pt x="107" y="53"/>
                  </a:cubicBezTo>
                  <a:cubicBezTo>
                    <a:pt x="106" y="53"/>
                    <a:pt x="106" y="54"/>
                    <a:pt x="106" y="55"/>
                  </a:cubicBezTo>
                  <a:cubicBezTo>
                    <a:pt x="105" y="55"/>
                    <a:pt x="105" y="55"/>
                    <a:pt x="104" y="56"/>
                  </a:cubicBezTo>
                  <a:cubicBezTo>
                    <a:pt x="104" y="57"/>
                    <a:pt x="105" y="58"/>
                    <a:pt x="104" y="59"/>
                  </a:cubicBezTo>
                  <a:cubicBezTo>
                    <a:pt x="104" y="59"/>
                    <a:pt x="103" y="60"/>
                    <a:pt x="103" y="60"/>
                  </a:cubicBezTo>
                  <a:cubicBezTo>
                    <a:pt x="103" y="60"/>
                    <a:pt x="102" y="61"/>
                    <a:pt x="102" y="61"/>
                  </a:cubicBezTo>
                  <a:cubicBezTo>
                    <a:pt x="102" y="62"/>
                    <a:pt x="102" y="62"/>
                    <a:pt x="102" y="62"/>
                  </a:cubicBezTo>
                  <a:cubicBezTo>
                    <a:pt x="102" y="62"/>
                    <a:pt x="101" y="63"/>
                    <a:pt x="101" y="63"/>
                  </a:cubicBezTo>
                  <a:cubicBezTo>
                    <a:pt x="100" y="64"/>
                    <a:pt x="100" y="65"/>
                    <a:pt x="99" y="66"/>
                  </a:cubicBezTo>
                  <a:cubicBezTo>
                    <a:pt x="99" y="66"/>
                    <a:pt x="99" y="67"/>
                    <a:pt x="99" y="67"/>
                  </a:cubicBezTo>
                  <a:cubicBezTo>
                    <a:pt x="99" y="69"/>
                    <a:pt x="99" y="70"/>
                    <a:pt x="98" y="71"/>
                  </a:cubicBezTo>
                  <a:cubicBezTo>
                    <a:pt x="98" y="73"/>
                    <a:pt x="98" y="74"/>
                    <a:pt x="98" y="75"/>
                  </a:cubicBezTo>
                  <a:cubicBezTo>
                    <a:pt x="97" y="76"/>
                    <a:pt x="95" y="76"/>
                    <a:pt x="94" y="76"/>
                  </a:cubicBezTo>
                  <a:cubicBezTo>
                    <a:pt x="92" y="77"/>
                    <a:pt x="91" y="79"/>
                    <a:pt x="90" y="81"/>
                  </a:cubicBezTo>
                  <a:cubicBezTo>
                    <a:pt x="89" y="82"/>
                    <a:pt x="89" y="83"/>
                    <a:pt x="89" y="84"/>
                  </a:cubicBezTo>
                  <a:cubicBezTo>
                    <a:pt x="88" y="86"/>
                    <a:pt x="89" y="87"/>
                    <a:pt x="88" y="89"/>
                  </a:cubicBezTo>
                  <a:cubicBezTo>
                    <a:pt x="88" y="91"/>
                    <a:pt x="86" y="94"/>
                    <a:pt x="84" y="96"/>
                  </a:cubicBezTo>
                  <a:cubicBezTo>
                    <a:pt x="83" y="96"/>
                    <a:pt x="81" y="97"/>
                    <a:pt x="81" y="98"/>
                  </a:cubicBezTo>
                  <a:cubicBezTo>
                    <a:pt x="80" y="99"/>
                    <a:pt x="80" y="101"/>
                    <a:pt x="80" y="102"/>
                  </a:cubicBezTo>
                  <a:cubicBezTo>
                    <a:pt x="79" y="103"/>
                    <a:pt x="79" y="104"/>
                    <a:pt x="78" y="105"/>
                  </a:cubicBezTo>
                  <a:cubicBezTo>
                    <a:pt x="77" y="106"/>
                    <a:pt x="77" y="107"/>
                    <a:pt x="77" y="108"/>
                  </a:cubicBezTo>
                  <a:cubicBezTo>
                    <a:pt x="76" y="109"/>
                    <a:pt x="76" y="109"/>
                    <a:pt x="75" y="109"/>
                  </a:cubicBezTo>
                  <a:cubicBezTo>
                    <a:pt x="75" y="110"/>
                    <a:pt x="75" y="112"/>
                    <a:pt x="75" y="113"/>
                  </a:cubicBezTo>
                  <a:cubicBezTo>
                    <a:pt x="75" y="115"/>
                    <a:pt x="74" y="117"/>
                    <a:pt x="74" y="118"/>
                  </a:cubicBezTo>
                  <a:cubicBezTo>
                    <a:pt x="74" y="120"/>
                    <a:pt x="74" y="122"/>
                    <a:pt x="73" y="123"/>
                  </a:cubicBezTo>
                  <a:cubicBezTo>
                    <a:pt x="72" y="125"/>
                    <a:pt x="71" y="126"/>
                    <a:pt x="70" y="126"/>
                  </a:cubicBezTo>
                  <a:cubicBezTo>
                    <a:pt x="70" y="127"/>
                    <a:pt x="70" y="127"/>
                    <a:pt x="69" y="128"/>
                  </a:cubicBezTo>
                  <a:cubicBezTo>
                    <a:pt x="68" y="128"/>
                    <a:pt x="68" y="128"/>
                    <a:pt x="68" y="128"/>
                  </a:cubicBezTo>
                  <a:cubicBezTo>
                    <a:pt x="67" y="128"/>
                    <a:pt x="67" y="128"/>
                    <a:pt x="67" y="129"/>
                  </a:cubicBezTo>
                  <a:cubicBezTo>
                    <a:pt x="66" y="129"/>
                    <a:pt x="66" y="132"/>
                    <a:pt x="64" y="132"/>
                  </a:cubicBezTo>
                  <a:cubicBezTo>
                    <a:pt x="64" y="132"/>
                    <a:pt x="64" y="132"/>
                    <a:pt x="64" y="133"/>
                  </a:cubicBezTo>
                  <a:cubicBezTo>
                    <a:pt x="62" y="133"/>
                    <a:pt x="63" y="134"/>
                    <a:pt x="62" y="135"/>
                  </a:cubicBezTo>
                  <a:cubicBezTo>
                    <a:pt x="61" y="136"/>
                    <a:pt x="60" y="136"/>
                    <a:pt x="59" y="137"/>
                  </a:cubicBezTo>
                  <a:cubicBezTo>
                    <a:pt x="59" y="138"/>
                    <a:pt x="59" y="139"/>
                    <a:pt x="59" y="139"/>
                  </a:cubicBezTo>
                  <a:cubicBezTo>
                    <a:pt x="59" y="140"/>
                    <a:pt x="58" y="140"/>
                    <a:pt x="58" y="141"/>
                  </a:cubicBezTo>
                  <a:cubicBezTo>
                    <a:pt x="57" y="142"/>
                    <a:pt x="56" y="143"/>
                    <a:pt x="55" y="145"/>
                  </a:cubicBezTo>
                  <a:cubicBezTo>
                    <a:pt x="55" y="146"/>
                    <a:pt x="54" y="148"/>
                    <a:pt x="54" y="149"/>
                  </a:cubicBezTo>
                  <a:cubicBezTo>
                    <a:pt x="54" y="149"/>
                    <a:pt x="55" y="150"/>
                    <a:pt x="54" y="151"/>
                  </a:cubicBezTo>
                  <a:cubicBezTo>
                    <a:pt x="54" y="151"/>
                    <a:pt x="53" y="151"/>
                    <a:pt x="53" y="152"/>
                  </a:cubicBezTo>
                  <a:cubicBezTo>
                    <a:pt x="53" y="152"/>
                    <a:pt x="53" y="153"/>
                    <a:pt x="52" y="154"/>
                  </a:cubicBezTo>
                  <a:cubicBezTo>
                    <a:pt x="52" y="154"/>
                    <a:pt x="51" y="155"/>
                    <a:pt x="51" y="155"/>
                  </a:cubicBezTo>
                  <a:cubicBezTo>
                    <a:pt x="50" y="156"/>
                    <a:pt x="50" y="157"/>
                    <a:pt x="49" y="158"/>
                  </a:cubicBezTo>
                  <a:cubicBezTo>
                    <a:pt x="49" y="159"/>
                    <a:pt x="48" y="159"/>
                    <a:pt x="48" y="159"/>
                  </a:cubicBezTo>
                  <a:cubicBezTo>
                    <a:pt x="48" y="158"/>
                    <a:pt x="47" y="161"/>
                    <a:pt x="47" y="161"/>
                  </a:cubicBezTo>
                  <a:cubicBezTo>
                    <a:pt x="46" y="161"/>
                    <a:pt x="46" y="162"/>
                    <a:pt x="46" y="162"/>
                  </a:cubicBezTo>
                  <a:cubicBezTo>
                    <a:pt x="46" y="162"/>
                    <a:pt x="45" y="163"/>
                    <a:pt x="46" y="163"/>
                  </a:cubicBezTo>
                  <a:cubicBezTo>
                    <a:pt x="45" y="164"/>
                    <a:pt x="45" y="165"/>
                    <a:pt x="43" y="166"/>
                  </a:cubicBezTo>
                  <a:cubicBezTo>
                    <a:pt x="42" y="166"/>
                    <a:pt x="40" y="166"/>
                    <a:pt x="38" y="166"/>
                  </a:cubicBezTo>
                  <a:cubicBezTo>
                    <a:pt x="37" y="166"/>
                    <a:pt x="36" y="166"/>
                    <a:pt x="34" y="165"/>
                  </a:cubicBezTo>
                  <a:cubicBezTo>
                    <a:pt x="33" y="164"/>
                    <a:pt x="32" y="164"/>
                    <a:pt x="31" y="164"/>
                  </a:cubicBezTo>
                  <a:cubicBezTo>
                    <a:pt x="28" y="164"/>
                    <a:pt x="27" y="167"/>
                    <a:pt x="26" y="168"/>
                  </a:cubicBezTo>
                  <a:cubicBezTo>
                    <a:pt x="22" y="177"/>
                    <a:pt x="12" y="171"/>
                    <a:pt x="5" y="172"/>
                  </a:cubicBezTo>
                  <a:cubicBezTo>
                    <a:pt x="4" y="172"/>
                    <a:pt x="4" y="173"/>
                    <a:pt x="2" y="173"/>
                  </a:cubicBezTo>
                  <a:cubicBezTo>
                    <a:pt x="2" y="173"/>
                    <a:pt x="1" y="173"/>
                    <a:pt x="0" y="173"/>
                  </a:cubicBezTo>
                  <a:cubicBezTo>
                    <a:pt x="5" y="182"/>
                    <a:pt x="5" y="182"/>
                    <a:pt x="5" y="182"/>
                  </a:cubicBezTo>
                  <a:cubicBezTo>
                    <a:pt x="5" y="184"/>
                    <a:pt x="4" y="186"/>
                    <a:pt x="6" y="188"/>
                  </a:cubicBezTo>
                  <a:cubicBezTo>
                    <a:pt x="6" y="189"/>
                    <a:pt x="7" y="189"/>
                    <a:pt x="8" y="189"/>
                  </a:cubicBezTo>
                  <a:cubicBezTo>
                    <a:pt x="10" y="190"/>
                    <a:pt x="13" y="190"/>
                    <a:pt x="14" y="193"/>
                  </a:cubicBezTo>
                  <a:cubicBezTo>
                    <a:pt x="14" y="195"/>
                    <a:pt x="14" y="194"/>
                    <a:pt x="16" y="195"/>
                  </a:cubicBezTo>
                  <a:cubicBezTo>
                    <a:pt x="17" y="195"/>
                    <a:pt x="18" y="196"/>
                    <a:pt x="18" y="197"/>
                  </a:cubicBezTo>
                  <a:cubicBezTo>
                    <a:pt x="19" y="198"/>
                    <a:pt x="18" y="198"/>
                    <a:pt x="19" y="199"/>
                  </a:cubicBezTo>
                  <a:cubicBezTo>
                    <a:pt x="19" y="199"/>
                    <a:pt x="20" y="200"/>
                    <a:pt x="20" y="200"/>
                  </a:cubicBezTo>
                  <a:cubicBezTo>
                    <a:pt x="20" y="201"/>
                    <a:pt x="21" y="203"/>
                    <a:pt x="22" y="203"/>
                  </a:cubicBezTo>
                  <a:cubicBezTo>
                    <a:pt x="23" y="203"/>
                    <a:pt x="23" y="202"/>
                    <a:pt x="24" y="202"/>
                  </a:cubicBezTo>
                  <a:cubicBezTo>
                    <a:pt x="24" y="201"/>
                    <a:pt x="25" y="202"/>
                    <a:pt x="26" y="202"/>
                  </a:cubicBezTo>
                  <a:cubicBezTo>
                    <a:pt x="27" y="202"/>
                    <a:pt x="28" y="202"/>
                    <a:pt x="29" y="203"/>
                  </a:cubicBezTo>
                  <a:cubicBezTo>
                    <a:pt x="30" y="205"/>
                    <a:pt x="29" y="208"/>
                    <a:pt x="29" y="210"/>
                  </a:cubicBezTo>
                  <a:cubicBezTo>
                    <a:pt x="29" y="211"/>
                    <a:pt x="29" y="213"/>
                    <a:pt x="29" y="214"/>
                  </a:cubicBezTo>
                  <a:cubicBezTo>
                    <a:pt x="29" y="215"/>
                    <a:pt x="28" y="215"/>
                    <a:pt x="28" y="216"/>
                  </a:cubicBezTo>
                  <a:cubicBezTo>
                    <a:pt x="27" y="218"/>
                    <a:pt x="28" y="222"/>
                    <a:pt x="30" y="222"/>
                  </a:cubicBezTo>
                  <a:cubicBezTo>
                    <a:pt x="31" y="223"/>
                    <a:pt x="28" y="225"/>
                    <a:pt x="27" y="226"/>
                  </a:cubicBezTo>
                  <a:cubicBezTo>
                    <a:pt x="27" y="227"/>
                    <a:pt x="27" y="228"/>
                    <a:pt x="28" y="229"/>
                  </a:cubicBezTo>
                  <a:cubicBezTo>
                    <a:pt x="28" y="231"/>
                    <a:pt x="29" y="231"/>
                    <a:pt x="31" y="231"/>
                  </a:cubicBezTo>
                  <a:cubicBezTo>
                    <a:pt x="34" y="232"/>
                    <a:pt x="34" y="232"/>
                    <a:pt x="34" y="235"/>
                  </a:cubicBezTo>
                  <a:cubicBezTo>
                    <a:pt x="34" y="236"/>
                    <a:pt x="34" y="237"/>
                    <a:pt x="34" y="238"/>
                  </a:cubicBezTo>
                  <a:cubicBezTo>
                    <a:pt x="35" y="239"/>
                    <a:pt x="36" y="240"/>
                    <a:pt x="38" y="241"/>
                  </a:cubicBezTo>
                  <a:cubicBezTo>
                    <a:pt x="44" y="243"/>
                    <a:pt x="50" y="243"/>
                    <a:pt x="57" y="243"/>
                  </a:cubicBezTo>
                  <a:cubicBezTo>
                    <a:pt x="58" y="243"/>
                    <a:pt x="59" y="243"/>
                    <a:pt x="60" y="244"/>
                  </a:cubicBezTo>
                  <a:cubicBezTo>
                    <a:pt x="61" y="245"/>
                    <a:pt x="61" y="245"/>
                    <a:pt x="61" y="246"/>
                  </a:cubicBezTo>
                  <a:cubicBezTo>
                    <a:pt x="62" y="246"/>
                    <a:pt x="63" y="246"/>
                    <a:pt x="63" y="247"/>
                  </a:cubicBezTo>
                  <a:cubicBezTo>
                    <a:pt x="64" y="248"/>
                    <a:pt x="63" y="248"/>
                    <a:pt x="62" y="249"/>
                  </a:cubicBezTo>
                  <a:cubicBezTo>
                    <a:pt x="62" y="250"/>
                    <a:pt x="62" y="251"/>
                    <a:pt x="63" y="252"/>
                  </a:cubicBezTo>
                  <a:cubicBezTo>
                    <a:pt x="64" y="253"/>
                    <a:pt x="65" y="253"/>
                    <a:pt x="65" y="254"/>
                  </a:cubicBezTo>
                  <a:cubicBezTo>
                    <a:pt x="65" y="255"/>
                    <a:pt x="64" y="256"/>
                    <a:pt x="63" y="257"/>
                  </a:cubicBezTo>
                  <a:cubicBezTo>
                    <a:pt x="62" y="258"/>
                    <a:pt x="61" y="258"/>
                    <a:pt x="61" y="260"/>
                  </a:cubicBezTo>
                  <a:cubicBezTo>
                    <a:pt x="61" y="260"/>
                    <a:pt x="61" y="261"/>
                    <a:pt x="60" y="261"/>
                  </a:cubicBezTo>
                  <a:cubicBezTo>
                    <a:pt x="60" y="262"/>
                    <a:pt x="60" y="262"/>
                    <a:pt x="60" y="262"/>
                  </a:cubicBezTo>
                  <a:cubicBezTo>
                    <a:pt x="59" y="263"/>
                    <a:pt x="58" y="263"/>
                    <a:pt x="58" y="264"/>
                  </a:cubicBezTo>
                  <a:cubicBezTo>
                    <a:pt x="57" y="265"/>
                    <a:pt x="58" y="268"/>
                    <a:pt x="59" y="269"/>
                  </a:cubicBezTo>
                  <a:cubicBezTo>
                    <a:pt x="60" y="270"/>
                    <a:pt x="62" y="270"/>
                    <a:pt x="63" y="271"/>
                  </a:cubicBezTo>
                  <a:cubicBezTo>
                    <a:pt x="63" y="271"/>
                    <a:pt x="64" y="272"/>
                    <a:pt x="65" y="273"/>
                  </a:cubicBezTo>
                  <a:cubicBezTo>
                    <a:pt x="66" y="274"/>
                    <a:pt x="67" y="277"/>
                    <a:pt x="65" y="278"/>
                  </a:cubicBezTo>
                  <a:cubicBezTo>
                    <a:pt x="64" y="278"/>
                    <a:pt x="62" y="277"/>
                    <a:pt x="60" y="278"/>
                  </a:cubicBezTo>
                  <a:cubicBezTo>
                    <a:pt x="59" y="278"/>
                    <a:pt x="59" y="279"/>
                    <a:pt x="58" y="280"/>
                  </a:cubicBezTo>
                  <a:cubicBezTo>
                    <a:pt x="57" y="281"/>
                    <a:pt x="56" y="281"/>
                    <a:pt x="57" y="282"/>
                  </a:cubicBezTo>
                  <a:cubicBezTo>
                    <a:pt x="57" y="283"/>
                    <a:pt x="57" y="284"/>
                    <a:pt x="58" y="285"/>
                  </a:cubicBezTo>
                  <a:cubicBezTo>
                    <a:pt x="59" y="285"/>
                    <a:pt x="60" y="285"/>
                    <a:pt x="61" y="285"/>
                  </a:cubicBezTo>
                  <a:cubicBezTo>
                    <a:pt x="62" y="285"/>
                    <a:pt x="65" y="285"/>
                    <a:pt x="65" y="285"/>
                  </a:cubicBezTo>
                  <a:cubicBezTo>
                    <a:pt x="66" y="286"/>
                    <a:pt x="66" y="286"/>
                    <a:pt x="66" y="287"/>
                  </a:cubicBezTo>
                  <a:cubicBezTo>
                    <a:pt x="66" y="287"/>
                    <a:pt x="67" y="288"/>
                    <a:pt x="67" y="288"/>
                  </a:cubicBezTo>
                  <a:cubicBezTo>
                    <a:pt x="67" y="289"/>
                    <a:pt x="67" y="289"/>
                    <a:pt x="67" y="290"/>
                  </a:cubicBezTo>
                  <a:cubicBezTo>
                    <a:pt x="68" y="291"/>
                    <a:pt x="69" y="291"/>
                    <a:pt x="70" y="292"/>
                  </a:cubicBezTo>
                  <a:cubicBezTo>
                    <a:pt x="70" y="292"/>
                    <a:pt x="71" y="292"/>
                    <a:pt x="71" y="292"/>
                  </a:cubicBezTo>
                  <a:cubicBezTo>
                    <a:pt x="71" y="292"/>
                    <a:pt x="71" y="292"/>
                    <a:pt x="71" y="292"/>
                  </a:cubicBezTo>
                  <a:cubicBezTo>
                    <a:pt x="74" y="293"/>
                    <a:pt x="77" y="294"/>
                    <a:pt x="80" y="295"/>
                  </a:cubicBezTo>
                  <a:cubicBezTo>
                    <a:pt x="83" y="296"/>
                    <a:pt x="85" y="298"/>
                    <a:pt x="87" y="300"/>
                  </a:cubicBezTo>
                  <a:cubicBezTo>
                    <a:pt x="88" y="300"/>
                    <a:pt x="89" y="301"/>
                    <a:pt x="90" y="301"/>
                  </a:cubicBezTo>
                  <a:cubicBezTo>
                    <a:pt x="91" y="302"/>
                    <a:pt x="92" y="302"/>
                    <a:pt x="93" y="303"/>
                  </a:cubicBezTo>
                  <a:cubicBezTo>
                    <a:pt x="93" y="303"/>
                    <a:pt x="93" y="305"/>
                    <a:pt x="94" y="305"/>
                  </a:cubicBezTo>
                  <a:cubicBezTo>
                    <a:pt x="94" y="307"/>
                    <a:pt x="94" y="307"/>
                    <a:pt x="96" y="307"/>
                  </a:cubicBezTo>
                  <a:cubicBezTo>
                    <a:pt x="99" y="308"/>
                    <a:pt x="100" y="308"/>
                    <a:pt x="102" y="306"/>
                  </a:cubicBezTo>
                  <a:cubicBezTo>
                    <a:pt x="103" y="305"/>
                    <a:pt x="103" y="306"/>
                    <a:pt x="104" y="304"/>
                  </a:cubicBezTo>
                  <a:cubicBezTo>
                    <a:pt x="104" y="304"/>
                    <a:pt x="104" y="303"/>
                    <a:pt x="104" y="303"/>
                  </a:cubicBezTo>
                  <a:cubicBezTo>
                    <a:pt x="105" y="302"/>
                    <a:pt x="105" y="301"/>
                    <a:pt x="105" y="301"/>
                  </a:cubicBezTo>
                  <a:cubicBezTo>
                    <a:pt x="106" y="300"/>
                    <a:pt x="106" y="299"/>
                    <a:pt x="107" y="299"/>
                  </a:cubicBezTo>
                  <a:cubicBezTo>
                    <a:pt x="109" y="297"/>
                    <a:pt x="109" y="294"/>
                    <a:pt x="112" y="293"/>
                  </a:cubicBezTo>
                  <a:cubicBezTo>
                    <a:pt x="115" y="292"/>
                    <a:pt x="117" y="295"/>
                    <a:pt x="120" y="296"/>
                  </a:cubicBezTo>
                  <a:cubicBezTo>
                    <a:pt x="123" y="298"/>
                    <a:pt x="125" y="298"/>
                    <a:pt x="128" y="300"/>
                  </a:cubicBezTo>
                  <a:cubicBezTo>
                    <a:pt x="130" y="301"/>
                    <a:pt x="133" y="302"/>
                    <a:pt x="132" y="305"/>
                  </a:cubicBezTo>
                  <a:cubicBezTo>
                    <a:pt x="131" y="307"/>
                    <a:pt x="128" y="307"/>
                    <a:pt x="125" y="307"/>
                  </a:cubicBezTo>
                  <a:cubicBezTo>
                    <a:pt x="124" y="308"/>
                    <a:pt x="123" y="308"/>
                    <a:pt x="122" y="309"/>
                  </a:cubicBezTo>
                  <a:cubicBezTo>
                    <a:pt x="121" y="309"/>
                    <a:pt x="121" y="309"/>
                    <a:pt x="120" y="310"/>
                  </a:cubicBezTo>
                  <a:cubicBezTo>
                    <a:pt x="120" y="310"/>
                    <a:pt x="118" y="310"/>
                    <a:pt x="118" y="311"/>
                  </a:cubicBezTo>
                  <a:cubicBezTo>
                    <a:pt x="118" y="312"/>
                    <a:pt x="118" y="312"/>
                    <a:pt x="118" y="313"/>
                  </a:cubicBezTo>
                  <a:cubicBezTo>
                    <a:pt x="117" y="313"/>
                    <a:pt x="117" y="313"/>
                    <a:pt x="116" y="314"/>
                  </a:cubicBezTo>
                  <a:cubicBezTo>
                    <a:pt x="116" y="315"/>
                    <a:pt x="117" y="315"/>
                    <a:pt x="117" y="316"/>
                  </a:cubicBezTo>
                  <a:cubicBezTo>
                    <a:pt x="117" y="317"/>
                    <a:pt x="118" y="318"/>
                    <a:pt x="119" y="318"/>
                  </a:cubicBezTo>
                  <a:cubicBezTo>
                    <a:pt x="119" y="319"/>
                    <a:pt x="118" y="321"/>
                    <a:pt x="119" y="322"/>
                  </a:cubicBezTo>
                  <a:cubicBezTo>
                    <a:pt x="120" y="323"/>
                    <a:pt x="121" y="323"/>
                    <a:pt x="122" y="324"/>
                  </a:cubicBezTo>
                  <a:cubicBezTo>
                    <a:pt x="122" y="324"/>
                    <a:pt x="123" y="325"/>
                    <a:pt x="123" y="326"/>
                  </a:cubicBezTo>
                  <a:cubicBezTo>
                    <a:pt x="125" y="327"/>
                    <a:pt x="126" y="329"/>
                    <a:pt x="126" y="331"/>
                  </a:cubicBezTo>
                  <a:cubicBezTo>
                    <a:pt x="126" y="332"/>
                    <a:pt x="126" y="333"/>
                    <a:pt x="126" y="334"/>
                  </a:cubicBezTo>
                  <a:cubicBezTo>
                    <a:pt x="128" y="334"/>
                    <a:pt x="130" y="335"/>
                    <a:pt x="132" y="335"/>
                  </a:cubicBezTo>
                  <a:cubicBezTo>
                    <a:pt x="134" y="336"/>
                    <a:pt x="135" y="337"/>
                    <a:pt x="136" y="338"/>
                  </a:cubicBezTo>
                  <a:cubicBezTo>
                    <a:pt x="139" y="340"/>
                    <a:pt x="144" y="341"/>
                    <a:pt x="145" y="344"/>
                  </a:cubicBezTo>
                  <a:cubicBezTo>
                    <a:pt x="146" y="347"/>
                    <a:pt x="143" y="348"/>
                    <a:pt x="141" y="349"/>
                  </a:cubicBezTo>
                  <a:cubicBezTo>
                    <a:pt x="140" y="350"/>
                    <a:pt x="138" y="351"/>
                    <a:pt x="137" y="352"/>
                  </a:cubicBezTo>
                  <a:cubicBezTo>
                    <a:pt x="136" y="352"/>
                    <a:pt x="136" y="355"/>
                    <a:pt x="136" y="356"/>
                  </a:cubicBezTo>
                  <a:cubicBezTo>
                    <a:pt x="136" y="358"/>
                    <a:pt x="136" y="363"/>
                    <a:pt x="138" y="365"/>
                  </a:cubicBezTo>
                  <a:cubicBezTo>
                    <a:pt x="140" y="366"/>
                    <a:pt x="141" y="366"/>
                    <a:pt x="143" y="366"/>
                  </a:cubicBezTo>
                  <a:cubicBezTo>
                    <a:pt x="145" y="366"/>
                    <a:pt x="146" y="367"/>
                    <a:pt x="148" y="367"/>
                  </a:cubicBezTo>
                  <a:cubicBezTo>
                    <a:pt x="151" y="368"/>
                    <a:pt x="153" y="364"/>
                    <a:pt x="157" y="364"/>
                  </a:cubicBezTo>
                  <a:cubicBezTo>
                    <a:pt x="162" y="364"/>
                    <a:pt x="166" y="365"/>
                    <a:pt x="171" y="365"/>
                  </a:cubicBezTo>
                  <a:cubicBezTo>
                    <a:pt x="174" y="365"/>
                    <a:pt x="177" y="365"/>
                    <a:pt x="180" y="367"/>
                  </a:cubicBezTo>
                  <a:cubicBezTo>
                    <a:pt x="182" y="367"/>
                    <a:pt x="183" y="368"/>
                    <a:pt x="185" y="369"/>
                  </a:cubicBezTo>
                  <a:cubicBezTo>
                    <a:pt x="186" y="369"/>
                    <a:pt x="188" y="369"/>
                    <a:pt x="189" y="370"/>
                  </a:cubicBezTo>
                  <a:cubicBezTo>
                    <a:pt x="192" y="371"/>
                    <a:pt x="194" y="372"/>
                    <a:pt x="197" y="373"/>
                  </a:cubicBezTo>
                  <a:cubicBezTo>
                    <a:pt x="198" y="374"/>
                    <a:pt x="200" y="375"/>
                    <a:pt x="201" y="375"/>
                  </a:cubicBezTo>
                  <a:cubicBezTo>
                    <a:pt x="202" y="375"/>
                    <a:pt x="202" y="374"/>
                    <a:pt x="203" y="374"/>
                  </a:cubicBezTo>
                  <a:cubicBezTo>
                    <a:pt x="207" y="374"/>
                    <a:pt x="209" y="378"/>
                    <a:pt x="213" y="379"/>
                  </a:cubicBezTo>
                  <a:cubicBezTo>
                    <a:pt x="215" y="379"/>
                    <a:pt x="219" y="379"/>
                    <a:pt x="221" y="378"/>
                  </a:cubicBezTo>
                  <a:cubicBezTo>
                    <a:pt x="223" y="377"/>
                    <a:pt x="225" y="375"/>
                    <a:pt x="228" y="375"/>
                  </a:cubicBezTo>
                  <a:cubicBezTo>
                    <a:pt x="232" y="374"/>
                    <a:pt x="236" y="375"/>
                    <a:pt x="240" y="376"/>
                  </a:cubicBezTo>
                  <a:cubicBezTo>
                    <a:pt x="242" y="376"/>
                    <a:pt x="244" y="376"/>
                    <a:pt x="246" y="375"/>
                  </a:cubicBezTo>
                  <a:cubicBezTo>
                    <a:pt x="248" y="374"/>
                    <a:pt x="248" y="373"/>
                    <a:pt x="251" y="374"/>
                  </a:cubicBezTo>
                  <a:cubicBezTo>
                    <a:pt x="253" y="375"/>
                    <a:pt x="255" y="378"/>
                    <a:pt x="257" y="378"/>
                  </a:cubicBezTo>
                  <a:cubicBezTo>
                    <a:pt x="259" y="378"/>
                    <a:pt x="261" y="378"/>
                    <a:pt x="263" y="378"/>
                  </a:cubicBezTo>
                  <a:cubicBezTo>
                    <a:pt x="266" y="379"/>
                    <a:pt x="269" y="380"/>
                    <a:pt x="271" y="381"/>
                  </a:cubicBezTo>
                  <a:cubicBezTo>
                    <a:pt x="272" y="381"/>
                    <a:pt x="273" y="382"/>
                    <a:pt x="274" y="382"/>
                  </a:cubicBezTo>
                  <a:cubicBezTo>
                    <a:pt x="275" y="382"/>
                    <a:pt x="275" y="382"/>
                    <a:pt x="275" y="382"/>
                  </a:cubicBezTo>
                  <a:cubicBezTo>
                    <a:pt x="278" y="382"/>
                    <a:pt x="281" y="384"/>
                    <a:pt x="283" y="384"/>
                  </a:cubicBezTo>
                  <a:cubicBezTo>
                    <a:pt x="285" y="384"/>
                    <a:pt x="285" y="384"/>
                    <a:pt x="286" y="383"/>
                  </a:cubicBezTo>
                  <a:cubicBezTo>
                    <a:pt x="288" y="382"/>
                    <a:pt x="289" y="382"/>
                    <a:pt x="290" y="381"/>
                  </a:cubicBezTo>
                  <a:cubicBezTo>
                    <a:pt x="292" y="379"/>
                    <a:pt x="293" y="379"/>
                    <a:pt x="295" y="379"/>
                  </a:cubicBezTo>
                  <a:cubicBezTo>
                    <a:pt x="297" y="379"/>
                    <a:pt x="299" y="380"/>
                    <a:pt x="300" y="378"/>
                  </a:cubicBezTo>
                  <a:cubicBezTo>
                    <a:pt x="301" y="377"/>
                    <a:pt x="300" y="376"/>
                    <a:pt x="300" y="375"/>
                  </a:cubicBezTo>
                  <a:cubicBezTo>
                    <a:pt x="301" y="373"/>
                    <a:pt x="304" y="372"/>
                    <a:pt x="305" y="371"/>
                  </a:cubicBezTo>
                  <a:cubicBezTo>
                    <a:pt x="307" y="370"/>
                    <a:pt x="308" y="369"/>
                    <a:pt x="308" y="367"/>
                  </a:cubicBezTo>
                  <a:cubicBezTo>
                    <a:pt x="308" y="366"/>
                    <a:pt x="308" y="365"/>
                    <a:pt x="308" y="364"/>
                  </a:cubicBezTo>
                  <a:cubicBezTo>
                    <a:pt x="309" y="363"/>
                    <a:pt x="311" y="362"/>
                    <a:pt x="313" y="361"/>
                  </a:cubicBezTo>
                  <a:cubicBezTo>
                    <a:pt x="314" y="360"/>
                    <a:pt x="315" y="359"/>
                    <a:pt x="316" y="359"/>
                  </a:cubicBezTo>
                  <a:cubicBezTo>
                    <a:pt x="318" y="357"/>
                    <a:pt x="321" y="357"/>
                    <a:pt x="324" y="356"/>
                  </a:cubicBezTo>
                  <a:cubicBezTo>
                    <a:pt x="326" y="355"/>
                    <a:pt x="328" y="355"/>
                    <a:pt x="331" y="355"/>
                  </a:cubicBezTo>
                  <a:cubicBezTo>
                    <a:pt x="333" y="354"/>
                    <a:pt x="334" y="354"/>
                    <a:pt x="335" y="353"/>
                  </a:cubicBezTo>
                  <a:cubicBezTo>
                    <a:pt x="338" y="352"/>
                    <a:pt x="341" y="350"/>
                    <a:pt x="344" y="350"/>
                  </a:cubicBezTo>
                  <a:cubicBezTo>
                    <a:pt x="346" y="350"/>
                    <a:pt x="349" y="350"/>
                    <a:pt x="351" y="350"/>
                  </a:cubicBezTo>
                  <a:cubicBezTo>
                    <a:pt x="354" y="350"/>
                    <a:pt x="356" y="350"/>
                    <a:pt x="358" y="349"/>
                  </a:cubicBezTo>
                  <a:cubicBezTo>
                    <a:pt x="361" y="348"/>
                    <a:pt x="363" y="347"/>
                    <a:pt x="366" y="345"/>
                  </a:cubicBezTo>
                  <a:cubicBezTo>
                    <a:pt x="368" y="344"/>
                    <a:pt x="370" y="342"/>
                    <a:pt x="373" y="343"/>
                  </a:cubicBezTo>
                  <a:cubicBezTo>
                    <a:pt x="374" y="343"/>
                    <a:pt x="376" y="344"/>
                    <a:pt x="377" y="345"/>
                  </a:cubicBezTo>
                  <a:cubicBezTo>
                    <a:pt x="378" y="345"/>
                    <a:pt x="380" y="346"/>
                    <a:pt x="382" y="347"/>
                  </a:cubicBezTo>
                  <a:cubicBezTo>
                    <a:pt x="383" y="348"/>
                    <a:pt x="383" y="349"/>
                    <a:pt x="384" y="350"/>
                  </a:cubicBezTo>
                  <a:cubicBezTo>
                    <a:pt x="385" y="351"/>
                    <a:pt x="386" y="351"/>
                    <a:pt x="387" y="352"/>
                  </a:cubicBezTo>
                  <a:cubicBezTo>
                    <a:pt x="388" y="352"/>
                    <a:pt x="389" y="353"/>
                    <a:pt x="390" y="353"/>
                  </a:cubicBezTo>
                  <a:cubicBezTo>
                    <a:pt x="390" y="353"/>
                    <a:pt x="392" y="353"/>
                    <a:pt x="393" y="353"/>
                  </a:cubicBezTo>
                  <a:cubicBezTo>
                    <a:pt x="394" y="353"/>
                    <a:pt x="396" y="354"/>
                    <a:pt x="397" y="355"/>
                  </a:cubicBezTo>
                  <a:cubicBezTo>
                    <a:pt x="398" y="355"/>
                    <a:pt x="398" y="355"/>
                    <a:pt x="399" y="355"/>
                  </a:cubicBezTo>
                  <a:cubicBezTo>
                    <a:pt x="399" y="355"/>
                    <a:pt x="401" y="354"/>
                    <a:pt x="401" y="354"/>
                  </a:cubicBezTo>
                  <a:cubicBezTo>
                    <a:pt x="402" y="354"/>
                    <a:pt x="403" y="354"/>
                    <a:pt x="404" y="354"/>
                  </a:cubicBezTo>
                  <a:cubicBezTo>
                    <a:pt x="407" y="354"/>
                    <a:pt x="406" y="354"/>
                    <a:pt x="407" y="356"/>
                  </a:cubicBezTo>
                  <a:cubicBezTo>
                    <a:pt x="407" y="357"/>
                    <a:pt x="408" y="357"/>
                    <a:pt x="408" y="358"/>
                  </a:cubicBezTo>
                  <a:cubicBezTo>
                    <a:pt x="409" y="358"/>
                    <a:pt x="410" y="360"/>
                    <a:pt x="410" y="360"/>
                  </a:cubicBezTo>
                  <a:cubicBezTo>
                    <a:pt x="411" y="360"/>
                    <a:pt x="413" y="360"/>
                    <a:pt x="414" y="360"/>
                  </a:cubicBezTo>
                  <a:cubicBezTo>
                    <a:pt x="415" y="359"/>
                    <a:pt x="420" y="355"/>
                    <a:pt x="421" y="357"/>
                  </a:cubicBezTo>
                  <a:cubicBezTo>
                    <a:pt x="421" y="358"/>
                    <a:pt x="421" y="358"/>
                    <a:pt x="421" y="359"/>
                  </a:cubicBezTo>
                  <a:cubicBezTo>
                    <a:pt x="421" y="359"/>
                    <a:pt x="421" y="360"/>
                    <a:pt x="422" y="360"/>
                  </a:cubicBezTo>
                  <a:cubicBezTo>
                    <a:pt x="423" y="362"/>
                    <a:pt x="423" y="362"/>
                    <a:pt x="423" y="364"/>
                  </a:cubicBezTo>
                  <a:cubicBezTo>
                    <a:pt x="424" y="365"/>
                    <a:pt x="423" y="366"/>
                    <a:pt x="424" y="367"/>
                  </a:cubicBezTo>
                  <a:cubicBezTo>
                    <a:pt x="425" y="368"/>
                    <a:pt x="425" y="368"/>
                    <a:pt x="426" y="368"/>
                  </a:cubicBezTo>
                  <a:cubicBezTo>
                    <a:pt x="426" y="368"/>
                    <a:pt x="426" y="369"/>
                    <a:pt x="426" y="369"/>
                  </a:cubicBezTo>
                  <a:cubicBezTo>
                    <a:pt x="427" y="370"/>
                    <a:pt x="428" y="370"/>
                    <a:pt x="428" y="372"/>
                  </a:cubicBezTo>
                  <a:cubicBezTo>
                    <a:pt x="429" y="372"/>
                    <a:pt x="428" y="373"/>
                    <a:pt x="429" y="373"/>
                  </a:cubicBezTo>
                  <a:cubicBezTo>
                    <a:pt x="429" y="374"/>
                    <a:pt x="430" y="375"/>
                    <a:pt x="431" y="375"/>
                  </a:cubicBezTo>
                  <a:cubicBezTo>
                    <a:pt x="433" y="376"/>
                    <a:pt x="436" y="376"/>
                    <a:pt x="439" y="377"/>
                  </a:cubicBezTo>
                  <a:cubicBezTo>
                    <a:pt x="441" y="377"/>
                    <a:pt x="443" y="378"/>
                    <a:pt x="446" y="379"/>
                  </a:cubicBezTo>
                  <a:cubicBezTo>
                    <a:pt x="449" y="379"/>
                    <a:pt x="452" y="379"/>
                    <a:pt x="456" y="379"/>
                  </a:cubicBezTo>
                  <a:cubicBezTo>
                    <a:pt x="456" y="379"/>
                    <a:pt x="456" y="379"/>
                    <a:pt x="456" y="379"/>
                  </a:cubicBezTo>
                  <a:cubicBezTo>
                    <a:pt x="456" y="379"/>
                    <a:pt x="455" y="379"/>
                    <a:pt x="455" y="379"/>
                  </a:cubicBezTo>
                  <a:cubicBezTo>
                    <a:pt x="456" y="379"/>
                    <a:pt x="456" y="379"/>
                    <a:pt x="456" y="379"/>
                  </a:cubicBezTo>
                  <a:cubicBezTo>
                    <a:pt x="456" y="378"/>
                    <a:pt x="456" y="377"/>
                    <a:pt x="456" y="376"/>
                  </a:cubicBezTo>
                  <a:cubicBezTo>
                    <a:pt x="457" y="372"/>
                    <a:pt x="458" y="369"/>
                    <a:pt x="458" y="366"/>
                  </a:cubicBezTo>
                  <a:cubicBezTo>
                    <a:pt x="458" y="362"/>
                    <a:pt x="458" y="359"/>
                    <a:pt x="458" y="356"/>
                  </a:cubicBezTo>
                  <a:cubicBezTo>
                    <a:pt x="458" y="347"/>
                    <a:pt x="457" y="340"/>
                    <a:pt x="462" y="332"/>
                  </a:cubicBezTo>
                  <a:cubicBezTo>
                    <a:pt x="465" y="330"/>
                    <a:pt x="466" y="328"/>
                    <a:pt x="466" y="325"/>
                  </a:cubicBezTo>
                  <a:cubicBezTo>
                    <a:pt x="466" y="323"/>
                    <a:pt x="466" y="322"/>
                    <a:pt x="466" y="321"/>
                  </a:cubicBezTo>
                  <a:cubicBezTo>
                    <a:pt x="466" y="321"/>
                    <a:pt x="467" y="319"/>
                    <a:pt x="467" y="319"/>
                  </a:cubicBezTo>
                  <a:cubicBezTo>
                    <a:pt x="467" y="318"/>
                    <a:pt x="467" y="317"/>
                    <a:pt x="468" y="316"/>
                  </a:cubicBezTo>
                  <a:cubicBezTo>
                    <a:pt x="469" y="314"/>
                    <a:pt x="469" y="312"/>
                    <a:pt x="469" y="309"/>
                  </a:cubicBezTo>
                  <a:cubicBezTo>
                    <a:pt x="469" y="308"/>
                    <a:pt x="468" y="306"/>
                    <a:pt x="467" y="305"/>
                  </a:cubicBezTo>
                  <a:cubicBezTo>
                    <a:pt x="466" y="304"/>
                    <a:pt x="465" y="304"/>
                    <a:pt x="464" y="302"/>
                  </a:cubicBezTo>
                  <a:cubicBezTo>
                    <a:pt x="466" y="302"/>
                    <a:pt x="468" y="302"/>
                    <a:pt x="470" y="302"/>
                  </a:cubicBezTo>
                  <a:cubicBezTo>
                    <a:pt x="472" y="302"/>
                    <a:pt x="472" y="301"/>
                    <a:pt x="474" y="299"/>
                  </a:cubicBezTo>
                  <a:cubicBezTo>
                    <a:pt x="475" y="297"/>
                    <a:pt x="476" y="296"/>
                    <a:pt x="476" y="294"/>
                  </a:cubicBezTo>
                  <a:cubicBezTo>
                    <a:pt x="476" y="291"/>
                    <a:pt x="473" y="290"/>
                    <a:pt x="472" y="288"/>
                  </a:cubicBezTo>
                  <a:cubicBezTo>
                    <a:pt x="471" y="284"/>
                    <a:pt x="472" y="279"/>
                    <a:pt x="475" y="278"/>
                  </a:cubicBezTo>
                  <a:cubicBezTo>
                    <a:pt x="477" y="277"/>
                    <a:pt x="479" y="278"/>
                    <a:pt x="481" y="277"/>
                  </a:cubicBezTo>
                  <a:cubicBezTo>
                    <a:pt x="483" y="277"/>
                    <a:pt x="482" y="274"/>
                    <a:pt x="484" y="274"/>
                  </a:cubicBezTo>
                  <a:cubicBezTo>
                    <a:pt x="485" y="279"/>
                    <a:pt x="479" y="280"/>
                    <a:pt x="478" y="285"/>
                  </a:cubicBezTo>
                  <a:cubicBezTo>
                    <a:pt x="477" y="290"/>
                    <a:pt x="488" y="288"/>
                    <a:pt x="491" y="289"/>
                  </a:cubicBezTo>
                  <a:cubicBezTo>
                    <a:pt x="492" y="289"/>
                    <a:pt x="493" y="288"/>
                    <a:pt x="494" y="289"/>
                  </a:cubicBezTo>
                  <a:cubicBezTo>
                    <a:pt x="494" y="290"/>
                    <a:pt x="494" y="291"/>
                    <a:pt x="494" y="292"/>
                  </a:cubicBezTo>
                  <a:cubicBezTo>
                    <a:pt x="496" y="293"/>
                    <a:pt x="500" y="292"/>
                    <a:pt x="502" y="292"/>
                  </a:cubicBezTo>
                  <a:cubicBezTo>
                    <a:pt x="507" y="292"/>
                    <a:pt x="512" y="292"/>
                    <a:pt x="515" y="288"/>
                  </a:cubicBezTo>
                  <a:cubicBezTo>
                    <a:pt x="516" y="287"/>
                    <a:pt x="516" y="286"/>
                    <a:pt x="517" y="285"/>
                  </a:cubicBezTo>
                  <a:cubicBezTo>
                    <a:pt x="517" y="284"/>
                    <a:pt x="517" y="281"/>
                    <a:pt x="518" y="280"/>
                  </a:cubicBezTo>
                  <a:cubicBezTo>
                    <a:pt x="518" y="278"/>
                    <a:pt x="518" y="276"/>
                    <a:pt x="518" y="274"/>
                  </a:cubicBezTo>
                  <a:cubicBezTo>
                    <a:pt x="518" y="271"/>
                    <a:pt x="520" y="268"/>
                    <a:pt x="521" y="265"/>
                  </a:cubicBezTo>
                  <a:cubicBezTo>
                    <a:pt x="521" y="262"/>
                    <a:pt x="522" y="259"/>
                    <a:pt x="523" y="257"/>
                  </a:cubicBezTo>
                  <a:cubicBezTo>
                    <a:pt x="523" y="257"/>
                    <a:pt x="525" y="255"/>
                    <a:pt x="525" y="255"/>
                  </a:cubicBezTo>
                </a:path>
              </a:pathLst>
            </a:custGeom>
            <a:solidFill>
              <a:schemeClr val="tx2"/>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sp>
          <p:nvSpPr>
            <p:cNvPr id="113" name="Freeform 37">
              <a:extLst>
                <a:ext uri="{FF2B5EF4-FFF2-40B4-BE49-F238E27FC236}">
                  <a16:creationId xmlns:a16="http://schemas.microsoft.com/office/drawing/2014/main" id="{F595718F-C6A6-9B4A-6A3D-6376333C4F31}"/>
                </a:ext>
              </a:extLst>
            </p:cNvPr>
            <p:cNvSpPr>
              <a:spLocks/>
            </p:cNvSpPr>
            <p:nvPr/>
          </p:nvSpPr>
          <p:spPr bwMode="auto">
            <a:xfrm>
              <a:off x="8013582" y="2329774"/>
              <a:ext cx="345557" cy="264032"/>
            </a:xfrm>
            <a:custGeom>
              <a:avLst/>
              <a:gdLst/>
              <a:ahLst/>
              <a:cxnLst>
                <a:cxn ang="0">
                  <a:pos x="305" y="111"/>
                </a:cxn>
                <a:cxn ang="0">
                  <a:pos x="303" y="97"/>
                </a:cxn>
                <a:cxn ang="0">
                  <a:pos x="309" y="76"/>
                </a:cxn>
                <a:cxn ang="0">
                  <a:pos x="291" y="69"/>
                </a:cxn>
                <a:cxn ang="0">
                  <a:pos x="278" y="50"/>
                </a:cxn>
                <a:cxn ang="0">
                  <a:pos x="252" y="32"/>
                </a:cxn>
                <a:cxn ang="0">
                  <a:pos x="229" y="29"/>
                </a:cxn>
                <a:cxn ang="0">
                  <a:pos x="213" y="9"/>
                </a:cxn>
                <a:cxn ang="0">
                  <a:pos x="208" y="2"/>
                </a:cxn>
                <a:cxn ang="0">
                  <a:pos x="200" y="11"/>
                </a:cxn>
                <a:cxn ang="0">
                  <a:pos x="189" y="18"/>
                </a:cxn>
                <a:cxn ang="0">
                  <a:pos x="168" y="16"/>
                </a:cxn>
                <a:cxn ang="0">
                  <a:pos x="154" y="13"/>
                </a:cxn>
                <a:cxn ang="0">
                  <a:pos x="137" y="10"/>
                </a:cxn>
                <a:cxn ang="0">
                  <a:pos x="121" y="10"/>
                </a:cxn>
                <a:cxn ang="0">
                  <a:pos x="112" y="6"/>
                </a:cxn>
                <a:cxn ang="0">
                  <a:pos x="101" y="7"/>
                </a:cxn>
                <a:cxn ang="0">
                  <a:pos x="78" y="5"/>
                </a:cxn>
                <a:cxn ang="0">
                  <a:pos x="53" y="3"/>
                </a:cxn>
                <a:cxn ang="0">
                  <a:pos x="36" y="13"/>
                </a:cxn>
                <a:cxn ang="0">
                  <a:pos x="20" y="23"/>
                </a:cxn>
                <a:cxn ang="0">
                  <a:pos x="12" y="27"/>
                </a:cxn>
                <a:cxn ang="0">
                  <a:pos x="8" y="34"/>
                </a:cxn>
                <a:cxn ang="0">
                  <a:pos x="1" y="51"/>
                </a:cxn>
                <a:cxn ang="0">
                  <a:pos x="3" y="65"/>
                </a:cxn>
                <a:cxn ang="0">
                  <a:pos x="8" y="74"/>
                </a:cxn>
                <a:cxn ang="0">
                  <a:pos x="9" y="90"/>
                </a:cxn>
                <a:cxn ang="0">
                  <a:pos x="15" y="106"/>
                </a:cxn>
                <a:cxn ang="0">
                  <a:pos x="22" y="110"/>
                </a:cxn>
                <a:cxn ang="0">
                  <a:pos x="42" y="124"/>
                </a:cxn>
                <a:cxn ang="0">
                  <a:pos x="54" y="129"/>
                </a:cxn>
                <a:cxn ang="0">
                  <a:pos x="64" y="131"/>
                </a:cxn>
                <a:cxn ang="0">
                  <a:pos x="83" y="131"/>
                </a:cxn>
                <a:cxn ang="0">
                  <a:pos x="95" y="140"/>
                </a:cxn>
                <a:cxn ang="0">
                  <a:pos x="103" y="156"/>
                </a:cxn>
                <a:cxn ang="0">
                  <a:pos x="92" y="184"/>
                </a:cxn>
                <a:cxn ang="0">
                  <a:pos x="95" y="192"/>
                </a:cxn>
                <a:cxn ang="0">
                  <a:pos x="114" y="200"/>
                </a:cxn>
                <a:cxn ang="0">
                  <a:pos x="128" y="207"/>
                </a:cxn>
                <a:cxn ang="0">
                  <a:pos x="138" y="221"/>
                </a:cxn>
                <a:cxn ang="0">
                  <a:pos x="137" y="237"/>
                </a:cxn>
                <a:cxn ang="0">
                  <a:pos x="144" y="235"/>
                </a:cxn>
                <a:cxn ang="0">
                  <a:pos x="159" y="236"/>
                </a:cxn>
                <a:cxn ang="0">
                  <a:pos x="185" y="240"/>
                </a:cxn>
                <a:cxn ang="0">
                  <a:pos x="195" y="232"/>
                </a:cxn>
                <a:cxn ang="0">
                  <a:pos x="203" y="234"/>
                </a:cxn>
                <a:cxn ang="0">
                  <a:pos x="207" y="222"/>
                </a:cxn>
                <a:cxn ang="0">
                  <a:pos x="223" y="220"/>
                </a:cxn>
                <a:cxn ang="0">
                  <a:pos x="237" y="204"/>
                </a:cxn>
                <a:cxn ang="0">
                  <a:pos x="247" y="212"/>
                </a:cxn>
                <a:cxn ang="0">
                  <a:pos x="259" y="217"/>
                </a:cxn>
                <a:cxn ang="0">
                  <a:pos x="251" y="202"/>
                </a:cxn>
                <a:cxn ang="0">
                  <a:pos x="251" y="191"/>
                </a:cxn>
                <a:cxn ang="0">
                  <a:pos x="258" y="164"/>
                </a:cxn>
                <a:cxn ang="0">
                  <a:pos x="261" y="149"/>
                </a:cxn>
                <a:cxn ang="0">
                  <a:pos x="274" y="142"/>
                </a:cxn>
                <a:cxn ang="0">
                  <a:pos x="283" y="135"/>
                </a:cxn>
                <a:cxn ang="0">
                  <a:pos x="289" y="129"/>
                </a:cxn>
                <a:cxn ang="0">
                  <a:pos x="304" y="123"/>
                </a:cxn>
                <a:cxn ang="0">
                  <a:pos x="312" y="116"/>
                </a:cxn>
              </a:cxnLst>
              <a:rect l="0" t="0" r="r" b="b"/>
              <a:pathLst>
                <a:path w="317" h="242">
                  <a:moveTo>
                    <a:pt x="316" y="111"/>
                  </a:moveTo>
                  <a:cubicBezTo>
                    <a:pt x="314" y="110"/>
                    <a:pt x="310" y="110"/>
                    <a:pt x="308" y="110"/>
                  </a:cubicBezTo>
                  <a:cubicBezTo>
                    <a:pt x="308" y="110"/>
                    <a:pt x="307" y="110"/>
                    <a:pt x="306" y="110"/>
                  </a:cubicBezTo>
                  <a:cubicBezTo>
                    <a:pt x="306" y="110"/>
                    <a:pt x="305" y="111"/>
                    <a:pt x="305" y="111"/>
                  </a:cubicBezTo>
                  <a:cubicBezTo>
                    <a:pt x="303" y="111"/>
                    <a:pt x="302" y="109"/>
                    <a:pt x="301" y="108"/>
                  </a:cubicBezTo>
                  <a:cubicBezTo>
                    <a:pt x="300" y="106"/>
                    <a:pt x="300" y="106"/>
                    <a:pt x="301" y="105"/>
                  </a:cubicBezTo>
                  <a:cubicBezTo>
                    <a:pt x="302" y="103"/>
                    <a:pt x="304" y="102"/>
                    <a:pt x="304" y="100"/>
                  </a:cubicBezTo>
                  <a:cubicBezTo>
                    <a:pt x="304" y="98"/>
                    <a:pt x="304" y="98"/>
                    <a:pt x="303" y="97"/>
                  </a:cubicBezTo>
                  <a:cubicBezTo>
                    <a:pt x="302" y="96"/>
                    <a:pt x="300" y="97"/>
                    <a:pt x="301" y="94"/>
                  </a:cubicBezTo>
                  <a:cubicBezTo>
                    <a:pt x="301" y="94"/>
                    <a:pt x="301" y="93"/>
                    <a:pt x="302" y="92"/>
                  </a:cubicBezTo>
                  <a:cubicBezTo>
                    <a:pt x="304" y="91"/>
                    <a:pt x="305" y="89"/>
                    <a:pt x="306" y="87"/>
                  </a:cubicBezTo>
                  <a:cubicBezTo>
                    <a:pt x="307" y="85"/>
                    <a:pt x="312" y="78"/>
                    <a:pt x="309" y="76"/>
                  </a:cubicBezTo>
                  <a:cubicBezTo>
                    <a:pt x="308" y="75"/>
                    <a:pt x="306" y="75"/>
                    <a:pt x="305" y="75"/>
                  </a:cubicBezTo>
                  <a:cubicBezTo>
                    <a:pt x="303" y="75"/>
                    <a:pt x="301" y="74"/>
                    <a:pt x="299" y="74"/>
                  </a:cubicBezTo>
                  <a:cubicBezTo>
                    <a:pt x="297" y="73"/>
                    <a:pt x="293" y="73"/>
                    <a:pt x="292" y="72"/>
                  </a:cubicBezTo>
                  <a:cubicBezTo>
                    <a:pt x="291" y="71"/>
                    <a:pt x="291" y="70"/>
                    <a:pt x="291" y="69"/>
                  </a:cubicBezTo>
                  <a:cubicBezTo>
                    <a:pt x="290" y="67"/>
                    <a:pt x="288" y="65"/>
                    <a:pt x="287" y="63"/>
                  </a:cubicBezTo>
                  <a:cubicBezTo>
                    <a:pt x="286" y="62"/>
                    <a:pt x="285" y="61"/>
                    <a:pt x="285" y="60"/>
                  </a:cubicBezTo>
                  <a:cubicBezTo>
                    <a:pt x="284" y="60"/>
                    <a:pt x="284" y="59"/>
                    <a:pt x="284" y="58"/>
                  </a:cubicBezTo>
                  <a:cubicBezTo>
                    <a:pt x="283" y="55"/>
                    <a:pt x="280" y="52"/>
                    <a:pt x="278" y="50"/>
                  </a:cubicBezTo>
                  <a:cubicBezTo>
                    <a:pt x="275" y="48"/>
                    <a:pt x="273" y="46"/>
                    <a:pt x="270" y="44"/>
                  </a:cubicBezTo>
                  <a:cubicBezTo>
                    <a:pt x="267" y="42"/>
                    <a:pt x="265" y="40"/>
                    <a:pt x="262" y="39"/>
                  </a:cubicBezTo>
                  <a:cubicBezTo>
                    <a:pt x="260" y="37"/>
                    <a:pt x="258" y="36"/>
                    <a:pt x="255" y="35"/>
                  </a:cubicBezTo>
                  <a:cubicBezTo>
                    <a:pt x="254" y="34"/>
                    <a:pt x="253" y="32"/>
                    <a:pt x="252" y="32"/>
                  </a:cubicBezTo>
                  <a:cubicBezTo>
                    <a:pt x="250" y="30"/>
                    <a:pt x="248" y="30"/>
                    <a:pt x="246" y="30"/>
                  </a:cubicBezTo>
                  <a:cubicBezTo>
                    <a:pt x="243" y="30"/>
                    <a:pt x="239" y="31"/>
                    <a:pt x="236" y="29"/>
                  </a:cubicBezTo>
                  <a:cubicBezTo>
                    <a:pt x="235" y="29"/>
                    <a:pt x="234" y="27"/>
                    <a:pt x="233" y="27"/>
                  </a:cubicBezTo>
                  <a:cubicBezTo>
                    <a:pt x="232" y="26"/>
                    <a:pt x="229" y="27"/>
                    <a:pt x="229" y="29"/>
                  </a:cubicBezTo>
                  <a:cubicBezTo>
                    <a:pt x="227" y="29"/>
                    <a:pt x="226" y="26"/>
                    <a:pt x="226" y="25"/>
                  </a:cubicBezTo>
                  <a:cubicBezTo>
                    <a:pt x="223" y="24"/>
                    <a:pt x="222" y="22"/>
                    <a:pt x="221" y="19"/>
                  </a:cubicBezTo>
                  <a:cubicBezTo>
                    <a:pt x="219" y="16"/>
                    <a:pt x="217" y="14"/>
                    <a:pt x="216" y="11"/>
                  </a:cubicBezTo>
                  <a:cubicBezTo>
                    <a:pt x="215" y="10"/>
                    <a:pt x="214" y="9"/>
                    <a:pt x="213" y="9"/>
                  </a:cubicBezTo>
                  <a:cubicBezTo>
                    <a:pt x="213" y="8"/>
                    <a:pt x="213" y="8"/>
                    <a:pt x="213" y="7"/>
                  </a:cubicBezTo>
                  <a:cubicBezTo>
                    <a:pt x="214" y="6"/>
                    <a:pt x="213" y="6"/>
                    <a:pt x="214" y="5"/>
                  </a:cubicBezTo>
                  <a:cubicBezTo>
                    <a:pt x="217" y="3"/>
                    <a:pt x="217" y="3"/>
                    <a:pt x="217" y="3"/>
                  </a:cubicBezTo>
                  <a:cubicBezTo>
                    <a:pt x="217" y="0"/>
                    <a:pt x="210" y="0"/>
                    <a:pt x="208" y="2"/>
                  </a:cubicBezTo>
                  <a:cubicBezTo>
                    <a:pt x="208" y="2"/>
                    <a:pt x="208" y="3"/>
                    <a:pt x="207" y="3"/>
                  </a:cubicBezTo>
                  <a:cubicBezTo>
                    <a:pt x="207" y="4"/>
                    <a:pt x="206" y="4"/>
                    <a:pt x="205" y="4"/>
                  </a:cubicBezTo>
                  <a:cubicBezTo>
                    <a:pt x="204" y="5"/>
                    <a:pt x="202" y="6"/>
                    <a:pt x="201" y="7"/>
                  </a:cubicBezTo>
                  <a:cubicBezTo>
                    <a:pt x="200" y="8"/>
                    <a:pt x="200" y="10"/>
                    <a:pt x="200" y="11"/>
                  </a:cubicBezTo>
                  <a:cubicBezTo>
                    <a:pt x="200" y="12"/>
                    <a:pt x="200" y="13"/>
                    <a:pt x="200" y="14"/>
                  </a:cubicBezTo>
                  <a:cubicBezTo>
                    <a:pt x="199" y="14"/>
                    <a:pt x="198" y="14"/>
                    <a:pt x="197" y="14"/>
                  </a:cubicBezTo>
                  <a:cubicBezTo>
                    <a:pt x="196" y="15"/>
                    <a:pt x="196" y="16"/>
                    <a:pt x="195" y="17"/>
                  </a:cubicBezTo>
                  <a:cubicBezTo>
                    <a:pt x="193" y="18"/>
                    <a:pt x="190" y="18"/>
                    <a:pt x="189" y="18"/>
                  </a:cubicBezTo>
                  <a:cubicBezTo>
                    <a:pt x="184" y="17"/>
                    <a:pt x="179" y="15"/>
                    <a:pt x="175" y="18"/>
                  </a:cubicBezTo>
                  <a:cubicBezTo>
                    <a:pt x="174" y="18"/>
                    <a:pt x="173" y="20"/>
                    <a:pt x="171" y="20"/>
                  </a:cubicBezTo>
                  <a:cubicBezTo>
                    <a:pt x="170" y="20"/>
                    <a:pt x="169" y="20"/>
                    <a:pt x="169" y="19"/>
                  </a:cubicBezTo>
                  <a:cubicBezTo>
                    <a:pt x="168" y="18"/>
                    <a:pt x="169" y="17"/>
                    <a:pt x="168" y="16"/>
                  </a:cubicBezTo>
                  <a:cubicBezTo>
                    <a:pt x="168" y="15"/>
                    <a:pt x="166" y="15"/>
                    <a:pt x="165" y="15"/>
                  </a:cubicBezTo>
                  <a:cubicBezTo>
                    <a:pt x="163" y="14"/>
                    <a:pt x="161" y="13"/>
                    <a:pt x="159" y="12"/>
                  </a:cubicBezTo>
                  <a:cubicBezTo>
                    <a:pt x="158" y="11"/>
                    <a:pt x="157" y="10"/>
                    <a:pt x="156" y="10"/>
                  </a:cubicBezTo>
                  <a:cubicBezTo>
                    <a:pt x="154" y="10"/>
                    <a:pt x="155" y="13"/>
                    <a:pt x="154" y="13"/>
                  </a:cubicBezTo>
                  <a:cubicBezTo>
                    <a:pt x="153" y="12"/>
                    <a:pt x="153" y="10"/>
                    <a:pt x="153" y="9"/>
                  </a:cubicBezTo>
                  <a:cubicBezTo>
                    <a:pt x="150" y="8"/>
                    <a:pt x="148" y="8"/>
                    <a:pt x="145" y="9"/>
                  </a:cubicBezTo>
                  <a:cubicBezTo>
                    <a:pt x="144" y="9"/>
                    <a:pt x="143" y="10"/>
                    <a:pt x="142" y="10"/>
                  </a:cubicBezTo>
                  <a:cubicBezTo>
                    <a:pt x="140" y="10"/>
                    <a:pt x="138" y="10"/>
                    <a:pt x="137" y="10"/>
                  </a:cubicBezTo>
                  <a:cubicBezTo>
                    <a:pt x="135" y="9"/>
                    <a:pt x="134" y="8"/>
                    <a:pt x="132" y="8"/>
                  </a:cubicBezTo>
                  <a:cubicBezTo>
                    <a:pt x="131" y="8"/>
                    <a:pt x="129" y="7"/>
                    <a:pt x="128" y="7"/>
                  </a:cubicBezTo>
                  <a:cubicBezTo>
                    <a:pt x="127" y="8"/>
                    <a:pt x="127" y="10"/>
                    <a:pt x="125" y="10"/>
                  </a:cubicBezTo>
                  <a:cubicBezTo>
                    <a:pt x="124" y="10"/>
                    <a:pt x="122" y="9"/>
                    <a:pt x="121" y="10"/>
                  </a:cubicBezTo>
                  <a:cubicBezTo>
                    <a:pt x="121" y="12"/>
                    <a:pt x="117" y="14"/>
                    <a:pt x="115" y="14"/>
                  </a:cubicBezTo>
                  <a:cubicBezTo>
                    <a:pt x="113" y="13"/>
                    <a:pt x="113" y="10"/>
                    <a:pt x="113" y="9"/>
                  </a:cubicBezTo>
                  <a:cubicBezTo>
                    <a:pt x="113" y="8"/>
                    <a:pt x="112" y="8"/>
                    <a:pt x="112" y="8"/>
                  </a:cubicBezTo>
                  <a:cubicBezTo>
                    <a:pt x="112" y="7"/>
                    <a:pt x="112" y="6"/>
                    <a:pt x="112" y="6"/>
                  </a:cubicBezTo>
                  <a:cubicBezTo>
                    <a:pt x="112" y="5"/>
                    <a:pt x="110" y="6"/>
                    <a:pt x="110" y="6"/>
                  </a:cubicBezTo>
                  <a:cubicBezTo>
                    <a:pt x="109" y="5"/>
                    <a:pt x="107" y="5"/>
                    <a:pt x="106" y="5"/>
                  </a:cubicBezTo>
                  <a:cubicBezTo>
                    <a:pt x="105" y="5"/>
                    <a:pt x="104" y="5"/>
                    <a:pt x="103" y="5"/>
                  </a:cubicBezTo>
                  <a:cubicBezTo>
                    <a:pt x="102" y="6"/>
                    <a:pt x="102" y="7"/>
                    <a:pt x="101" y="7"/>
                  </a:cubicBezTo>
                  <a:cubicBezTo>
                    <a:pt x="100" y="7"/>
                    <a:pt x="99" y="7"/>
                    <a:pt x="99" y="7"/>
                  </a:cubicBezTo>
                  <a:cubicBezTo>
                    <a:pt x="97" y="7"/>
                    <a:pt x="96" y="7"/>
                    <a:pt x="94" y="7"/>
                  </a:cubicBezTo>
                  <a:cubicBezTo>
                    <a:pt x="91" y="7"/>
                    <a:pt x="89" y="7"/>
                    <a:pt x="86" y="6"/>
                  </a:cubicBezTo>
                  <a:cubicBezTo>
                    <a:pt x="83" y="5"/>
                    <a:pt x="81" y="5"/>
                    <a:pt x="78" y="5"/>
                  </a:cubicBezTo>
                  <a:cubicBezTo>
                    <a:pt x="75" y="5"/>
                    <a:pt x="71" y="5"/>
                    <a:pt x="67" y="4"/>
                  </a:cubicBezTo>
                  <a:cubicBezTo>
                    <a:pt x="66" y="4"/>
                    <a:pt x="65" y="3"/>
                    <a:pt x="64" y="3"/>
                  </a:cubicBezTo>
                  <a:cubicBezTo>
                    <a:pt x="63" y="3"/>
                    <a:pt x="62" y="2"/>
                    <a:pt x="61" y="2"/>
                  </a:cubicBezTo>
                  <a:cubicBezTo>
                    <a:pt x="60" y="1"/>
                    <a:pt x="54" y="1"/>
                    <a:pt x="53" y="3"/>
                  </a:cubicBezTo>
                  <a:cubicBezTo>
                    <a:pt x="52" y="5"/>
                    <a:pt x="54" y="7"/>
                    <a:pt x="50" y="7"/>
                  </a:cubicBezTo>
                  <a:cubicBezTo>
                    <a:pt x="49" y="7"/>
                    <a:pt x="48" y="7"/>
                    <a:pt x="47" y="8"/>
                  </a:cubicBezTo>
                  <a:cubicBezTo>
                    <a:pt x="45" y="8"/>
                    <a:pt x="42" y="9"/>
                    <a:pt x="41" y="10"/>
                  </a:cubicBezTo>
                  <a:cubicBezTo>
                    <a:pt x="39" y="12"/>
                    <a:pt x="39" y="13"/>
                    <a:pt x="36" y="13"/>
                  </a:cubicBezTo>
                  <a:cubicBezTo>
                    <a:pt x="33" y="13"/>
                    <a:pt x="31" y="12"/>
                    <a:pt x="29" y="14"/>
                  </a:cubicBezTo>
                  <a:cubicBezTo>
                    <a:pt x="28" y="14"/>
                    <a:pt x="26" y="16"/>
                    <a:pt x="25" y="17"/>
                  </a:cubicBezTo>
                  <a:cubicBezTo>
                    <a:pt x="23" y="17"/>
                    <a:pt x="22" y="17"/>
                    <a:pt x="21" y="19"/>
                  </a:cubicBezTo>
                  <a:cubicBezTo>
                    <a:pt x="21" y="20"/>
                    <a:pt x="21" y="22"/>
                    <a:pt x="20" y="23"/>
                  </a:cubicBezTo>
                  <a:cubicBezTo>
                    <a:pt x="19" y="23"/>
                    <a:pt x="18" y="24"/>
                    <a:pt x="17" y="24"/>
                  </a:cubicBezTo>
                  <a:cubicBezTo>
                    <a:pt x="16" y="24"/>
                    <a:pt x="15" y="25"/>
                    <a:pt x="15" y="25"/>
                  </a:cubicBezTo>
                  <a:cubicBezTo>
                    <a:pt x="15" y="25"/>
                    <a:pt x="14" y="26"/>
                    <a:pt x="14" y="26"/>
                  </a:cubicBezTo>
                  <a:cubicBezTo>
                    <a:pt x="14" y="26"/>
                    <a:pt x="12" y="26"/>
                    <a:pt x="12" y="27"/>
                  </a:cubicBezTo>
                  <a:cubicBezTo>
                    <a:pt x="11" y="27"/>
                    <a:pt x="12" y="28"/>
                    <a:pt x="12" y="28"/>
                  </a:cubicBezTo>
                  <a:cubicBezTo>
                    <a:pt x="12" y="29"/>
                    <a:pt x="11" y="29"/>
                    <a:pt x="11" y="29"/>
                  </a:cubicBezTo>
                  <a:cubicBezTo>
                    <a:pt x="11" y="30"/>
                    <a:pt x="10" y="31"/>
                    <a:pt x="10" y="31"/>
                  </a:cubicBezTo>
                  <a:cubicBezTo>
                    <a:pt x="9" y="32"/>
                    <a:pt x="9" y="33"/>
                    <a:pt x="8" y="34"/>
                  </a:cubicBezTo>
                  <a:cubicBezTo>
                    <a:pt x="7" y="34"/>
                    <a:pt x="6" y="33"/>
                    <a:pt x="5" y="34"/>
                  </a:cubicBezTo>
                  <a:cubicBezTo>
                    <a:pt x="3" y="35"/>
                    <a:pt x="3" y="38"/>
                    <a:pt x="3" y="40"/>
                  </a:cubicBezTo>
                  <a:cubicBezTo>
                    <a:pt x="2" y="43"/>
                    <a:pt x="2" y="46"/>
                    <a:pt x="2" y="49"/>
                  </a:cubicBezTo>
                  <a:cubicBezTo>
                    <a:pt x="2" y="50"/>
                    <a:pt x="2" y="50"/>
                    <a:pt x="1" y="51"/>
                  </a:cubicBezTo>
                  <a:cubicBezTo>
                    <a:pt x="0" y="52"/>
                    <a:pt x="0" y="53"/>
                    <a:pt x="0" y="55"/>
                  </a:cubicBezTo>
                  <a:cubicBezTo>
                    <a:pt x="0" y="57"/>
                    <a:pt x="0" y="61"/>
                    <a:pt x="1" y="63"/>
                  </a:cubicBezTo>
                  <a:cubicBezTo>
                    <a:pt x="1" y="63"/>
                    <a:pt x="2" y="63"/>
                    <a:pt x="2" y="64"/>
                  </a:cubicBezTo>
                  <a:cubicBezTo>
                    <a:pt x="2" y="64"/>
                    <a:pt x="3" y="65"/>
                    <a:pt x="3" y="65"/>
                  </a:cubicBezTo>
                  <a:cubicBezTo>
                    <a:pt x="4" y="67"/>
                    <a:pt x="5" y="67"/>
                    <a:pt x="5" y="69"/>
                  </a:cubicBezTo>
                  <a:cubicBezTo>
                    <a:pt x="5" y="68"/>
                    <a:pt x="6" y="70"/>
                    <a:pt x="6" y="70"/>
                  </a:cubicBezTo>
                  <a:cubicBezTo>
                    <a:pt x="6" y="70"/>
                    <a:pt x="7" y="70"/>
                    <a:pt x="7" y="71"/>
                  </a:cubicBezTo>
                  <a:cubicBezTo>
                    <a:pt x="8" y="72"/>
                    <a:pt x="7" y="73"/>
                    <a:pt x="8" y="74"/>
                  </a:cubicBezTo>
                  <a:cubicBezTo>
                    <a:pt x="8" y="76"/>
                    <a:pt x="8" y="76"/>
                    <a:pt x="8" y="78"/>
                  </a:cubicBezTo>
                  <a:cubicBezTo>
                    <a:pt x="9" y="81"/>
                    <a:pt x="8" y="84"/>
                    <a:pt x="8" y="88"/>
                  </a:cubicBezTo>
                  <a:cubicBezTo>
                    <a:pt x="8" y="88"/>
                    <a:pt x="8" y="89"/>
                    <a:pt x="8" y="89"/>
                  </a:cubicBezTo>
                  <a:cubicBezTo>
                    <a:pt x="9" y="90"/>
                    <a:pt x="9" y="90"/>
                    <a:pt x="9" y="90"/>
                  </a:cubicBezTo>
                  <a:cubicBezTo>
                    <a:pt x="10" y="92"/>
                    <a:pt x="12" y="95"/>
                    <a:pt x="12" y="97"/>
                  </a:cubicBezTo>
                  <a:cubicBezTo>
                    <a:pt x="12" y="99"/>
                    <a:pt x="12" y="101"/>
                    <a:pt x="12" y="102"/>
                  </a:cubicBezTo>
                  <a:cubicBezTo>
                    <a:pt x="12" y="103"/>
                    <a:pt x="12" y="104"/>
                    <a:pt x="13" y="105"/>
                  </a:cubicBezTo>
                  <a:cubicBezTo>
                    <a:pt x="13" y="105"/>
                    <a:pt x="14" y="105"/>
                    <a:pt x="15" y="106"/>
                  </a:cubicBezTo>
                  <a:cubicBezTo>
                    <a:pt x="15" y="107"/>
                    <a:pt x="15" y="107"/>
                    <a:pt x="15" y="108"/>
                  </a:cubicBezTo>
                  <a:cubicBezTo>
                    <a:pt x="16" y="109"/>
                    <a:pt x="18" y="109"/>
                    <a:pt x="19" y="110"/>
                  </a:cubicBezTo>
                  <a:cubicBezTo>
                    <a:pt x="19" y="111"/>
                    <a:pt x="19" y="111"/>
                    <a:pt x="19" y="111"/>
                  </a:cubicBezTo>
                  <a:cubicBezTo>
                    <a:pt x="20" y="110"/>
                    <a:pt x="20" y="109"/>
                    <a:pt x="22" y="110"/>
                  </a:cubicBezTo>
                  <a:cubicBezTo>
                    <a:pt x="25" y="111"/>
                    <a:pt x="27" y="115"/>
                    <a:pt x="29" y="118"/>
                  </a:cubicBezTo>
                  <a:cubicBezTo>
                    <a:pt x="30" y="119"/>
                    <a:pt x="31" y="121"/>
                    <a:pt x="33" y="121"/>
                  </a:cubicBezTo>
                  <a:cubicBezTo>
                    <a:pt x="35" y="121"/>
                    <a:pt x="37" y="122"/>
                    <a:pt x="39" y="122"/>
                  </a:cubicBezTo>
                  <a:cubicBezTo>
                    <a:pt x="40" y="123"/>
                    <a:pt x="41" y="123"/>
                    <a:pt x="42" y="124"/>
                  </a:cubicBezTo>
                  <a:cubicBezTo>
                    <a:pt x="42" y="124"/>
                    <a:pt x="43" y="124"/>
                    <a:pt x="44" y="124"/>
                  </a:cubicBezTo>
                  <a:cubicBezTo>
                    <a:pt x="45" y="125"/>
                    <a:pt x="46" y="126"/>
                    <a:pt x="47" y="126"/>
                  </a:cubicBezTo>
                  <a:cubicBezTo>
                    <a:pt x="48" y="127"/>
                    <a:pt x="51" y="126"/>
                    <a:pt x="52" y="127"/>
                  </a:cubicBezTo>
                  <a:cubicBezTo>
                    <a:pt x="53" y="128"/>
                    <a:pt x="53" y="129"/>
                    <a:pt x="54" y="129"/>
                  </a:cubicBezTo>
                  <a:cubicBezTo>
                    <a:pt x="55" y="129"/>
                    <a:pt x="55" y="128"/>
                    <a:pt x="56" y="128"/>
                  </a:cubicBezTo>
                  <a:cubicBezTo>
                    <a:pt x="57" y="127"/>
                    <a:pt x="58" y="130"/>
                    <a:pt x="59" y="131"/>
                  </a:cubicBezTo>
                  <a:cubicBezTo>
                    <a:pt x="60" y="131"/>
                    <a:pt x="61" y="133"/>
                    <a:pt x="62" y="133"/>
                  </a:cubicBezTo>
                  <a:cubicBezTo>
                    <a:pt x="64" y="133"/>
                    <a:pt x="63" y="132"/>
                    <a:pt x="64" y="131"/>
                  </a:cubicBezTo>
                  <a:cubicBezTo>
                    <a:pt x="64" y="131"/>
                    <a:pt x="65" y="130"/>
                    <a:pt x="66" y="129"/>
                  </a:cubicBezTo>
                  <a:cubicBezTo>
                    <a:pt x="68" y="128"/>
                    <a:pt x="69" y="128"/>
                    <a:pt x="71" y="129"/>
                  </a:cubicBezTo>
                  <a:cubicBezTo>
                    <a:pt x="74" y="130"/>
                    <a:pt x="76" y="131"/>
                    <a:pt x="80" y="131"/>
                  </a:cubicBezTo>
                  <a:cubicBezTo>
                    <a:pt x="81" y="131"/>
                    <a:pt x="82" y="131"/>
                    <a:pt x="83" y="131"/>
                  </a:cubicBezTo>
                  <a:cubicBezTo>
                    <a:pt x="84" y="130"/>
                    <a:pt x="84" y="129"/>
                    <a:pt x="86" y="129"/>
                  </a:cubicBezTo>
                  <a:cubicBezTo>
                    <a:pt x="87" y="129"/>
                    <a:pt x="89" y="131"/>
                    <a:pt x="90" y="132"/>
                  </a:cubicBezTo>
                  <a:cubicBezTo>
                    <a:pt x="91" y="134"/>
                    <a:pt x="90" y="135"/>
                    <a:pt x="91" y="136"/>
                  </a:cubicBezTo>
                  <a:cubicBezTo>
                    <a:pt x="91" y="137"/>
                    <a:pt x="94" y="139"/>
                    <a:pt x="95" y="140"/>
                  </a:cubicBezTo>
                  <a:cubicBezTo>
                    <a:pt x="96" y="141"/>
                    <a:pt x="98" y="141"/>
                    <a:pt x="99" y="142"/>
                  </a:cubicBezTo>
                  <a:cubicBezTo>
                    <a:pt x="100" y="144"/>
                    <a:pt x="100" y="146"/>
                    <a:pt x="101" y="147"/>
                  </a:cubicBezTo>
                  <a:cubicBezTo>
                    <a:pt x="101" y="149"/>
                    <a:pt x="104" y="151"/>
                    <a:pt x="104" y="154"/>
                  </a:cubicBezTo>
                  <a:cubicBezTo>
                    <a:pt x="104" y="155"/>
                    <a:pt x="104" y="156"/>
                    <a:pt x="103" y="156"/>
                  </a:cubicBezTo>
                  <a:cubicBezTo>
                    <a:pt x="101" y="159"/>
                    <a:pt x="99" y="162"/>
                    <a:pt x="97" y="164"/>
                  </a:cubicBezTo>
                  <a:cubicBezTo>
                    <a:pt x="95" y="166"/>
                    <a:pt x="95" y="167"/>
                    <a:pt x="95" y="170"/>
                  </a:cubicBezTo>
                  <a:cubicBezTo>
                    <a:pt x="94" y="173"/>
                    <a:pt x="93" y="176"/>
                    <a:pt x="93" y="180"/>
                  </a:cubicBezTo>
                  <a:cubicBezTo>
                    <a:pt x="93" y="181"/>
                    <a:pt x="92" y="182"/>
                    <a:pt x="92" y="184"/>
                  </a:cubicBezTo>
                  <a:cubicBezTo>
                    <a:pt x="92" y="185"/>
                    <a:pt x="92" y="187"/>
                    <a:pt x="92" y="189"/>
                  </a:cubicBezTo>
                  <a:cubicBezTo>
                    <a:pt x="92" y="190"/>
                    <a:pt x="92" y="190"/>
                    <a:pt x="93" y="190"/>
                  </a:cubicBezTo>
                  <a:cubicBezTo>
                    <a:pt x="93" y="190"/>
                    <a:pt x="94" y="190"/>
                    <a:pt x="94" y="191"/>
                  </a:cubicBezTo>
                  <a:cubicBezTo>
                    <a:pt x="95" y="191"/>
                    <a:pt x="95" y="191"/>
                    <a:pt x="95" y="192"/>
                  </a:cubicBezTo>
                  <a:cubicBezTo>
                    <a:pt x="97" y="193"/>
                    <a:pt x="99" y="194"/>
                    <a:pt x="101" y="194"/>
                  </a:cubicBezTo>
                  <a:cubicBezTo>
                    <a:pt x="103" y="195"/>
                    <a:pt x="105" y="196"/>
                    <a:pt x="107" y="196"/>
                  </a:cubicBezTo>
                  <a:cubicBezTo>
                    <a:pt x="109" y="196"/>
                    <a:pt x="110" y="196"/>
                    <a:pt x="111" y="197"/>
                  </a:cubicBezTo>
                  <a:cubicBezTo>
                    <a:pt x="112" y="198"/>
                    <a:pt x="113" y="199"/>
                    <a:pt x="114" y="200"/>
                  </a:cubicBezTo>
                  <a:cubicBezTo>
                    <a:pt x="114" y="200"/>
                    <a:pt x="115" y="201"/>
                    <a:pt x="115" y="201"/>
                  </a:cubicBezTo>
                  <a:cubicBezTo>
                    <a:pt x="116" y="202"/>
                    <a:pt x="115" y="203"/>
                    <a:pt x="116" y="203"/>
                  </a:cubicBezTo>
                  <a:cubicBezTo>
                    <a:pt x="116" y="204"/>
                    <a:pt x="117" y="205"/>
                    <a:pt x="117" y="205"/>
                  </a:cubicBezTo>
                  <a:cubicBezTo>
                    <a:pt x="121" y="206"/>
                    <a:pt x="125" y="205"/>
                    <a:pt x="128" y="207"/>
                  </a:cubicBezTo>
                  <a:cubicBezTo>
                    <a:pt x="129" y="208"/>
                    <a:pt x="131" y="210"/>
                    <a:pt x="132" y="210"/>
                  </a:cubicBezTo>
                  <a:cubicBezTo>
                    <a:pt x="132" y="211"/>
                    <a:pt x="132" y="212"/>
                    <a:pt x="132" y="213"/>
                  </a:cubicBezTo>
                  <a:cubicBezTo>
                    <a:pt x="132" y="215"/>
                    <a:pt x="134" y="216"/>
                    <a:pt x="134" y="217"/>
                  </a:cubicBezTo>
                  <a:cubicBezTo>
                    <a:pt x="135" y="218"/>
                    <a:pt x="137" y="219"/>
                    <a:pt x="138" y="221"/>
                  </a:cubicBezTo>
                  <a:cubicBezTo>
                    <a:pt x="139" y="223"/>
                    <a:pt x="139" y="228"/>
                    <a:pt x="138" y="230"/>
                  </a:cubicBezTo>
                  <a:cubicBezTo>
                    <a:pt x="138" y="231"/>
                    <a:pt x="137" y="230"/>
                    <a:pt x="137" y="231"/>
                  </a:cubicBezTo>
                  <a:cubicBezTo>
                    <a:pt x="136" y="232"/>
                    <a:pt x="137" y="233"/>
                    <a:pt x="137" y="233"/>
                  </a:cubicBezTo>
                  <a:cubicBezTo>
                    <a:pt x="137" y="234"/>
                    <a:pt x="136" y="236"/>
                    <a:pt x="137" y="237"/>
                  </a:cubicBezTo>
                  <a:cubicBezTo>
                    <a:pt x="137" y="238"/>
                    <a:pt x="137" y="239"/>
                    <a:pt x="138" y="240"/>
                  </a:cubicBezTo>
                  <a:cubicBezTo>
                    <a:pt x="138" y="240"/>
                    <a:pt x="138" y="240"/>
                    <a:pt x="139" y="239"/>
                  </a:cubicBezTo>
                  <a:cubicBezTo>
                    <a:pt x="139" y="238"/>
                    <a:pt x="140" y="237"/>
                    <a:pt x="141" y="237"/>
                  </a:cubicBezTo>
                  <a:cubicBezTo>
                    <a:pt x="142" y="235"/>
                    <a:pt x="142" y="235"/>
                    <a:pt x="144" y="235"/>
                  </a:cubicBezTo>
                  <a:cubicBezTo>
                    <a:pt x="147" y="234"/>
                    <a:pt x="149" y="234"/>
                    <a:pt x="152" y="234"/>
                  </a:cubicBezTo>
                  <a:cubicBezTo>
                    <a:pt x="153" y="234"/>
                    <a:pt x="154" y="234"/>
                    <a:pt x="155" y="234"/>
                  </a:cubicBezTo>
                  <a:cubicBezTo>
                    <a:pt x="156" y="235"/>
                    <a:pt x="156" y="235"/>
                    <a:pt x="157" y="235"/>
                  </a:cubicBezTo>
                  <a:cubicBezTo>
                    <a:pt x="158" y="236"/>
                    <a:pt x="159" y="236"/>
                    <a:pt x="159" y="236"/>
                  </a:cubicBezTo>
                  <a:cubicBezTo>
                    <a:pt x="161" y="236"/>
                    <a:pt x="166" y="238"/>
                    <a:pt x="167" y="236"/>
                  </a:cubicBezTo>
                  <a:cubicBezTo>
                    <a:pt x="167" y="236"/>
                    <a:pt x="167" y="237"/>
                    <a:pt x="167" y="237"/>
                  </a:cubicBezTo>
                  <a:cubicBezTo>
                    <a:pt x="170" y="238"/>
                    <a:pt x="174" y="237"/>
                    <a:pt x="176" y="238"/>
                  </a:cubicBezTo>
                  <a:cubicBezTo>
                    <a:pt x="179" y="239"/>
                    <a:pt x="182" y="242"/>
                    <a:pt x="185" y="240"/>
                  </a:cubicBezTo>
                  <a:cubicBezTo>
                    <a:pt x="187" y="240"/>
                    <a:pt x="187" y="239"/>
                    <a:pt x="188" y="237"/>
                  </a:cubicBezTo>
                  <a:cubicBezTo>
                    <a:pt x="189" y="236"/>
                    <a:pt x="190" y="236"/>
                    <a:pt x="192" y="235"/>
                  </a:cubicBezTo>
                  <a:cubicBezTo>
                    <a:pt x="192" y="235"/>
                    <a:pt x="193" y="234"/>
                    <a:pt x="194" y="234"/>
                  </a:cubicBezTo>
                  <a:cubicBezTo>
                    <a:pt x="194" y="233"/>
                    <a:pt x="195" y="233"/>
                    <a:pt x="195" y="232"/>
                  </a:cubicBezTo>
                  <a:cubicBezTo>
                    <a:pt x="196" y="232"/>
                    <a:pt x="197" y="232"/>
                    <a:pt x="197" y="232"/>
                  </a:cubicBezTo>
                  <a:cubicBezTo>
                    <a:pt x="198" y="231"/>
                    <a:pt x="199" y="230"/>
                    <a:pt x="200" y="230"/>
                  </a:cubicBezTo>
                  <a:cubicBezTo>
                    <a:pt x="201" y="232"/>
                    <a:pt x="198" y="236"/>
                    <a:pt x="202" y="234"/>
                  </a:cubicBezTo>
                  <a:cubicBezTo>
                    <a:pt x="202" y="234"/>
                    <a:pt x="203" y="234"/>
                    <a:pt x="203" y="234"/>
                  </a:cubicBezTo>
                  <a:cubicBezTo>
                    <a:pt x="204" y="233"/>
                    <a:pt x="204" y="233"/>
                    <a:pt x="205" y="232"/>
                  </a:cubicBezTo>
                  <a:cubicBezTo>
                    <a:pt x="206" y="231"/>
                    <a:pt x="207" y="232"/>
                    <a:pt x="208" y="231"/>
                  </a:cubicBezTo>
                  <a:cubicBezTo>
                    <a:pt x="209" y="229"/>
                    <a:pt x="207" y="228"/>
                    <a:pt x="207" y="226"/>
                  </a:cubicBezTo>
                  <a:cubicBezTo>
                    <a:pt x="207" y="225"/>
                    <a:pt x="207" y="223"/>
                    <a:pt x="207" y="222"/>
                  </a:cubicBezTo>
                  <a:cubicBezTo>
                    <a:pt x="207" y="221"/>
                    <a:pt x="208" y="218"/>
                    <a:pt x="210" y="218"/>
                  </a:cubicBezTo>
                  <a:cubicBezTo>
                    <a:pt x="211" y="217"/>
                    <a:pt x="214" y="216"/>
                    <a:pt x="216" y="216"/>
                  </a:cubicBezTo>
                  <a:cubicBezTo>
                    <a:pt x="217" y="217"/>
                    <a:pt x="217" y="219"/>
                    <a:pt x="219" y="219"/>
                  </a:cubicBezTo>
                  <a:cubicBezTo>
                    <a:pt x="220" y="220"/>
                    <a:pt x="222" y="220"/>
                    <a:pt x="223" y="220"/>
                  </a:cubicBezTo>
                  <a:cubicBezTo>
                    <a:pt x="228" y="220"/>
                    <a:pt x="227" y="215"/>
                    <a:pt x="227" y="212"/>
                  </a:cubicBezTo>
                  <a:cubicBezTo>
                    <a:pt x="227" y="208"/>
                    <a:pt x="231" y="204"/>
                    <a:pt x="235" y="205"/>
                  </a:cubicBezTo>
                  <a:cubicBezTo>
                    <a:pt x="236" y="205"/>
                    <a:pt x="236" y="205"/>
                    <a:pt x="236" y="205"/>
                  </a:cubicBezTo>
                  <a:cubicBezTo>
                    <a:pt x="237" y="205"/>
                    <a:pt x="237" y="205"/>
                    <a:pt x="237" y="204"/>
                  </a:cubicBezTo>
                  <a:cubicBezTo>
                    <a:pt x="238" y="204"/>
                    <a:pt x="238" y="204"/>
                    <a:pt x="238" y="204"/>
                  </a:cubicBezTo>
                  <a:cubicBezTo>
                    <a:pt x="241" y="204"/>
                    <a:pt x="244" y="204"/>
                    <a:pt x="246" y="204"/>
                  </a:cubicBezTo>
                  <a:cubicBezTo>
                    <a:pt x="246" y="206"/>
                    <a:pt x="248" y="206"/>
                    <a:pt x="248" y="208"/>
                  </a:cubicBezTo>
                  <a:cubicBezTo>
                    <a:pt x="248" y="210"/>
                    <a:pt x="247" y="210"/>
                    <a:pt x="247" y="212"/>
                  </a:cubicBezTo>
                  <a:cubicBezTo>
                    <a:pt x="246" y="213"/>
                    <a:pt x="246" y="215"/>
                    <a:pt x="246" y="216"/>
                  </a:cubicBezTo>
                  <a:cubicBezTo>
                    <a:pt x="246" y="218"/>
                    <a:pt x="246" y="218"/>
                    <a:pt x="248" y="219"/>
                  </a:cubicBezTo>
                  <a:cubicBezTo>
                    <a:pt x="250" y="219"/>
                    <a:pt x="254" y="219"/>
                    <a:pt x="256" y="219"/>
                  </a:cubicBezTo>
                  <a:cubicBezTo>
                    <a:pt x="257" y="219"/>
                    <a:pt x="259" y="218"/>
                    <a:pt x="259" y="217"/>
                  </a:cubicBezTo>
                  <a:cubicBezTo>
                    <a:pt x="261" y="214"/>
                    <a:pt x="259" y="211"/>
                    <a:pt x="257" y="209"/>
                  </a:cubicBezTo>
                  <a:cubicBezTo>
                    <a:pt x="257" y="208"/>
                    <a:pt x="256" y="207"/>
                    <a:pt x="255" y="207"/>
                  </a:cubicBezTo>
                  <a:cubicBezTo>
                    <a:pt x="254" y="206"/>
                    <a:pt x="253" y="205"/>
                    <a:pt x="252" y="204"/>
                  </a:cubicBezTo>
                  <a:cubicBezTo>
                    <a:pt x="252" y="204"/>
                    <a:pt x="252" y="202"/>
                    <a:pt x="251" y="202"/>
                  </a:cubicBezTo>
                  <a:cubicBezTo>
                    <a:pt x="250" y="200"/>
                    <a:pt x="249" y="201"/>
                    <a:pt x="249" y="199"/>
                  </a:cubicBezTo>
                  <a:cubicBezTo>
                    <a:pt x="249" y="198"/>
                    <a:pt x="249" y="197"/>
                    <a:pt x="249" y="196"/>
                  </a:cubicBezTo>
                  <a:cubicBezTo>
                    <a:pt x="249" y="195"/>
                    <a:pt x="249" y="194"/>
                    <a:pt x="250" y="193"/>
                  </a:cubicBezTo>
                  <a:cubicBezTo>
                    <a:pt x="250" y="192"/>
                    <a:pt x="251" y="191"/>
                    <a:pt x="251" y="191"/>
                  </a:cubicBezTo>
                  <a:cubicBezTo>
                    <a:pt x="252" y="189"/>
                    <a:pt x="253" y="188"/>
                    <a:pt x="254" y="186"/>
                  </a:cubicBezTo>
                  <a:cubicBezTo>
                    <a:pt x="255" y="184"/>
                    <a:pt x="256" y="183"/>
                    <a:pt x="257" y="180"/>
                  </a:cubicBezTo>
                  <a:cubicBezTo>
                    <a:pt x="257" y="179"/>
                    <a:pt x="258" y="177"/>
                    <a:pt x="258" y="176"/>
                  </a:cubicBezTo>
                  <a:cubicBezTo>
                    <a:pt x="259" y="172"/>
                    <a:pt x="258" y="168"/>
                    <a:pt x="258" y="164"/>
                  </a:cubicBezTo>
                  <a:cubicBezTo>
                    <a:pt x="258" y="161"/>
                    <a:pt x="258" y="158"/>
                    <a:pt x="258" y="155"/>
                  </a:cubicBezTo>
                  <a:cubicBezTo>
                    <a:pt x="258" y="155"/>
                    <a:pt x="258" y="154"/>
                    <a:pt x="258" y="154"/>
                  </a:cubicBezTo>
                  <a:cubicBezTo>
                    <a:pt x="259" y="153"/>
                    <a:pt x="259" y="153"/>
                    <a:pt x="259" y="152"/>
                  </a:cubicBezTo>
                  <a:cubicBezTo>
                    <a:pt x="260" y="150"/>
                    <a:pt x="260" y="150"/>
                    <a:pt x="261" y="149"/>
                  </a:cubicBezTo>
                  <a:cubicBezTo>
                    <a:pt x="263" y="148"/>
                    <a:pt x="264" y="148"/>
                    <a:pt x="265" y="148"/>
                  </a:cubicBezTo>
                  <a:cubicBezTo>
                    <a:pt x="266" y="147"/>
                    <a:pt x="268" y="146"/>
                    <a:pt x="269" y="145"/>
                  </a:cubicBezTo>
                  <a:cubicBezTo>
                    <a:pt x="269" y="145"/>
                    <a:pt x="269" y="144"/>
                    <a:pt x="270" y="144"/>
                  </a:cubicBezTo>
                  <a:cubicBezTo>
                    <a:pt x="271" y="143"/>
                    <a:pt x="273" y="143"/>
                    <a:pt x="274" y="142"/>
                  </a:cubicBezTo>
                  <a:cubicBezTo>
                    <a:pt x="276" y="142"/>
                    <a:pt x="277" y="142"/>
                    <a:pt x="279" y="142"/>
                  </a:cubicBezTo>
                  <a:cubicBezTo>
                    <a:pt x="281" y="142"/>
                    <a:pt x="281" y="142"/>
                    <a:pt x="282" y="141"/>
                  </a:cubicBezTo>
                  <a:cubicBezTo>
                    <a:pt x="282" y="140"/>
                    <a:pt x="283" y="139"/>
                    <a:pt x="283" y="138"/>
                  </a:cubicBezTo>
                  <a:cubicBezTo>
                    <a:pt x="283" y="137"/>
                    <a:pt x="283" y="136"/>
                    <a:pt x="283" y="135"/>
                  </a:cubicBezTo>
                  <a:cubicBezTo>
                    <a:pt x="283" y="135"/>
                    <a:pt x="284" y="135"/>
                    <a:pt x="284" y="134"/>
                  </a:cubicBezTo>
                  <a:cubicBezTo>
                    <a:pt x="284" y="134"/>
                    <a:pt x="284" y="134"/>
                    <a:pt x="284" y="133"/>
                  </a:cubicBezTo>
                  <a:cubicBezTo>
                    <a:pt x="285" y="133"/>
                    <a:pt x="285" y="132"/>
                    <a:pt x="285" y="132"/>
                  </a:cubicBezTo>
                  <a:cubicBezTo>
                    <a:pt x="287" y="131"/>
                    <a:pt x="288" y="130"/>
                    <a:pt x="289" y="129"/>
                  </a:cubicBezTo>
                  <a:cubicBezTo>
                    <a:pt x="291" y="129"/>
                    <a:pt x="293" y="128"/>
                    <a:pt x="294" y="127"/>
                  </a:cubicBezTo>
                  <a:cubicBezTo>
                    <a:pt x="295" y="126"/>
                    <a:pt x="295" y="126"/>
                    <a:pt x="296" y="125"/>
                  </a:cubicBezTo>
                  <a:cubicBezTo>
                    <a:pt x="298" y="125"/>
                    <a:pt x="299" y="124"/>
                    <a:pt x="301" y="124"/>
                  </a:cubicBezTo>
                  <a:cubicBezTo>
                    <a:pt x="302" y="123"/>
                    <a:pt x="303" y="124"/>
                    <a:pt x="304" y="123"/>
                  </a:cubicBezTo>
                  <a:cubicBezTo>
                    <a:pt x="305" y="123"/>
                    <a:pt x="305" y="122"/>
                    <a:pt x="306" y="122"/>
                  </a:cubicBezTo>
                  <a:cubicBezTo>
                    <a:pt x="307" y="121"/>
                    <a:pt x="308" y="121"/>
                    <a:pt x="309" y="120"/>
                  </a:cubicBezTo>
                  <a:cubicBezTo>
                    <a:pt x="310" y="118"/>
                    <a:pt x="309" y="118"/>
                    <a:pt x="311" y="117"/>
                  </a:cubicBezTo>
                  <a:cubicBezTo>
                    <a:pt x="311" y="117"/>
                    <a:pt x="312" y="117"/>
                    <a:pt x="312" y="116"/>
                  </a:cubicBezTo>
                  <a:cubicBezTo>
                    <a:pt x="313" y="116"/>
                    <a:pt x="313" y="116"/>
                    <a:pt x="314" y="116"/>
                  </a:cubicBezTo>
                  <a:cubicBezTo>
                    <a:pt x="316" y="115"/>
                    <a:pt x="317" y="113"/>
                    <a:pt x="316" y="111"/>
                  </a:cubicBezTo>
                </a:path>
              </a:pathLst>
            </a:custGeom>
            <a:solidFill>
              <a:schemeClr val="bg2"/>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sp>
          <p:nvSpPr>
            <p:cNvPr id="114" name="Freeform 39">
              <a:extLst>
                <a:ext uri="{FF2B5EF4-FFF2-40B4-BE49-F238E27FC236}">
                  <a16:creationId xmlns:a16="http://schemas.microsoft.com/office/drawing/2014/main" id="{6AACF4C4-F409-CF9D-3B6B-497B4C84F6AC}"/>
                </a:ext>
              </a:extLst>
            </p:cNvPr>
            <p:cNvSpPr>
              <a:spLocks/>
            </p:cNvSpPr>
            <p:nvPr/>
          </p:nvSpPr>
          <p:spPr bwMode="auto">
            <a:xfrm>
              <a:off x="8005244" y="2154680"/>
              <a:ext cx="435421" cy="257546"/>
            </a:xfrm>
            <a:custGeom>
              <a:avLst/>
              <a:gdLst/>
              <a:ahLst/>
              <a:cxnLst>
                <a:cxn ang="0">
                  <a:pos x="394" y="150"/>
                </a:cxn>
                <a:cxn ang="0">
                  <a:pos x="386" y="137"/>
                </a:cxn>
                <a:cxn ang="0">
                  <a:pos x="375" y="124"/>
                </a:cxn>
                <a:cxn ang="0">
                  <a:pos x="376" y="94"/>
                </a:cxn>
                <a:cxn ang="0">
                  <a:pos x="378" y="77"/>
                </a:cxn>
                <a:cxn ang="0">
                  <a:pos x="359" y="56"/>
                </a:cxn>
                <a:cxn ang="0">
                  <a:pos x="349" y="50"/>
                </a:cxn>
                <a:cxn ang="0">
                  <a:pos x="332" y="49"/>
                </a:cxn>
                <a:cxn ang="0">
                  <a:pos x="311" y="53"/>
                </a:cxn>
                <a:cxn ang="0">
                  <a:pos x="294" y="48"/>
                </a:cxn>
                <a:cxn ang="0">
                  <a:pos x="279" y="32"/>
                </a:cxn>
                <a:cxn ang="0">
                  <a:pos x="255" y="15"/>
                </a:cxn>
                <a:cxn ang="0">
                  <a:pos x="237" y="7"/>
                </a:cxn>
                <a:cxn ang="0">
                  <a:pos x="219" y="10"/>
                </a:cxn>
                <a:cxn ang="0">
                  <a:pos x="192" y="22"/>
                </a:cxn>
                <a:cxn ang="0">
                  <a:pos x="189" y="60"/>
                </a:cxn>
                <a:cxn ang="0">
                  <a:pos x="174" y="94"/>
                </a:cxn>
                <a:cxn ang="0">
                  <a:pos x="146" y="109"/>
                </a:cxn>
                <a:cxn ang="0">
                  <a:pos x="127" y="96"/>
                </a:cxn>
                <a:cxn ang="0">
                  <a:pos x="124" y="77"/>
                </a:cxn>
                <a:cxn ang="0">
                  <a:pos x="110" y="64"/>
                </a:cxn>
                <a:cxn ang="0">
                  <a:pos x="96" y="50"/>
                </a:cxn>
                <a:cxn ang="0">
                  <a:pos x="93" y="33"/>
                </a:cxn>
                <a:cxn ang="0">
                  <a:pos x="75" y="38"/>
                </a:cxn>
                <a:cxn ang="0">
                  <a:pos x="57" y="51"/>
                </a:cxn>
                <a:cxn ang="0">
                  <a:pos x="39" y="58"/>
                </a:cxn>
                <a:cxn ang="0">
                  <a:pos x="28" y="75"/>
                </a:cxn>
                <a:cxn ang="0">
                  <a:pos x="17" y="117"/>
                </a:cxn>
                <a:cxn ang="0">
                  <a:pos x="8" y="131"/>
                </a:cxn>
                <a:cxn ang="0">
                  <a:pos x="1" y="189"/>
                </a:cxn>
                <a:cxn ang="0">
                  <a:pos x="10" y="204"/>
                </a:cxn>
                <a:cxn ang="0">
                  <a:pos x="18" y="192"/>
                </a:cxn>
                <a:cxn ang="0">
                  <a:pos x="22" y="187"/>
                </a:cxn>
                <a:cxn ang="0">
                  <a:pos x="29" y="180"/>
                </a:cxn>
                <a:cxn ang="0">
                  <a:pos x="49" y="171"/>
                </a:cxn>
                <a:cxn ang="0">
                  <a:pos x="69" y="163"/>
                </a:cxn>
                <a:cxn ang="0">
                  <a:pos x="94" y="167"/>
                </a:cxn>
                <a:cxn ang="0">
                  <a:pos x="111" y="166"/>
                </a:cxn>
                <a:cxn ang="0">
                  <a:pos x="120" y="169"/>
                </a:cxn>
                <a:cxn ang="0">
                  <a:pos x="133" y="171"/>
                </a:cxn>
                <a:cxn ang="0">
                  <a:pos x="150" y="171"/>
                </a:cxn>
                <a:cxn ang="0">
                  <a:pos x="164" y="171"/>
                </a:cxn>
                <a:cxn ang="0">
                  <a:pos x="177" y="180"/>
                </a:cxn>
                <a:cxn ang="0">
                  <a:pos x="203" y="178"/>
                </a:cxn>
                <a:cxn ang="0">
                  <a:pos x="209" y="168"/>
                </a:cxn>
                <a:cxn ang="0">
                  <a:pos x="225" y="164"/>
                </a:cxn>
                <a:cxn ang="0">
                  <a:pos x="224" y="172"/>
                </a:cxn>
                <a:cxn ang="0">
                  <a:pos x="241" y="188"/>
                </a:cxn>
                <a:cxn ang="0">
                  <a:pos x="263" y="196"/>
                </a:cxn>
                <a:cxn ang="0">
                  <a:pos x="292" y="219"/>
                </a:cxn>
                <a:cxn ang="0">
                  <a:pos x="300" y="233"/>
                </a:cxn>
                <a:cxn ang="0">
                  <a:pos x="316" y="235"/>
                </a:cxn>
                <a:cxn ang="0">
                  <a:pos x="332" y="227"/>
                </a:cxn>
                <a:cxn ang="0">
                  <a:pos x="351" y="224"/>
                </a:cxn>
                <a:cxn ang="0">
                  <a:pos x="381" y="205"/>
                </a:cxn>
                <a:cxn ang="0">
                  <a:pos x="399" y="173"/>
                </a:cxn>
              </a:cxnLst>
              <a:rect l="0" t="0" r="r" b="b"/>
              <a:pathLst>
                <a:path w="399" h="236">
                  <a:moveTo>
                    <a:pt x="399" y="162"/>
                  </a:moveTo>
                  <a:cubicBezTo>
                    <a:pt x="399" y="161"/>
                    <a:pt x="398" y="161"/>
                    <a:pt x="397" y="159"/>
                  </a:cubicBezTo>
                  <a:cubicBezTo>
                    <a:pt x="396" y="157"/>
                    <a:pt x="398" y="153"/>
                    <a:pt x="397" y="151"/>
                  </a:cubicBezTo>
                  <a:cubicBezTo>
                    <a:pt x="396" y="149"/>
                    <a:pt x="396" y="150"/>
                    <a:pt x="394" y="150"/>
                  </a:cubicBezTo>
                  <a:cubicBezTo>
                    <a:pt x="392" y="149"/>
                    <a:pt x="392" y="148"/>
                    <a:pt x="391" y="146"/>
                  </a:cubicBezTo>
                  <a:cubicBezTo>
                    <a:pt x="391" y="143"/>
                    <a:pt x="392" y="143"/>
                    <a:pt x="390" y="142"/>
                  </a:cubicBezTo>
                  <a:cubicBezTo>
                    <a:pt x="389" y="141"/>
                    <a:pt x="387" y="141"/>
                    <a:pt x="387" y="140"/>
                  </a:cubicBezTo>
                  <a:cubicBezTo>
                    <a:pt x="386" y="139"/>
                    <a:pt x="386" y="138"/>
                    <a:pt x="386" y="137"/>
                  </a:cubicBezTo>
                  <a:cubicBezTo>
                    <a:pt x="385" y="135"/>
                    <a:pt x="384" y="135"/>
                    <a:pt x="384" y="133"/>
                  </a:cubicBezTo>
                  <a:cubicBezTo>
                    <a:pt x="385" y="130"/>
                    <a:pt x="387" y="129"/>
                    <a:pt x="387" y="126"/>
                  </a:cubicBezTo>
                  <a:cubicBezTo>
                    <a:pt x="382" y="126"/>
                    <a:pt x="383" y="124"/>
                    <a:pt x="383" y="121"/>
                  </a:cubicBezTo>
                  <a:cubicBezTo>
                    <a:pt x="380" y="120"/>
                    <a:pt x="378" y="123"/>
                    <a:pt x="375" y="124"/>
                  </a:cubicBezTo>
                  <a:cubicBezTo>
                    <a:pt x="373" y="124"/>
                    <a:pt x="371" y="124"/>
                    <a:pt x="369" y="125"/>
                  </a:cubicBezTo>
                  <a:cubicBezTo>
                    <a:pt x="367" y="121"/>
                    <a:pt x="373" y="118"/>
                    <a:pt x="373" y="114"/>
                  </a:cubicBezTo>
                  <a:cubicBezTo>
                    <a:pt x="374" y="110"/>
                    <a:pt x="372" y="110"/>
                    <a:pt x="371" y="107"/>
                  </a:cubicBezTo>
                  <a:cubicBezTo>
                    <a:pt x="369" y="101"/>
                    <a:pt x="374" y="98"/>
                    <a:pt x="376" y="94"/>
                  </a:cubicBezTo>
                  <a:cubicBezTo>
                    <a:pt x="377" y="94"/>
                    <a:pt x="377" y="93"/>
                    <a:pt x="377" y="93"/>
                  </a:cubicBezTo>
                  <a:cubicBezTo>
                    <a:pt x="378" y="92"/>
                    <a:pt x="380" y="91"/>
                    <a:pt x="380" y="91"/>
                  </a:cubicBezTo>
                  <a:cubicBezTo>
                    <a:pt x="381" y="90"/>
                    <a:pt x="381" y="87"/>
                    <a:pt x="381" y="86"/>
                  </a:cubicBezTo>
                  <a:cubicBezTo>
                    <a:pt x="382" y="83"/>
                    <a:pt x="381" y="79"/>
                    <a:pt x="378" y="77"/>
                  </a:cubicBezTo>
                  <a:cubicBezTo>
                    <a:pt x="376" y="75"/>
                    <a:pt x="373" y="75"/>
                    <a:pt x="370" y="73"/>
                  </a:cubicBezTo>
                  <a:cubicBezTo>
                    <a:pt x="369" y="72"/>
                    <a:pt x="368" y="70"/>
                    <a:pt x="367" y="69"/>
                  </a:cubicBezTo>
                  <a:cubicBezTo>
                    <a:pt x="364" y="66"/>
                    <a:pt x="361" y="65"/>
                    <a:pt x="358" y="63"/>
                  </a:cubicBezTo>
                  <a:cubicBezTo>
                    <a:pt x="359" y="61"/>
                    <a:pt x="359" y="58"/>
                    <a:pt x="359" y="56"/>
                  </a:cubicBezTo>
                  <a:cubicBezTo>
                    <a:pt x="357" y="56"/>
                    <a:pt x="355" y="56"/>
                    <a:pt x="354" y="56"/>
                  </a:cubicBezTo>
                  <a:cubicBezTo>
                    <a:pt x="353" y="55"/>
                    <a:pt x="353" y="55"/>
                    <a:pt x="353" y="54"/>
                  </a:cubicBezTo>
                  <a:cubicBezTo>
                    <a:pt x="351" y="52"/>
                    <a:pt x="350" y="50"/>
                    <a:pt x="349" y="47"/>
                  </a:cubicBezTo>
                  <a:cubicBezTo>
                    <a:pt x="349" y="48"/>
                    <a:pt x="349" y="49"/>
                    <a:pt x="349" y="50"/>
                  </a:cubicBezTo>
                  <a:cubicBezTo>
                    <a:pt x="349" y="53"/>
                    <a:pt x="350" y="54"/>
                    <a:pt x="350" y="56"/>
                  </a:cubicBezTo>
                  <a:cubicBezTo>
                    <a:pt x="346" y="57"/>
                    <a:pt x="343" y="56"/>
                    <a:pt x="340" y="54"/>
                  </a:cubicBezTo>
                  <a:cubicBezTo>
                    <a:pt x="338" y="53"/>
                    <a:pt x="336" y="53"/>
                    <a:pt x="334" y="52"/>
                  </a:cubicBezTo>
                  <a:cubicBezTo>
                    <a:pt x="333" y="51"/>
                    <a:pt x="333" y="50"/>
                    <a:pt x="332" y="49"/>
                  </a:cubicBezTo>
                  <a:cubicBezTo>
                    <a:pt x="331" y="48"/>
                    <a:pt x="329" y="48"/>
                    <a:pt x="327" y="48"/>
                  </a:cubicBezTo>
                  <a:cubicBezTo>
                    <a:pt x="326" y="47"/>
                    <a:pt x="327" y="47"/>
                    <a:pt x="325" y="47"/>
                  </a:cubicBezTo>
                  <a:cubicBezTo>
                    <a:pt x="324" y="46"/>
                    <a:pt x="320" y="46"/>
                    <a:pt x="319" y="47"/>
                  </a:cubicBezTo>
                  <a:cubicBezTo>
                    <a:pt x="314" y="48"/>
                    <a:pt x="315" y="52"/>
                    <a:pt x="311" y="53"/>
                  </a:cubicBezTo>
                  <a:cubicBezTo>
                    <a:pt x="310" y="53"/>
                    <a:pt x="309" y="53"/>
                    <a:pt x="308" y="53"/>
                  </a:cubicBezTo>
                  <a:cubicBezTo>
                    <a:pt x="306" y="52"/>
                    <a:pt x="303" y="52"/>
                    <a:pt x="301" y="51"/>
                  </a:cubicBezTo>
                  <a:cubicBezTo>
                    <a:pt x="300" y="51"/>
                    <a:pt x="300" y="50"/>
                    <a:pt x="299" y="50"/>
                  </a:cubicBezTo>
                  <a:cubicBezTo>
                    <a:pt x="297" y="49"/>
                    <a:pt x="296" y="48"/>
                    <a:pt x="294" y="48"/>
                  </a:cubicBezTo>
                  <a:cubicBezTo>
                    <a:pt x="294" y="48"/>
                    <a:pt x="292" y="49"/>
                    <a:pt x="291" y="48"/>
                  </a:cubicBezTo>
                  <a:cubicBezTo>
                    <a:pt x="289" y="48"/>
                    <a:pt x="288" y="45"/>
                    <a:pt x="287" y="43"/>
                  </a:cubicBezTo>
                  <a:cubicBezTo>
                    <a:pt x="285" y="41"/>
                    <a:pt x="284" y="39"/>
                    <a:pt x="282" y="36"/>
                  </a:cubicBezTo>
                  <a:cubicBezTo>
                    <a:pt x="281" y="34"/>
                    <a:pt x="281" y="33"/>
                    <a:pt x="279" y="32"/>
                  </a:cubicBezTo>
                  <a:cubicBezTo>
                    <a:pt x="276" y="31"/>
                    <a:pt x="276" y="31"/>
                    <a:pt x="276" y="28"/>
                  </a:cubicBezTo>
                  <a:cubicBezTo>
                    <a:pt x="275" y="25"/>
                    <a:pt x="277" y="24"/>
                    <a:pt x="274" y="22"/>
                  </a:cubicBezTo>
                  <a:cubicBezTo>
                    <a:pt x="271" y="21"/>
                    <a:pt x="268" y="22"/>
                    <a:pt x="266" y="20"/>
                  </a:cubicBezTo>
                  <a:cubicBezTo>
                    <a:pt x="262" y="17"/>
                    <a:pt x="262" y="13"/>
                    <a:pt x="255" y="15"/>
                  </a:cubicBezTo>
                  <a:cubicBezTo>
                    <a:pt x="256" y="10"/>
                    <a:pt x="251" y="7"/>
                    <a:pt x="247" y="5"/>
                  </a:cubicBezTo>
                  <a:cubicBezTo>
                    <a:pt x="245" y="5"/>
                    <a:pt x="244" y="4"/>
                    <a:pt x="243" y="4"/>
                  </a:cubicBezTo>
                  <a:cubicBezTo>
                    <a:pt x="241" y="2"/>
                    <a:pt x="240" y="0"/>
                    <a:pt x="237" y="0"/>
                  </a:cubicBezTo>
                  <a:cubicBezTo>
                    <a:pt x="237" y="2"/>
                    <a:pt x="237" y="5"/>
                    <a:pt x="237" y="7"/>
                  </a:cubicBezTo>
                  <a:cubicBezTo>
                    <a:pt x="232" y="8"/>
                    <a:pt x="235" y="2"/>
                    <a:pt x="233" y="1"/>
                  </a:cubicBezTo>
                  <a:cubicBezTo>
                    <a:pt x="231" y="0"/>
                    <a:pt x="226" y="4"/>
                    <a:pt x="224" y="5"/>
                  </a:cubicBezTo>
                  <a:cubicBezTo>
                    <a:pt x="223" y="6"/>
                    <a:pt x="222" y="6"/>
                    <a:pt x="221" y="7"/>
                  </a:cubicBezTo>
                  <a:cubicBezTo>
                    <a:pt x="220" y="8"/>
                    <a:pt x="219" y="9"/>
                    <a:pt x="219" y="10"/>
                  </a:cubicBezTo>
                  <a:cubicBezTo>
                    <a:pt x="215" y="13"/>
                    <a:pt x="209" y="12"/>
                    <a:pt x="204" y="13"/>
                  </a:cubicBezTo>
                  <a:cubicBezTo>
                    <a:pt x="201" y="13"/>
                    <a:pt x="202" y="13"/>
                    <a:pt x="201" y="15"/>
                  </a:cubicBezTo>
                  <a:cubicBezTo>
                    <a:pt x="199" y="17"/>
                    <a:pt x="198" y="18"/>
                    <a:pt x="196" y="20"/>
                  </a:cubicBezTo>
                  <a:cubicBezTo>
                    <a:pt x="195" y="20"/>
                    <a:pt x="193" y="22"/>
                    <a:pt x="192" y="22"/>
                  </a:cubicBezTo>
                  <a:cubicBezTo>
                    <a:pt x="189" y="23"/>
                    <a:pt x="188" y="22"/>
                    <a:pt x="188" y="21"/>
                  </a:cubicBezTo>
                  <a:cubicBezTo>
                    <a:pt x="188" y="23"/>
                    <a:pt x="188" y="25"/>
                    <a:pt x="188" y="27"/>
                  </a:cubicBezTo>
                  <a:cubicBezTo>
                    <a:pt x="188" y="30"/>
                    <a:pt x="189" y="34"/>
                    <a:pt x="189" y="37"/>
                  </a:cubicBezTo>
                  <a:cubicBezTo>
                    <a:pt x="189" y="45"/>
                    <a:pt x="189" y="52"/>
                    <a:pt x="189" y="60"/>
                  </a:cubicBezTo>
                  <a:cubicBezTo>
                    <a:pt x="189" y="68"/>
                    <a:pt x="190" y="77"/>
                    <a:pt x="189" y="85"/>
                  </a:cubicBezTo>
                  <a:cubicBezTo>
                    <a:pt x="188" y="90"/>
                    <a:pt x="185" y="91"/>
                    <a:pt x="181" y="92"/>
                  </a:cubicBezTo>
                  <a:cubicBezTo>
                    <a:pt x="179" y="93"/>
                    <a:pt x="178" y="94"/>
                    <a:pt x="176" y="94"/>
                  </a:cubicBezTo>
                  <a:cubicBezTo>
                    <a:pt x="175" y="94"/>
                    <a:pt x="174" y="94"/>
                    <a:pt x="174" y="94"/>
                  </a:cubicBezTo>
                  <a:cubicBezTo>
                    <a:pt x="173" y="93"/>
                    <a:pt x="173" y="92"/>
                    <a:pt x="172" y="92"/>
                  </a:cubicBezTo>
                  <a:cubicBezTo>
                    <a:pt x="165" y="90"/>
                    <a:pt x="163" y="102"/>
                    <a:pt x="159" y="105"/>
                  </a:cubicBezTo>
                  <a:cubicBezTo>
                    <a:pt x="158" y="106"/>
                    <a:pt x="156" y="106"/>
                    <a:pt x="154" y="107"/>
                  </a:cubicBezTo>
                  <a:cubicBezTo>
                    <a:pt x="151" y="108"/>
                    <a:pt x="148" y="109"/>
                    <a:pt x="146" y="109"/>
                  </a:cubicBezTo>
                  <a:cubicBezTo>
                    <a:pt x="142" y="110"/>
                    <a:pt x="140" y="108"/>
                    <a:pt x="140" y="104"/>
                  </a:cubicBezTo>
                  <a:cubicBezTo>
                    <a:pt x="138" y="104"/>
                    <a:pt x="135" y="105"/>
                    <a:pt x="133" y="104"/>
                  </a:cubicBezTo>
                  <a:cubicBezTo>
                    <a:pt x="131" y="103"/>
                    <a:pt x="131" y="103"/>
                    <a:pt x="131" y="101"/>
                  </a:cubicBezTo>
                  <a:cubicBezTo>
                    <a:pt x="129" y="99"/>
                    <a:pt x="128" y="98"/>
                    <a:pt x="127" y="96"/>
                  </a:cubicBezTo>
                  <a:cubicBezTo>
                    <a:pt x="127" y="96"/>
                    <a:pt x="127" y="95"/>
                    <a:pt x="127" y="95"/>
                  </a:cubicBezTo>
                  <a:cubicBezTo>
                    <a:pt x="126" y="94"/>
                    <a:pt x="125" y="93"/>
                    <a:pt x="125" y="92"/>
                  </a:cubicBezTo>
                  <a:cubicBezTo>
                    <a:pt x="124" y="91"/>
                    <a:pt x="124" y="90"/>
                    <a:pt x="124" y="88"/>
                  </a:cubicBezTo>
                  <a:cubicBezTo>
                    <a:pt x="124" y="85"/>
                    <a:pt x="124" y="81"/>
                    <a:pt x="124" y="77"/>
                  </a:cubicBezTo>
                  <a:cubicBezTo>
                    <a:pt x="124" y="73"/>
                    <a:pt x="125" y="72"/>
                    <a:pt x="121" y="71"/>
                  </a:cubicBezTo>
                  <a:cubicBezTo>
                    <a:pt x="118" y="70"/>
                    <a:pt x="114" y="70"/>
                    <a:pt x="112" y="68"/>
                  </a:cubicBezTo>
                  <a:cubicBezTo>
                    <a:pt x="111" y="67"/>
                    <a:pt x="110" y="67"/>
                    <a:pt x="110" y="66"/>
                  </a:cubicBezTo>
                  <a:cubicBezTo>
                    <a:pt x="110" y="65"/>
                    <a:pt x="110" y="64"/>
                    <a:pt x="110" y="64"/>
                  </a:cubicBezTo>
                  <a:cubicBezTo>
                    <a:pt x="110" y="63"/>
                    <a:pt x="109" y="62"/>
                    <a:pt x="108" y="62"/>
                  </a:cubicBezTo>
                  <a:cubicBezTo>
                    <a:pt x="107" y="61"/>
                    <a:pt x="105" y="59"/>
                    <a:pt x="105" y="57"/>
                  </a:cubicBezTo>
                  <a:cubicBezTo>
                    <a:pt x="103" y="57"/>
                    <a:pt x="101" y="58"/>
                    <a:pt x="99" y="56"/>
                  </a:cubicBezTo>
                  <a:cubicBezTo>
                    <a:pt x="98" y="54"/>
                    <a:pt x="98" y="52"/>
                    <a:pt x="96" y="50"/>
                  </a:cubicBezTo>
                  <a:cubicBezTo>
                    <a:pt x="96" y="49"/>
                    <a:pt x="95" y="49"/>
                    <a:pt x="94" y="48"/>
                  </a:cubicBezTo>
                  <a:cubicBezTo>
                    <a:pt x="92" y="47"/>
                    <a:pt x="92" y="48"/>
                    <a:pt x="92" y="45"/>
                  </a:cubicBezTo>
                  <a:cubicBezTo>
                    <a:pt x="92" y="43"/>
                    <a:pt x="92" y="41"/>
                    <a:pt x="92" y="39"/>
                  </a:cubicBezTo>
                  <a:cubicBezTo>
                    <a:pt x="92" y="38"/>
                    <a:pt x="93" y="35"/>
                    <a:pt x="93" y="33"/>
                  </a:cubicBezTo>
                  <a:cubicBezTo>
                    <a:pt x="92" y="32"/>
                    <a:pt x="91" y="32"/>
                    <a:pt x="91" y="30"/>
                  </a:cubicBezTo>
                  <a:cubicBezTo>
                    <a:pt x="90" y="30"/>
                    <a:pt x="88" y="32"/>
                    <a:pt x="87" y="33"/>
                  </a:cubicBezTo>
                  <a:cubicBezTo>
                    <a:pt x="85" y="35"/>
                    <a:pt x="86" y="35"/>
                    <a:pt x="84" y="35"/>
                  </a:cubicBezTo>
                  <a:cubicBezTo>
                    <a:pt x="81" y="36"/>
                    <a:pt x="78" y="37"/>
                    <a:pt x="75" y="38"/>
                  </a:cubicBezTo>
                  <a:cubicBezTo>
                    <a:pt x="73" y="39"/>
                    <a:pt x="72" y="40"/>
                    <a:pt x="70" y="41"/>
                  </a:cubicBezTo>
                  <a:cubicBezTo>
                    <a:pt x="68" y="43"/>
                    <a:pt x="67" y="42"/>
                    <a:pt x="65" y="43"/>
                  </a:cubicBezTo>
                  <a:cubicBezTo>
                    <a:pt x="61" y="45"/>
                    <a:pt x="61" y="48"/>
                    <a:pt x="61" y="51"/>
                  </a:cubicBezTo>
                  <a:cubicBezTo>
                    <a:pt x="59" y="51"/>
                    <a:pt x="58" y="51"/>
                    <a:pt x="57" y="51"/>
                  </a:cubicBezTo>
                  <a:cubicBezTo>
                    <a:pt x="57" y="51"/>
                    <a:pt x="55" y="50"/>
                    <a:pt x="55" y="50"/>
                  </a:cubicBezTo>
                  <a:cubicBezTo>
                    <a:pt x="54" y="49"/>
                    <a:pt x="52" y="49"/>
                    <a:pt x="50" y="49"/>
                  </a:cubicBezTo>
                  <a:cubicBezTo>
                    <a:pt x="47" y="49"/>
                    <a:pt x="44" y="51"/>
                    <a:pt x="42" y="53"/>
                  </a:cubicBezTo>
                  <a:cubicBezTo>
                    <a:pt x="41" y="55"/>
                    <a:pt x="40" y="56"/>
                    <a:pt x="39" y="58"/>
                  </a:cubicBezTo>
                  <a:cubicBezTo>
                    <a:pt x="37" y="59"/>
                    <a:pt x="37" y="62"/>
                    <a:pt x="36" y="64"/>
                  </a:cubicBezTo>
                  <a:cubicBezTo>
                    <a:pt x="34" y="66"/>
                    <a:pt x="33" y="67"/>
                    <a:pt x="32" y="69"/>
                  </a:cubicBezTo>
                  <a:cubicBezTo>
                    <a:pt x="31" y="70"/>
                    <a:pt x="31" y="71"/>
                    <a:pt x="30" y="72"/>
                  </a:cubicBezTo>
                  <a:cubicBezTo>
                    <a:pt x="30" y="73"/>
                    <a:pt x="28" y="74"/>
                    <a:pt x="28" y="75"/>
                  </a:cubicBezTo>
                  <a:cubicBezTo>
                    <a:pt x="27" y="77"/>
                    <a:pt x="26" y="80"/>
                    <a:pt x="25" y="83"/>
                  </a:cubicBezTo>
                  <a:cubicBezTo>
                    <a:pt x="24" y="88"/>
                    <a:pt x="26" y="94"/>
                    <a:pt x="25" y="99"/>
                  </a:cubicBezTo>
                  <a:cubicBezTo>
                    <a:pt x="24" y="103"/>
                    <a:pt x="23" y="107"/>
                    <a:pt x="22" y="110"/>
                  </a:cubicBezTo>
                  <a:cubicBezTo>
                    <a:pt x="21" y="113"/>
                    <a:pt x="19" y="115"/>
                    <a:pt x="17" y="117"/>
                  </a:cubicBezTo>
                  <a:cubicBezTo>
                    <a:pt x="17" y="117"/>
                    <a:pt x="15" y="118"/>
                    <a:pt x="15" y="119"/>
                  </a:cubicBezTo>
                  <a:cubicBezTo>
                    <a:pt x="14" y="120"/>
                    <a:pt x="14" y="120"/>
                    <a:pt x="14" y="122"/>
                  </a:cubicBezTo>
                  <a:cubicBezTo>
                    <a:pt x="13" y="123"/>
                    <a:pt x="12" y="125"/>
                    <a:pt x="11" y="126"/>
                  </a:cubicBezTo>
                  <a:cubicBezTo>
                    <a:pt x="10" y="128"/>
                    <a:pt x="9" y="130"/>
                    <a:pt x="8" y="131"/>
                  </a:cubicBezTo>
                  <a:cubicBezTo>
                    <a:pt x="7" y="135"/>
                    <a:pt x="8" y="141"/>
                    <a:pt x="6" y="146"/>
                  </a:cubicBezTo>
                  <a:cubicBezTo>
                    <a:pt x="5" y="149"/>
                    <a:pt x="2" y="152"/>
                    <a:pt x="1" y="156"/>
                  </a:cubicBezTo>
                  <a:cubicBezTo>
                    <a:pt x="0" y="160"/>
                    <a:pt x="0" y="164"/>
                    <a:pt x="0" y="168"/>
                  </a:cubicBezTo>
                  <a:cubicBezTo>
                    <a:pt x="0" y="175"/>
                    <a:pt x="0" y="182"/>
                    <a:pt x="1" y="189"/>
                  </a:cubicBezTo>
                  <a:cubicBezTo>
                    <a:pt x="1" y="191"/>
                    <a:pt x="0" y="191"/>
                    <a:pt x="2" y="193"/>
                  </a:cubicBezTo>
                  <a:cubicBezTo>
                    <a:pt x="2" y="194"/>
                    <a:pt x="3" y="194"/>
                    <a:pt x="4" y="195"/>
                  </a:cubicBezTo>
                  <a:cubicBezTo>
                    <a:pt x="5" y="196"/>
                    <a:pt x="6" y="198"/>
                    <a:pt x="6" y="199"/>
                  </a:cubicBezTo>
                  <a:cubicBezTo>
                    <a:pt x="7" y="201"/>
                    <a:pt x="9" y="202"/>
                    <a:pt x="10" y="204"/>
                  </a:cubicBezTo>
                  <a:cubicBezTo>
                    <a:pt x="11" y="203"/>
                    <a:pt x="11" y="202"/>
                    <a:pt x="11" y="201"/>
                  </a:cubicBezTo>
                  <a:cubicBezTo>
                    <a:pt x="11" y="199"/>
                    <a:pt x="11" y="196"/>
                    <a:pt x="13" y="195"/>
                  </a:cubicBezTo>
                  <a:cubicBezTo>
                    <a:pt x="14" y="194"/>
                    <a:pt x="15" y="195"/>
                    <a:pt x="16" y="195"/>
                  </a:cubicBezTo>
                  <a:cubicBezTo>
                    <a:pt x="17" y="194"/>
                    <a:pt x="17" y="193"/>
                    <a:pt x="18" y="192"/>
                  </a:cubicBezTo>
                  <a:cubicBezTo>
                    <a:pt x="18" y="192"/>
                    <a:pt x="19" y="191"/>
                    <a:pt x="19" y="190"/>
                  </a:cubicBezTo>
                  <a:cubicBezTo>
                    <a:pt x="19" y="190"/>
                    <a:pt x="20" y="190"/>
                    <a:pt x="20" y="189"/>
                  </a:cubicBezTo>
                  <a:cubicBezTo>
                    <a:pt x="20" y="189"/>
                    <a:pt x="19" y="188"/>
                    <a:pt x="20" y="188"/>
                  </a:cubicBezTo>
                  <a:cubicBezTo>
                    <a:pt x="20" y="187"/>
                    <a:pt x="22" y="187"/>
                    <a:pt x="22" y="187"/>
                  </a:cubicBezTo>
                  <a:cubicBezTo>
                    <a:pt x="22" y="187"/>
                    <a:pt x="23" y="186"/>
                    <a:pt x="23" y="186"/>
                  </a:cubicBezTo>
                  <a:cubicBezTo>
                    <a:pt x="23" y="186"/>
                    <a:pt x="24" y="185"/>
                    <a:pt x="25" y="185"/>
                  </a:cubicBezTo>
                  <a:cubicBezTo>
                    <a:pt x="26" y="185"/>
                    <a:pt x="27" y="184"/>
                    <a:pt x="28" y="184"/>
                  </a:cubicBezTo>
                  <a:cubicBezTo>
                    <a:pt x="29" y="183"/>
                    <a:pt x="29" y="181"/>
                    <a:pt x="29" y="180"/>
                  </a:cubicBezTo>
                  <a:cubicBezTo>
                    <a:pt x="30" y="178"/>
                    <a:pt x="31" y="178"/>
                    <a:pt x="33" y="178"/>
                  </a:cubicBezTo>
                  <a:cubicBezTo>
                    <a:pt x="34" y="177"/>
                    <a:pt x="36" y="175"/>
                    <a:pt x="37" y="175"/>
                  </a:cubicBezTo>
                  <a:cubicBezTo>
                    <a:pt x="39" y="173"/>
                    <a:pt x="41" y="174"/>
                    <a:pt x="44" y="174"/>
                  </a:cubicBezTo>
                  <a:cubicBezTo>
                    <a:pt x="47" y="174"/>
                    <a:pt x="47" y="173"/>
                    <a:pt x="49" y="171"/>
                  </a:cubicBezTo>
                  <a:cubicBezTo>
                    <a:pt x="50" y="170"/>
                    <a:pt x="53" y="169"/>
                    <a:pt x="55" y="169"/>
                  </a:cubicBezTo>
                  <a:cubicBezTo>
                    <a:pt x="56" y="168"/>
                    <a:pt x="57" y="168"/>
                    <a:pt x="58" y="168"/>
                  </a:cubicBezTo>
                  <a:cubicBezTo>
                    <a:pt x="62" y="168"/>
                    <a:pt x="60" y="166"/>
                    <a:pt x="61" y="164"/>
                  </a:cubicBezTo>
                  <a:cubicBezTo>
                    <a:pt x="62" y="162"/>
                    <a:pt x="68" y="162"/>
                    <a:pt x="69" y="163"/>
                  </a:cubicBezTo>
                  <a:cubicBezTo>
                    <a:pt x="70" y="163"/>
                    <a:pt x="71" y="164"/>
                    <a:pt x="72" y="164"/>
                  </a:cubicBezTo>
                  <a:cubicBezTo>
                    <a:pt x="73" y="164"/>
                    <a:pt x="74" y="165"/>
                    <a:pt x="75" y="165"/>
                  </a:cubicBezTo>
                  <a:cubicBezTo>
                    <a:pt x="79" y="166"/>
                    <a:pt x="83" y="166"/>
                    <a:pt x="86" y="166"/>
                  </a:cubicBezTo>
                  <a:cubicBezTo>
                    <a:pt x="89" y="166"/>
                    <a:pt x="91" y="166"/>
                    <a:pt x="94" y="167"/>
                  </a:cubicBezTo>
                  <a:cubicBezTo>
                    <a:pt x="97" y="168"/>
                    <a:pt x="99" y="168"/>
                    <a:pt x="102" y="168"/>
                  </a:cubicBezTo>
                  <a:cubicBezTo>
                    <a:pt x="104" y="168"/>
                    <a:pt x="105" y="168"/>
                    <a:pt x="107" y="168"/>
                  </a:cubicBezTo>
                  <a:cubicBezTo>
                    <a:pt x="107" y="168"/>
                    <a:pt x="108" y="168"/>
                    <a:pt x="109" y="168"/>
                  </a:cubicBezTo>
                  <a:cubicBezTo>
                    <a:pt x="110" y="168"/>
                    <a:pt x="110" y="167"/>
                    <a:pt x="111" y="166"/>
                  </a:cubicBezTo>
                  <a:cubicBezTo>
                    <a:pt x="112" y="166"/>
                    <a:pt x="113" y="166"/>
                    <a:pt x="114" y="166"/>
                  </a:cubicBezTo>
                  <a:cubicBezTo>
                    <a:pt x="115" y="166"/>
                    <a:pt x="117" y="166"/>
                    <a:pt x="118" y="167"/>
                  </a:cubicBezTo>
                  <a:cubicBezTo>
                    <a:pt x="118" y="167"/>
                    <a:pt x="120" y="166"/>
                    <a:pt x="120" y="167"/>
                  </a:cubicBezTo>
                  <a:cubicBezTo>
                    <a:pt x="120" y="167"/>
                    <a:pt x="120" y="168"/>
                    <a:pt x="120" y="169"/>
                  </a:cubicBezTo>
                  <a:cubicBezTo>
                    <a:pt x="120" y="169"/>
                    <a:pt x="121" y="169"/>
                    <a:pt x="121" y="170"/>
                  </a:cubicBezTo>
                  <a:cubicBezTo>
                    <a:pt x="121" y="171"/>
                    <a:pt x="121" y="174"/>
                    <a:pt x="123" y="175"/>
                  </a:cubicBezTo>
                  <a:cubicBezTo>
                    <a:pt x="125" y="175"/>
                    <a:pt x="129" y="173"/>
                    <a:pt x="129" y="171"/>
                  </a:cubicBezTo>
                  <a:cubicBezTo>
                    <a:pt x="130" y="170"/>
                    <a:pt x="132" y="171"/>
                    <a:pt x="133" y="171"/>
                  </a:cubicBezTo>
                  <a:cubicBezTo>
                    <a:pt x="135" y="171"/>
                    <a:pt x="135" y="169"/>
                    <a:pt x="136" y="168"/>
                  </a:cubicBezTo>
                  <a:cubicBezTo>
                    <a:pt x="137" y="168"/>
                    <a:pt x="139" y="169"/>
                    <a:pt x="140" y="169"/>
                  </a:cubicBezTo>
                  <a:cubicBezTo>
                    <a:pt x="142" y="169"/>
                    <a:pt x="143" y="170"/>
                    <a:pt x="145" y="171"/>
                  </a:cubicBezTo>
                  <a:cubicBezTo>
                    <a:pt x="146" y="171"/>
                    <a:pt x="148" y="171"/>
                    <a:pt x="150" y="171"/>
                  </a:cubicBezTo>
                  <a:cubicBezTo>
                    <a:pt x="151" y="171"/>
                    <a:pt x="152" y="170"/>
                    <a:pt x="153" y="170"/>
                  </a:cubicBezTo>
                  <a:cubicBezTo>
                    <a:pt x="156" y="169"/>
                    <a:pt x="158" y="169"/>
                    <a:pt x="161" y="170"/>
                  </a:cubicBezTo>
                  <a:cubicBezTo>
                    <a:pt x="161" y="171"/>
                    <a:pt x="161" y="173"/>
                    <a:pt x="162" y="174"/>
                  </a:cubicBezTo>
                  <a:cubicBezTo>
                    <a:pt x="163" y="174"/>
                    <a:pt x="162" y="171"/>
                    <a:pt x="164" y="171"/>
                  </a:cubicBezTo>
                  <a:cubicBezTo>
                    <a:pt x="165" y="171"/>
                    <a:pt x="166" y="172"/>
                    <a:pt x="167" y="173"/>
                  </a:cubicBezTo>
                  <a:cubicBezTo>
                    <a:pt x="169" y="174"/>
                    <a:pt x="171" y="175"/>
                    <a:pt x="173" y="176"/>
                  </a:cubicBezTo>
                  <a:cubicBezTo>
                    <a:pt x="174" y="176"/>
                    <a:pt x="176" y="176"/>
                    <a:pt x="176" y="177"/>
                  </a:cubicBezTo>
                  <a:cubicBezTo>
                    <a:pt x="177" y="178"/>
                    <a:pt x="176" y="179"/>
                    <a:pt x="177" y="180"/>
                  </a:cubicBezTo>
                  <a:cubicBezTo>
                    <a:pt x="177" y="181"/>
                    <a:pt x="178" y="181"/>
                    <a:pt x="179" y="181"/>
                  </a:cubicBezTo>
                  <a:cubicBezTo>
                    <a:pt x="181" y="181"/>
                    <a:pt x="182" y="179"/>
                    <a:pt x="183" y="179"/>
                  </a:cubicBezTo>
                  <a:cubicBezTo>
                    <a:pt x="187" y="176"/>
                    <a:pt x="192" y="178"/>
                    <a:pt x="197" y="179"/>
                  </a:cubicBezTo>
                  <a:cubicBezTo>
                    <a:pt x="198" y="179"/>
                    <a:pt x="201" y="179"/>
                    <a:pt x="203" y="178"/>
                  </a:cubicBezTo>
                  <a:cubicBezTo>
                    <a:pt x="204" y="177"/>
                    <a:pt x="204" y="176"/>
                    <a:pt x="205" y="175"/>
                  </a:cubicBezTo>
                  <a:cubicBezTo>
                    <a:pt x="206" y="175"/>
                    <a:pt x="207" y="175"/>
                    <a:pt x="208" y="175"/>
                  </a:cubicBezTo>
                  <a:cubicBezTo>
                    <a:pt x="208" y="174"/>
                    <a:pt x="208" y="173"/>
                    <a:pt x="208" y="172"/>
                  </a:cubicBezTo>
                  <a:cubicBezTo>
                    <a:pt x="208" y="171"/>
                    <a:pt x="208" y="169"/>
                    <a:pt x="209" y="168"/>
                  </a:cubicBezTo>
                  <a:cubicBezTo>
                    <a:pt x="210" y="167"/>
                    <a:pt x="212" y="166"/>
                    <a:pt x="213" y="165"/>
                  </a:cubicBezTo>
                  <a:cubicBezTo>
                    <a:pt x="214" y="165"/>
                    <a:pt x="215" y="165"/>
                    <a:pt x="215" y="164"/>
                  </a:cubicBezTo>
                  <a:cubicBezTo>
                    <a:pt x="216" y="164"/>
                    <a:pt x="216" y="163"/>
                    <a:pt x="216" y="163"/>
                  </a:cubicBezTo>
                  <a:cubicBezTo>
                    <a:pt x="218" y="161"/>
                    <a:pt x="225" y="161"/>
                    <a:pt x="225" y="164"/>
                  </a:cubicBezTo>
                  <a:cubicBezTo>
                    <a:pt x="222" y="166"/>
                    <a:pt x="222" y="166"/>
                    <a:pt x="222" y="166"/>
                  </a:cubicBezTo>
                  <a:cubicBezTo>
                    <a:pt x="221" y="167"/>
                    <a:pt x="222" y="167"/>
                    <a:pt x="221" y="168"/>
                  </a:cubicBezTo>
                  <a:cubicBezTo>
                    <a:pt x="221" y="169"/>
                    <a:pt x="221" y="169"/>
                    <a:pt x="221" y="170"/>
                  </a:cubicBezTo>
                  <a:cubicBezTo>
                    <a:pt x="222" y="170"/>
                    <a:pt x="223" y="171"/>
                    <a:pt x="224" y="172"/>
                  </a:cubicBezTo>
                  <a:cubicBezTo>
                    <a:pt x="225" y="175"/>
                    <a:pt x="227" y="177"/>
                    <a:pt x="229" y="180"/>
                  </a:cubicBezTo>
                  <a:cubicBezTo>
                    <a:pt x="230" y="183"/>
                    <a:pt x="231" y="185"/>
                    <a:pt x="234" y="186"/>
                  </a:cubicBezTo>
                  <a:cubicBezTo>
                    <a:pt x="234" y="187"/>
                    <a:pt x="235" y="190"/>
                    <a:pt x="237" y="190"/>
                  </a:cubicBezTo>
                  <a:cubicBezTo>
                    <a:pt x="237" y="188"/>
                    <a:pt x="240" y="187"/>
                    <a:pt x="241" y="188"/>
                  </a:cubicBezTo>
                  <a:cubicBezTo>
                    <a:pt x="242" y="188"/>
                    <a:pt x="243" y="190"/>
                    <a:pt x="244" y="190"/>
                  </a:cubicBezTo>
                  <a:cubicBezTo>
                    <a:pt x="247" y="192"/>
                    <a:pt x="251" y="191"/>
                    <a:pt x="254" y="191"/>
                  </a:cubicBezTo>
                  <a:cubicBezTo>
                    <a:pt x="256" y="191"/>
                    <a:pt x="258" y="191"/>
                    <a:pt x="260" y="193"/>
                  </a:cubicBezTo>
                  <a:cubicBezTo>
                    <a:pt x="261" y="193"/>
                    <a:pt x="262" y="195"/>
                    <a:pt x="263" y="196"/>
                  </a:cubicBezTo>
                  <a:cubicBezTo>
                    <a:pt x="266" y="197"/>
                    <a:pt x="268" y="198"/>
                    <a:pt x="270" y="200"/>
                  </a:cubicBezTo>
                  <a:cubicBezTo>
                    <a:pt x="273" y="201"/>
                    <a:pt x="275" y="203"/>
                    <a:pt x="278" y="205"/>
                  </a:cubicBezTo>
                  <a:cubicBezTo>
                    <a:pt x="281" y="207"/>
                    <a:pt x="283" y="209"/>
                    <a:pt x="286" y="211"/>
                  </a:cubicBezTo>
                  <a:cubicBezTo>
                    <a:pt x="288" y="213"/>
                    <a:pt x="291" y="216"/>
                    <a:pt x="292" y="219"/>
                  </a:cubicBezTo>
                  <a:cubicBezTo>
                    <a:pt x="292" y="220"/>
                    <a:pt x="292" y="221"/>
                    <a:pt x="293" y="221"/>
                  </a:cubicBezTo>
                  <a:cubicBezTo>
                    <a:pt x="293" y="222"/>
                    <a:pt x="294" y="223"/>
                    <a:pt x="295" y="224"/>
                  </a:cubicBezTo>
                  <a:cubicBezTo>
                    <a:pt x="296" y="226"/>
                    <a:pt x="298" y="228"/>
                    <a:pt x="299" y="230"/>
                  </a:cubicBezTo>
                  <a:cubicBezTo>
                    <a:pt x="299" y="231"/>
                    <a:pt x="299" y="232"/>
                    <a:pt x="300" y="233"/>
                  </a:cubicBezTo>
                  <a:cubicBezTo>
                    <a:pt x="301" y="234"/>
                    <a:pt x="305" y="234"/>
                    <a:pt x="307" y="235"/>
                  </a:cubicBezTo>
                  <a:cubicBezTo>
                    <a:pt x="309" y="235"/>
                    <a:pt x="311" y="236"/>
                    <a:pt x="313" y="236"/>
                  </a:cubicBezTo>
                  <a:cubicBezTo>
                    <a:pt x="313" y="236"/>
                    <a:pt x="313" y="236"/>
                    <a:pt x="314" y="236"/>
                  </a:cubicBezTo>
                  <a:cubicBezTo>
                    <a:pt x="315" y="236"/>
                    <a:pt x="315" y="236"/>
                    <a:pt x="316" y="235"/>
                  </a:cubicBezTo>
                  <a:cubicBezTo>
                    <a:pt x="317" y="235"/>
                    <a:pt x="319" y="236"/>
                    <a:pt x="321" y="236"/>
                  </a:cubicBezTo>
                  <a:cubicBezTo>
                    <a:pt x="323" y="236"/>
                    <a:pt x="324" y="236"/>
                    <a:pt x="325" y="234"/>
                  </a:cubicBezTo>
                  <a:cubicBezTo>
                    <a:pt x="326" y="233"/>
                    <a:pt x="327" y="230"/>
                    <a:pt x="329" y="229"/>
                  </a:cubicBezTo>
                  <a:cubicBezTo>
                    <a:pt x="329" y="228"/>
                    <a:pt x="331" y="227"/>
                    <a:pt x="332" y="227"/>
                  </a:cubicBezTo>
                  <a:cubicBezTo>
                    <a:pt x="333" y="226"/>
                    <a:pt x="334" y="226"/>
                    <a:pt x="335" y="226"/>
                  </a:cubicBezTo>
                  <a:cubicBezTo>
                    <a:pt x="336" y="226"/>
                    <a:pt x="336" y="224"/>
                    <a:pt x="337" y="224"/>
                  </a:cubicBezTo>
                  <a:cubicBezTo>
                    <a:pt x="339" y="222"/>
                    <a:pt x="343" y="220"/>
                    <a:pt x="346" y="222"/>
                  </a:cubicBezTo>
                  <a:cubicBezTo>
                    <a:pt x="348" y="223"/>
                    <a:pt x="348" y="223"/>
                    <a:pt x="351" y="224"/>
                  </a:cubicBezTo>
                  <a:cubicBezTo>
                    <a:pt x="353" y="224"/>
                    <a:pt x="356" y="224"/>
                    <a:pt x="359" y="224"/>
                  </a:cubicBezTo>
                  <a:cubicBezTo>
                    <a:pt x="363" y="223"/>
                    <a:pt x="366" y="228"/>
                    <a:pt x="370" y="225"/>
                  </a:cubicBezTo>
                  <a:cubicBezTo>
                    <a:pt x="374" y="222"/>
                    <a:pt x="371" y="217"/>
                    <a:pt x="372" y="213"/>
                  </a:cubicBezTo>
                  <a:cubicBezTo>
                    <a:pt x="373" y="208"/>
                    <a:pt x="376" y="206"/>
                    <a:pt x="381" y="205"/>
                  </a:cubicBezTo>
                  <a:cubicBezTo>
                    <a:pt x="385" y="205"/>
                    <a:pt x="389" y="200"/>
                    <a:pt x="392" y="197"/>
                  </a:cubicBezTo>
                  <a:cubicBezTo>
                    <a:pt x="392" y="196"/>
                    <a:pt x="393" y="195"/>
                    <a:pt x="394" y="194"/>
                  </a:cubicBezTo>
                  <a:cubicBezTo>
                    <a:pt x="394" y="191"/>
                    <a:pt x="395" y="188"/>
                    <a:pt x="395" y="187"/>
                  </a:cubicBezTo>
                  <a:cubicBezTo>
                    <a:pt x="396" y="182"/>
                    <a:pt x="398" y="177"/>
                    <a:pt x="399" y="173"/>
                  </a:cubicBezTo>
                  <a:cubicBezTo>
                    <a:pt x="399" y="170"/>
                    <a:pt x="399" y="167"/>
                    <a:pt x="399" y="165"/>
                  </a:cubicBezTo>
                  <a:cubicBezTo>
                    <a:pt x="399" y="164"/>
                    <a:pt x="399" y="162"/>
                    <a:pt x="399" y="162"/>
                  </a:cubicBezTo>
                </a:path>
              </a:pathLst>
            </a:custGeom>
            <a:solidFill>
              <a:schemeClr val="bg2"/>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grpSp>
          <p:nvGrpSpPr>
            <p:cNvPr id="115" name="Group 29">
              <a:extLst>
                <a:ext uri="{FF2B5EF4-FFF2-40B4-BE49-F238E27FC236}">
                  <a16:creationId xmlns:a16="http://schemas.microsoft.com/office/drawing/2014/main" id="{EA998FA2-A955-6379-E646-6DC7458E5F5A}"/>
                </a:ext>
              </a:extLst>
            </p:cNvPr>
            <p:cNvGrpSpPr/>
            <p:nvPr/>
          </p:nvGrpSpPr>
          <p:grpSpPr>
            <a:xfrm>
              <a:off x="8058049" y="1975879"/>
              <a:ext cx="377983" cy="240872"/>
              <a:chOff x="3008245" y="3739970"/>
              <a:chExt cx="340685" cy="217103"/>
            </a:xfrm>
            <a:solidFill>
              <a:schemeClr val="bg2"/>
            </a:solidFill>
          </p:grpSpPr>
          <p:sp>
            <p:nvSpPr>
              <p:cNvPr id="172" name="Freeform 40">
                <a:extLst>
                  <a:ext uri="{FF2B5EF4-FFF2-40B4-BE49-F238E27FC236}">
                    <a16:creationId xmlns:a16="http://schemas.microsoft.com/office/drawing/2014/main" id="{44AAF48B-94AE-B064-9E2B-095C313E830A}"/>
                  </a:ext>
                </a:extLst>
              </p:cNvPr>
              <p:cNvSpPr>
                <a:spLocks/>
              </p:cNvSpPr>
              <p:nvPr/>
            </p:nvSpPr>
            <p:spPr bwMode="auto">
              <a:xfrm>
                <a:off x="3081726" y="3739970"/>
                <a:ext cx="267204" cy="217103"/>
              </a:xfrm>
              <a:custGeom>
                <a:avLst/>
                <a:gdLst/>
                <a:ahLst/>
                <a:cxnLst>
                  <a:cxn ang="0">
                    <a:pos x="269" y="22"/>
                  </a:cxn>
                  <a:cxn ang="0">
                    <a:pos x="268" y="32"/>
                  </a:cxn>
                  <a:cxn ang="0">
                    <a:pos x="255" y="49"/>
                  </a:cxn>
                  <a:cxn ang="0">
                    <a:pos x="252" y="66"/>
                  </a:cxn>
                  <a:cxn ang="0">
                    <a:pos x="234" y="69"/>
                  </a:cxn>
                  <a:cxn ang="0">
                    <a:pos x="209" y="77"/>
                  </a:cxn>
                  <a:cxn ang="0">
                    <a:pos x="212" y="94"/>
                  </a:cxn>
                  <a:cxn ang="0">
                    <a:pos x="219" y="119"/>
                  </a:cxn>
                  <a:cxn ang="0">
                    <a:pos x="240" y="136"/>
                  </a:cxn>
                  <a:cxn ang="0">
                    <a:pos x="237" y="157"/>
                  </a:cxn>
                  <a:cxn ang="0">
                    <a:pos x="242" y="171"/>
                  </a:cxn>
                  <a:cxn ang="0">
                    <a:pos x="248" y="184"/>
                  </a:cxn>
                  <a:cxn ang="0">
                    <a:pos x="236" y="187"/>
                  </a:cxn>
                  <a:cxn ang="0">
                    <a:pos x="232" y="195"/>
                  </a:cxn>
                  <a:cxn ang="0">
                    <a:pos x="228" y="209"/>
                  </a:cxn>
                  <a:cxn ang="0">
                    <a:pos x="217" y="218"/>
                  </a:cxn>
                  <a:cxn ang="0">
                    <a:pos x="204" y="212"/>
                  </a:cxn>
                  <a:cxn ang="0">
                    <a:pos x="188" y="217"/>
                  </a:cxn>
                  <a:cxn ang="0">
                    <a:pos x="176" y="214"/>
                  </a:cxn>
                  <a:cxn ang="0">
                    <a:pos x="164" y="207"/>
                  </a:cxn>
                  <a:cxn ang="0">
                    <a:pos x="153" y="192"/>
                  </a:cxn>
                  <a:cxn ang="0">
                    <a:pos x="132" y="179"/>
                  </a:cxn>
                  <a:cxn ang="0">
                    <a:pos x="114" y="164"/>
                  </a:cxn>
                  <a:cxn ang="0">
                    <a:pos x="101" y="169"/>
                  </a:cxn>
                  <a:cxn ang="0">
                    <a:pos x="81" y="177"/>
                  </a:cxn>
                  <a:cxn ang="0">
                    <a:pos x="69" y="186"/>
                  </a:cxn>
                  <a:cxn ang="0">
                    <a:pos x="70" y="159"/>
                  </a:cxn>
                  <a:cxn ang="0">
                    <a:pos x="78" y="138"/>
                  </a:cxn>
                  <a:cxn ang="0">
                    <a:pos x="44" y="143"/>
                  </a:cxn>
                  <a:cxn ang="0">
                    <a:pos x="23" y="119"/>
                  </a:cxn>
                  <a:cxn ang="0">
                    <a:pos x="21" y="107"/>
                  </a:cxn>
                  <a:cxn ang="0">
                    <a:pos x="28" y="96"/>
                  </a:cxn>
                  <a:cxn ang="0">
                    <a:pos x="22" y="87"/>
                  </a:cxn>
                  <a:cxn ang="0">
                    <a:pos x="20" y="68"/>
                  </a:cxn>
                  <a:cxn ang="0">
                    <a:pos x="3" y="63"/>
                  </a:cxn>
                  <a:cxn ang="0">
                    <a:pos x="13" y="59"/>
                  </a:cxn>
                  <a:cxn ang="0">
                    <a:pos x="17" y="44"/>
                  </a:cxn>
                  <a:cxn ang="0">
                    <a:pos x="29" y="39"/>
                  </a:cxn>
                  <a:cxn ang="0">
                    <a:pos x="46" y="32"/>
                  </a:cxn>
                  <a:cxn ang="0">
                    <a:pos x="58" y="25"/>
                  </a:cxn>
                  <a:cxn ang="0">
                    <a:pos x="81" y="18"/>
                  </a:cxn>
                  <a:cxn ang="0">
                    <a:pos x="97" y="8"/>
                  </a:cxn>
                  <a:cxn ang="0">
                    <a:pos x="109" y="14"/>
                  </a:cxn>
                  <a:cxn ang="0">
                    <a:pos x="128" y="5"/>
                  </a:cxn>
                  <a:cxn ang="0">
                    <a:pos x="136" y="4"/>
                  </a:cxn>
                  <a:cxn ang="0">
                    <a:pos x="153" y="6"/>
                  </a:cxn>
                  <a:cxn ang="0">
                    <a:pos x="167" y="6"/>
                  </a:cxn>
                  <a:cxn ang="0">
                    <a:pos x="183" y="12"/>
                  </a:cxn>
                  <a:cxn ang="0">
                    <a:pos x="195" y="14"/>
                  </a:cxn>
                  <a:cxn ang="0">
                    <a:pos x="227" y="23"/>
                  </a:cxn>
                  <a:cxn ang="0">
                    <a:pos x="247" y="19"/>
                  </a:cxn>
                </a:cxnLst>
                <a:rect l="0" t="0" r="r" b="b"/>
                <a:pathLst>
                  <a:path w="272" h="221">
                    <a:moveTo>
                      <a:pt x="264" y="14"/>
                    </a:moveTo>
                    <a:cubicBezTo>
                      <a:pt x="264" y="14"/>
                      <a:pt x="264" y="15"/>
                      <a:pt x="264" y="15"/>
                    </a:cubicBezTo>
                    <a:cubicBezTo>
                      <a:pt x="265" y="18"/>
                      <a:pt x="267" y="20"/>
                      <a:pt x="269" y="22"/>
                    </a:cubicBezTo>
                    <a:cubicBezTo>
                      <a:pt x="270" y="23"/>
                      <a:pt x="271" y="24"/>
                      <a:pt x="271" y="26"/>
                    </a:cubicBezTo>
                    <a:cubicBezTo>
                      <a:pt x="272" y="28"/>
                      <a:pt x="271" y="27"/>
                      <a:pt x="270" y="29"/>
                    </a:cubicBezTo>
                    <a:cubicBezTo>
                      <a:pt x="269" y="30"/>
                      <a:pt x="269" y="31"/>
                      <a:pt x="268" y="32"/>
                    </a:cubicBezTo>
                    <a:cubicBezTo>
                      <a:pt x="267" y="35"/>
                      <a:pt x="265" y="34"/>
                      <a:pt x="264" y="35"/>
                    </a:cubicBezTo>
                    <a:cubicBezTo>
                      <a:pt x="260" y="37"/>
                      <a:pt x="257" y="41"/>
                      <a:pt x="256" y="45"/>
                    </a:cubicBezTo>
                    <a:cubicBezTo>
                      <a:pt x="255" y="46"/>
                      <a:pt x="255" y="48"/>
                      <a:pt x="255" y="49"/>
                    </a:cubicBezTo>
                    <a:cubicBezTo>
                      <a:pt x="254" y="51"/>
                      <a:pt x="254" y="53"/>
                      <a:pt x="254" y="54"/>
                    </a:cubicBezTo>
                    <a:cubicBezTo>
                      <a:pt x="254" y="57"/>
                      <a:pt x="253" y="58"/>
                      <a:pt x="253" y="60"/>
                    </a:cubicBezTo>
                    <a:cubicBezTo>
                      <a:pt x="252" y="62"/>
                      <a:pt x="253" y="64"/>
                      <a:pt x="252" y="66"/>
                    </a:cubicBezTo>
                    <a:cubicBezTo>
                      <a:pt x="251" y="69"/>
                      <a:pt x="248" y="71"/>
                      <a:pt x="245" y="71"/>
                    </a:cubicBezTo>
                    <a:cubicBezTo>
                      <a:pt x="242" y="71"/>
                      <a:pt x="242" y="70"/>
                      <a:pt x="240" y="69"/>
                    </a:cubicBezTo>
                    <a:cubicBezTo>
                      <a:pt x="238" y="68"/>
                      <a:pt x="236" y="69"/>
                      <a:pt x="234" y="69"/>
                    </a:cubicBezTo>
                    <a:cubicBezTo>
                      <a:pt x="230" y="69"/>
                      <a:pt x="227" y="71"/>
                      <a:pt x="223" y="72"/>
                    </a:cubicBezTo>
                    <a:cubicBezTo>
                      <a:pt x="220" y="73"/>
                      <a:pt x="218" y="73"/>
                      <a:pt x="215" y="74"/>
                    </a:cubicBezTo>
                    <a:cubicBezTo>
                      <a:pt x="213" y="75"/>
                      <a:pt x="211" y="76"/>
                      <a:pt x="209" y="77"/>
                    </a:cubicBezTo>
                    <a:cubicBezTo>
                      <a:pt x="206" y="79"/>
                      <a:pt x="202" y="80"/>
                      <a:pt x="203" y="84"/>
                    </a:cubicBezTo>
                    <a:cubicBezTo>
                      <a:pt x="204" y="86"/>
                      <a:pt x="207" y="89"/>
                      <a:pt x="209" y="91"/>
                    </a:cubicBezTo>
                    <a:cubicBezTo>
                      <a:pt x="210" y="92"/>
                      <a:pt x="211" y="93"/>
                      <a:pt x="212" y="94"/>
                    </a:cubicBezTo>
                    <a:cubicBezTo>
                      <a:pt x="215" y="97"/>
                      <a:pt x="215" y="101"/>
                      <a:pt x="216" y="105"/>
                    </a:cubicBezTo>
                    <a:cubicBezTo>
                      <a:pt x="216" y="108"/>
                      <a:pt x="216" y="111"/>
                      <a:pt x="216" y="114"/>
                    </a:cubicBezTo>
                    <a:cubicBezTo>
                      <a:pt x="217" y="116"/>
                      <a:pt x="218" y="117"/>
                      <a:pt x="219" y="119"/>
                    </a:cubicBezTo>
                    <a:cubicBezTo>
                      <a:pt x="220" y="123"/>
                      <a:pt x="219" y="126"/>
                      <a:pt x="222" y="129"/>
                    </a:cubicBezTo>
                    <a:cubicBezTo>
                      <a:pt x="224" y="130"/>
                      <a:pt x="229" y="131"/>
                      <a:pt x="229" y="135"/>
                    </a:cubicBezTo>
                    <a:cubicBezTo>
                      <a:pt x="232" y="136"/>
                      <a:pt x="237" y="134"/>
                      <a:pt x="240" y="136"/>
                    </a:cubicBezTo>
                    <a:cubicBezTo>
                      <a:pt x="243" y="140"/>
                      <a:pt x="237" y="140"/>
                      <a:pt x="236" y="141"/>
                    </a:cubicBezTo>
                    <a:cubicBezTo>
                      <a:pt x="235" y="142"/>
                      <a:pt x="235" y="144"/>
                      <a:pt x="235" y="146"/>
                    </a:cubicBezTo>
                    <a:cubicBezTo>
                      <a:pt x="235" y="151"/>
                      <a:pt x="234" y="154"/>
                      <a:pt x="237" y="157"/>
                    </a:cubicBezTo>
                    <a:cubicBezTo>
                      <a:pt x="238" y="159"/>
                      <a:pt x="239" y="161"/>
                      <a:pt x="240" y="163"/>
                    </a:cubicBezTo>
                    <a:cubicBezTo>
                      <a:pt x="241" y="165"/>
                      <a:pt x="242" y="166"/>
                      <a:pt x="242" y="168"/>
                    </a:cubicBezTo>
                    <a:cubicBezTo>
                      <a:pt x="242" y="169"/>
                      <a:pt x="242" y="170"/>
                      <a:pt x="242" y="171"/>
                    </a:cubicBezTo>
                    <a:cubicBezTo>
                      <a:pt x="242" y="172"/>
                      <a:pt x="244" y="173"/>
                      <a:pt x="244" y="174"/>
                    </a:cubicBezTo>
                    <a:cubicBezTo>
                      <a:pt x="245" y="174"/>
                      <a:pt x="245" y="177"/>
                      <a:pt x="245" y="178"/>
                    </a:cubicBezTo>
                    <a:cubicBezTo>
                      <a:pt x="245" y="180"/>
                      <a:pt x="246" y="182"/>
                      <a:pt x="248" y="184"/>
                    </a:cubicBezTo>
                    <a:cubicBezTo>
                      <a:pt x="248" y="185"/>
                      <a:pt x="250" y="184"/>
                      <a:pt x="250" y="186"/>
                    </a:cubicBezTo>
                    <a:cubicBezTo>
                      <a:pt x="249" y="188"/>
                      <a:pt x="248" y="187"/>
                      <a:pt x="247" y="187"/>
                    </a:cubicBezTo>
                    <a:cubicBezTo>
                      <a:pt x="244" y="188"/>
                      <a:pt x="239" y="186"/>
                      <a:pt x="236" y="187"/>
                    </a:cubicBezTo>
                    <a:cubicBezTo>
                      <a:pt x="234" y="188"/>
                      <a:pt x="235" y="189"/>
                      <a:pt x="234" y="191"/>
                    </a:cubicBezTo>
                    <a:cubicBezTo>
                      <a:pt x="233" y="192"/>
                      <a:pt x="232" y="191"/>
                      <a:pt x="232" y="193"/>
                    </a:cubicBezTo>
                    <a:cubicBezTo>
                      <a:pt x="232" y="194"/>
                      <a:pt x="232" y="195"/>
                      <a:pt x="232" y="195"/>
                    </a:cubicBezTo>
                    <a:cubicBezTo>
                      <a:pt x="234" y="198"/>
                      <a:pt x="234" y="197"/>
                      <a:pt x="234" y="200"/>
                    </a:cubicBezTo>
                    <a:cubicBezTo>
                      <a:pt x="234" y="200"/>
                      <a:pt x="235" y="203"/>
                      <a:pt x="234" y="204"/>
                    </a:cubicBezTo>
                    <a:cubicBezTo>
                      <a:pt x="233" y="207"/>
                      <a:pt x="230" y="207"/>
                      <a:pt x="228" y="209"/>
                    </a:cubicBezTo>
                    <a:cubicBezTo>
                      <a:pt x="226" y="210"/>
                      <a:pt x="226" y="211"/>
                      <a:pt x="226" y="214"/>
                    </a:cubicBezTo>
                    <a:cubicBezTo>
                      <a:pt x="226" y="217"/>
                      <a:pt x="227" y="218"/>
                      <a:pt x="227" y="220"/>
                    </a:cubicBezTo>
                    <a:cubicBezTo>
                      <a:pt x="223" y="221"/>
                      <a:pt x="220" y="220"/>
                      <a:pt x="217" y="218"/>
                    </a:cubicBezTo>
                    <a:cubicBezTo>
                      <a:pt x="215" y="217"/>
                      <a:pt x="213" y="217"/>
                      <a:pt x="211" y="216"/>
                    </a:cubicBezTo>
                    <a:cubicBezTo>
                      <a:pt x="210" y="215"/>
                      <a:pt x="210" y="214"/>
                      <a:pt x="209" y="213"/>
                    </a:cubicBezTo>
                    <a:cubicBezTo>
                      <a:pt x="208" y="212"/>
                      <a:pt x="206" y="212"/>
                      <a:pt x="204" y="212"/>
                    </a:cubicBezTo>
                    <a:cubicBezTo>
                      <a:pt x="203" y="211"/>
                      <a:pt x="204" y="211"/>
                      <a:pt x="202" y="211"/>
                    </a:cubicBezTo>
                    <a:cubicBezTo>
                      <a:pt x="201" y="210"/>
                      <a:pt x="197" y="210"/>
                      <a:pt x="196" y="211"/>
                    </a:cubicBezTo>
                    <a:cubicBezTo>
                      <a:pt x="191" y="212"/>
                      <a:pt x="192" y="216"/>
                      <a:pt x="188" y="217"/>
                    </a:cubicBezTo>
                    <a:cubicBezTo>
                      <a:pt x="187" y="217"/>
                      <a:pt x="186" y="217"/>
                      <a:pt x="185" y="217"/>
                    </a:cubicBezTo>
                    <a:cubicBezTo>
                      <a:pt x="183" y="216"/>
                      <a:pt x="180" y="216"/>
                      <a:pt x="178" y="215"/>
                    </a:cubicBezTo>
                    <a:cubicBezTo>
                      <a:pt x="177" y="215"/>
                      <a:pt x="177" y="214"/>
                      <a:pt x="176" y="214"/>
                    </a:cubicBezTo>
                    <a:cubicBezTo>
                      <a:pt x="174" y="213"/>
                      <a:pt x="173" y="212"/>
                      <a:pt x="171" y="212"/>
                    </a:cubicBezTo>
                    <a:cubicBezTo>
                      <a:pt x="171" y="212"/>
                      <a:pt x="169" y="213"/>
                      <a:pt x="168" y="212"/>
                    </a:cubicBezTo>
                    <a:cubicBezTo>
                      <a:pt x="166" y="212"/>
                      <a:pt x="165" y="209"/>
                      <a:pt x="164" y="207"/>
                    </a:cubicBezTo>
                    <a:cubicBezTo>
                      <a:pt x="162" y="205"/>
                      <a:pt x="161" y="203"/>
                      <a:pt x="159" y="200"/>
                    </a:cubicBezTo>
                    <a:cubicBezTo>
                      <a:pt x="158" y="198"/>
                      <a:pt x="158" y="197"/>
                      <a:pt x="156" y="196"/>
                    </a:cubicBezTo>
                    <a:cubicBezTo>
                      <a:pt x="153" y="195"/>
                      <a:pt x="153" y="195"/>
                      <a:pt x="153" y="192"/>
                    </a:cubicBezTo>
                    <a:cubicBezTo>
                      <a:pt x="152" y="189"/>
                      <a:pt x="154" y="188"/>
                      <a:pt x="151" y="186"/>
                    </a:cubicBezTo>
                    <a:cubicBezTo>
                      <a:pt x="148" y="185"/>
                      <a:pt x="145" y="186"/>
                      <a:pt x="143" y="184"/>
                    </a:cubicBezTo>
                    <a:cubicBezTo>
                      <a:pt x="139" y="181"/>
                      <a:pt x="139" y="177"/>
                      <a:pt x="132" y="179"/>
                    </a:cubicBezTo>
                    <a:cubicBezTo>
                      <a:pt x="133" y="174"/>
                      <a:pt x="128" y="171"/>
                      <a:pt x="124" y="169"/>
                    </a:cubicBezTo>
                    <a:cubicBezTo>
                      <a:pt x="122" y="169"/>
                      <a:pt x="121" y="168"/>
                      <a:pt x="120" y="168"/>
                    </a:cubicBezTo>
                    <a:cubicBezTo>
                      <a:pt x="118" y="166"/>
                      <a:pt x="117" y="164"/>
                      <a:pt x="114" y="164"/>
                    </a:cubicBezTo>
                    <a:cubicBezTo>
                      <a:pt x="114" y="166"/>
                      <a:pt x="114" y="169"/>
                      <a:pt x="114" y="171"/>
                    </a:cubicBezTo>
                    <a:cubicBezTo>
                      <a:pt x="109" y="172"/>
                      <a:pt x="112" y="166"/>
                      <a:pt x="110" y="165"/>
                    </a:cubicBezTo>
                    <a:cubicBezTo>
                      <a:pt x="108" y="164"/>
                      <a:pt x="103" y="168"/>
                      <a:pt x="101" y="169"/>
                    </a:cubicBezTo>
                    <a:cubicBezTo>
                      <a:pt x="100" y="170"/>
                      <a:pt x="99" y="170"/>
                      <a:pt x="98" y="171"/>
                    </a:cubicBezTo>
                    <a:cubicBezTo>
                      <a:pt x="97" y="172"/>
                      <a:pt x="96" y="173"/>
                      <a:pt x="96" y="174"/>
                    </a:cubicBezTo>
                    <a:cubicBezTo>
                      <a:pt x="92" y="177"/>
                      <a:pt x="86" y="176"/>
                      <a:pt x="81" y="177"/>
                    </a:cubicBezTo>
                    <a:cubicBezTo>
                      <a:pt x="78" y="177"/>
                      <a:pt x="79" y="177"/>
                      <a:pt x="78" y="179"/>
                    </a:cubicBezTo>
                    <a:cubicBezTo>
                      <a:pt x="76" y="181"/>
                      <a:pt x="75" y="182"/>
                      <a:pt x="73" y="184"/>
                    </a:cubicBezTo>
                    <a:cubicBezTo>
                      <a:pt x="72" y="184"/>
                      <a:pt x="70" y="186"/>
                      <a:pt x="69" y="186"/>
                    </a:cubicBezTo>
                    <a:cubicBezTo>
                      <a:pt x="65" y="188"/>
                      <a:pt x="65" y="185"/>
                      <a:pt x="64" y="182"/>
                    </a:cubicBezTo>
                    <a:cubicBezTo>
                      <a:pt x="63" y="176"/>
                      <a:pt x="67" y="174"/>
                      <a:pt x="68" y="169"/>
                    </a:cubicBezTo>
                    <a:cubicBezTo>
                      <a:pt x="70" y="165"/>
                      <a:pt x="71" y="163"/>
                      <a:pt x="70" y="159"/>
                    </a:cubicBezTo>
                    <a:cubicBezTo>
                      <a:pt x="70" y="157"/>
                      <a:pt x="70" y="156"/>
                      <a:pt x="69" y="154"/>
                    </a:cubicBezTo>
                    <a:cubicBezTo>
                      <a:pt x="69" y="150"/>
                      <a:pt x="70" y="145"/>
                      <a:pt x="73" y="142"/>
                    </a:cubicBezTo>
                    <a:cubicBezTo>
                      <a:pt x="74" y="140"/>
                      <a:pt x="77" y="140"/>
                      <a:pt x="78" y="138"/>
                    </a:cubicBezTo>
                    <a:cubicBezTo>
                      <a:pt x="76" y="135"/>
                      <a:pt x="64" y="134"/>
                      <a:pt x="62" y="137"/>
                    </a:cubicBezTo>
                    <a:cubicBezTo>
                      <a:pt x="59" y="140"/>
                      <a:pt x="59" y="144"/>
                      <a:pt x="55" y="147"/>
                    </a:cubicBezTo>
                    <a:cubicBezTo>
                      <a:pt x="51" y="150"/>
                      <a:pt x="47" y="147"/>
                      <a:pt x="44" y="143"/>
                    </a:cubicBezTo>
                    <a:cubicBezTo>
                      <a:pt x="43" y="140"/>
                      <a:pt x="37" y="130"/>
                      <a:pt x="33" y="134"/>
                    </a:cubicBezTo>
                    <a:cubicBezTo>
                      <a:pt x="31" y="131"/>
                      <a:pt x="30" y="127"/>
                      <a:pt x="27" y="124"/>
                    </a:cubicBezTo>
                    <a:cubicBezTo>
                      <a:pt x="26" y="122"/>
                      <a:pt x="24" y="121"/>
                      <a:pt x="23" y="119"/>
                    </a:cubicBezTo>
                    <a:cubicBezTo>
                      <a:pt x="22" y="118"/>
                      <a:pt x="23" y="114"/>
                      <a:pt x="23" y="112"/>
                    </a:cubicBezTo>
                    <a:cubicBezTo>
                      <a:pt x="22" y="111"/>
                      <a:pt x="22" y="110"/>
                      <a:pt x="21" y="109"/>
                    </a:cubicBezTo>
                    <a:cubicBezTo>
                      <a:pt x="21" y="108"/>
                      <a:pt x="21" y="108"/>
                      <a:pt x="21" y="107"/>
                    </a:cubicBezTo>
                    <a:cubicBezTo>
                      <a:pt x="21" y="107"/>
                      <a:pt x="21" y="106"/>
                      <a:pt x="20" y="106"/>
                    </a:cubicBezTo>
                    <a:cubicBezTo>
                      <a:pt x="19" y="104"/>
                      <a:pt x="16" y="97"/>
                      <a:pt x="20" y="96"/>
                    </a:cubicBezTo>
                    <a:cubicBezTo>
                      <a:pt x="22" y="95"/>
                      <a:pt x="26" y="97"/>
                      <a:pt x="28" y="96"/>
                    </a:cubicBezTo>
                    <a:cubicBezTo>
                      <a:pt x="28" y="96"/>
                      <a:pt x="30" y="93"/>
                      <a:pt x="30" y="93"/>
                    </a:cubicBezTo>
                    <a:cubicBezTo>
                      <a:pt x="31" y="91"/>
                      <a:pt x="32" y="90"/>
                      <a:pt x="32" y="88"/>
                    </a:cubicBezTo>
                    <a:cubicBezTo>
                      <a:pt x="28" y="87"/>
                      <a:pt x="25" y="88"/>
                      <a:pt x="22" y="87"/>
                    </a:cubicBezTo>
                    <a:cubicBezTo>
                      <a:pt x="22" y="86"/>
                      <a:pt x="22" y="84"/>
                      <a:pt x="22" y="82"/>
                    </a:cubicBezTo>
                    <a:cubicBezTo>
                      <a:pt x="21" y="80"/>
                      <a:pt x="18" y="79"/>
                      <a:pt x="17" y="76"/>
                    </a:cubicBezTo>
                    <a:cubicBezTo>
                      <a:pt x="16" y="72"/>
                      <a:pt x="18" y="70"/>
                      <a:pt x="20" y="68"/>
                    </a:cubicBezTo>
                    <a:cubicBezTo>
                      <a:pt x="19" y="66"/>
                      <a:pt x="14" y="67"/>
                      <a:pt x="12" y="67"/>
                    </a:cubicBezTo>
                    <a:cubicBezTo>
                      <a:pt x="9" y="67"/>
                      <a:pt x="6" y="70"/>
                      <a:pt x="4" y="69"/>
                    </a:cubicBezTo>
                    <a:cubicBezTo>
                      <a:pt x="0" y="68"/>
                      <a:pt x="1" y="64"/>
                      <a:pt x="3" y="63"/>
                    </a:cubicBezTo>
                    <a:cubicBezTo>
                      <a:pt x="6" y="62"/>
                      <a:pt x="6" y="62"/>
                      <a:pt x="8" y="63"/>
                    </a:cubicBezTo>
                    <a:cubicBezTo>
                      <a:pt x="10" y="63"/>
                      <a:pt x="11" y="62"/>
                      <a:pt x="12" y="61"/>
                    </a:cubicBezTo>
                    <a:cubicBezTo>
                      <a:pt x="12" y="60"/>
                      <a:pt x="12" y="59"/>
                      <a:pt x="13" y="59"/>
                    </a:cubicBezTo>
                    <a:cubicBezTo>
                      <a:pt x="13" y="58"/>
                      <a:pt x="14" y="59"/>
                      <a:pt x="14" y="58"/>
                    </a:cubicBezTo>
                    <a:cubicBezTo>
                      <a:pt x="16" y="57"/>
                      <a:pt x="16" y="57"/>
                      <a:pt x="17" y="55"/>
                    </a:cubicBezTo>
                    <a:cubicBezTo>
                      <a:pt x="18" y="51"/>
                      <a:pt x="17" y="48"/>
                      <a:pt x="17" y="44"/>
                    </a:cubicBezTo>
                    <a:cubicBezTo>
                      <a:pt x="16" y="40"/>
                      <a:pt x="17" y="37"/>
                      <a:pt x="21" y="39"/>
                    </a:cubicBezTo>
                    <a:cubicBezTo>
                      <a:pt x="22" y="39"/>
                      <a:pt x="23" y="41"/>
                      <a:pt x="25" y="41"/>
                    </a:cubicBezTo>
                    <a:cubicBezTo>
                      <a:pt x="27" y="42"/>
                      <a:pt x="28" y="40"/>
                      <a:pt x="29" y="39"/>
                    </a:cubicBezTo>
                    <a:cubicBezTo>
                      <a:pt x="31" y="37"/>
                      <a:pt x="41" y="36"/>
                      <a:pt x="41" y="40"/>
                    </a:cubicBezTo>
                    <a:cubicBezTo>
                      <a:pt x="43" y="40"/>
                      <a:pt x="52" y="40"/>
                      <a:pt x="50" y="36"/>
                    </a:cubicBezTo>
                    <a:cubicBezTo>
                      <a:pt x="50" y="34"/>
                      <a:pt x="47" y="34"/>
                      <a:pt x="46" y="32"/>
                    </a:cubicBezTo>
                    <a:cubicBezTo>
                      <a:pt x="45" y="30"/>
                      <a:pt x="47" y="29"/>
                      <a:pt x="48" y="29"/>
                    </a:cubicBezTo>
                    <a:cubicBezTo>
                      <a:pt x="50" y="29"/>
                      <a:pt x="52" y="30"/>
                      <a:pt x="53" y="29"/>
                    </a:cubicBezTo>
                    <a:cubicBezTo>
                      <a:pt x="56" y="29"/>
                      <a:pt x="56" y="27"/>
                      <a:pt x="58" y="25"/>
                    </a:cubicBezTo>
                    <a:cubicBezTo>
                      <a:pt x="61" y="22"/>
                      <a:pt x="66" y="20"/>
                      <a:pt x="69" y="20"/>
                    </a:cubicBezTo>
                    <a:cubicBezTo>
                      <a:pt x="72" y="20"/>
                      <a:pt x="73" y="20"/>
                      <a:pt x="75" y="19"/>
                    </a:cubicBezTo>
                    <a:cubicBezTo>
                      <a:pt x="77" y="19"/>
                      <a:pt x="79" y="18"/>
                      <a:pt x="81" y="18"/>
                    </a:cubicBezTo>
                    <a:cubicBezTo>
                      <a:pt x="83" y="17"/>
                      <a:pt x="83" y="17"/>
                      <a:pt x="84" y="16"/>
                    </a:cubicBezTo>
                    <a:cubicBezTo>
                      <a:pt x="85" y="15"/>
                      <a:pt x="87" y="15"/>
                      <a:pt x="89" y="14"/>
                    </a:cubicBezTo>
                    <a:cubicBezTo>
                      <a:pt x="92" y="11"/>
                      <a:pt x="93" y="9"/>
                      <a:pt x="97" y="8"/>
                    </a:cubicBezTo>
                    <a:cubicBezTo>
                      <a:pt x="100" y="7"/>
                      <a:pt x="102" y="8"/>
                      <a:pt x="105" y="10"/>
                    </a:cubicBezTo>
                    <a:cubicBezTo>
                      <a:pt x="106" y="11"/>
                      <a:pt x="108" y="11"/>
                      <a:pt x="109" y="12"/>
                    </a:cubicBezTo>
                    <a:cubicBezTo>
                      <a:pt x="109" y="13"/>
                      <a:pt x="109" y="14"/>
                      <a:pt x="109" y="14"/>
                    </a:cubicBezTo>
                    <a:cubicBezTo>
                      <a:pt x="110" y="14"/>
                      <a:pt x="111" y="14"/>
                      <a:pt x="111" y="14"/>
                    </a:cubicBezTo>
                    <a:cubicBezTo>
                      <a:pt x="116" y="16"/>
                      <a:pt x="123" y="16"/>
                      <a:pt x="128" y="15"/>
                    </a:cubicBezTo>
                    <a:cubicBezTo>
                      <a:pt x="128" y="12"/>
                      <a:pt x="127" y="8"/>
                      <a:pt x="128" y="5"/>
                    </a:cubicBezTo>
                    <a:cubicBezTo>
                      <a:pt x="128" y="4"/>
                      <a:pt x="128" y="2"/>
                      <a:pt x="130" y="3"/>
                    </a:cubicBezTo>
                    <a:cubicBezTo>
                      <a:pt x="133" y="3"/>
                      <a:pt x="132" y="7"/>
                      <a:pt x="132" y="9"/>
                    </a:cubicBezTo>
                    <a:cubicBezTo>
                      <a:pt x="136" y="10"/>
                      <a:pt x="135" y="5"/>
                      <a:pt x="136" y="4"/>
                    </a:cubicBezTo>
                    <a:cubicBezTo>
                      <a:pt x="139" y="0"/>
                      <a:pt x="140" y="6"/>
                      <a:pt x="141" y="8"/>
                    </a:cubicBezTo>
                    <a:cubicBezTo>
                      <a:pt x="143" y="8"/>
                      <a:pt x="145" y="9"/>
                      <a:pt x="147" y="8"/>
                    </a:cubicBezTo>
                    <a:cubicBezTo>
                      <a:pt x="150" y="8"/>
                      <a:pt x="151" y="7"/>
                      <a:pt x="153" y="6"/>
                    </a:cubicBezTo>
                    <a:cubicBezTo>
                      <a:pt x="156" y="5"/>
                      <a:pt x="158" y="5"/>
                      <a:pt x="161" y="5"/>
                    </a:cubicBezTo>
                    <a:cubicBezTo>
                      <a:pt x="163" y="4"/>
                      <a:pt x="163" y="3"/>
                      <a:pt x="166" y="4"/>
                    </a:cubicBezTo>
                    <a:cubicBezTo>
                      <a:pt x="166" y="5"/>
                      <a:pt x="167" y="6"/>
                      <a:pt x="167" y="6"/>
                    </a:cubicBezTo>
                    <a:cubicBezTo>
                      <a:pt x="168" y="7"/>
                      <a:pt x="169" y="7"/>
                      <a:pt x="170" y="7"/>
                    </a:cubicBezTo>
                    <a:cubicBezTo>
                      <a:pt x="172" y="8"/>
                      <a:pt x="173" y="9"/>
                      <a:pt x="175" y="9"/>
                    </a:cubicBezTo>
                    <a:cubicBezTo>
                      <a:pt x="177" y="10"/>
                      <a:pt x="180" y="12"/>
                      <a:pt x="183" y="12"/>
                    </a:cubicBezTo>
                    <a:cubicBezTo>
                      <a:pt x="183" y="11"/>
                      <a:pt x="183" y="9"/>
                      <a:pt x="183" y="8"/>
                    </a:cubicBezTo>
                    <a:cubicBezTo>
                      <a:pt x="185" y="8"/>
                      <a:pt x="187" y="10"/>
                      <a:pt x="188" y="11"/>
                    </a:cubicBezTo>
                    <a:cubicBezTo>
                      <a:pt x="191" y="13"/>
                      <a:pt x="192" y="14"/>
                      <a:pt x="195" y="14"/>
                    </a:cubicBezTo>
                    <a:cubicBezTo>
                      <a:pt x="198" y="15"/>
                      <a:pt x="202" y="14"/>
                      <a:pt x="205" y="16"/>
                    </a:cubicBezTo>
                    <a:cubicBezTo>
                      <a:pt x="209" y="17"/>
                      <a:pt x="211" y="20"/>
                      <a:pt x="214" y="21"/>
                    </a:cubicBezTo>
                    <a:cubicBezTo>
                      <a:pt x="218" y="23"/>
                      <a:pt x="223" y="23"/>
                      <a:pt x="227" y="23"/>
                    </a:cubicBezTo>
                    <a:cubicBezTo>
                      <a:pt x="231" y="22"/>
                      <a:pt x="233" y="20"/>
                      <a:pt x="237" y="19"/>
                    </a:cubicBezTo>
                    <a:cubicBezTo>
                      <a:pt x="238" y="19"/>
                      <a:pt x="243" y="17"/>
                      <a:pt x="244" y="17"/>
                    </a:cubicBezTo>
                    <a:cubicBezTo>
                      <a:pt x="246" y="18"/>
                      <a:pt x="245" y="18"/>
                      <a:pt x="247" y="19"/>
                    </a:cubicBezTo>
                    <a:cubicBezTo>
                      <a:pt x="251" y="22"/>
                      <a:pt x="259" y="21"/>
                      <a:pt x="264" y="21"/>
                    </a:cubicBezTo>
                    <a:lnTo>
                      <a:pt x="264" y="14"/>
                    </a:lnTo>
                    <a:close/>
                  </a:path>
                </a:pathLst>
              </a:custGeom>
              <a:grp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sp>
            <p:nvSpPr>
              <p:cNvPr id="173" name="Freeform 41">
                <a:extLst>
                  <a:ext uri="{FF2B5EF4-FFF2-40B4-BE49-F238E27FC236}">
                    <a16:creationId xmlns:a16="http://schemas.microsoft.com/office/drawing/2014/main" id="{A372E85A-9D70-81D7-1AE0-0A747B6D8F0A}"/>
                  </a:ext>
                </a:extLst>
              </p:cNvPr>
              <p:cNvSpPr>
                <a:spLocks/>
              </p:cNvSpPr>
              <p:nvPr/>
            </p:nvSpPr>
            <p:spPr bwMode="auto">
              <a:xfrm>
                <a:off x="3008245" y="3841006"/>
                <a:ext cx="90181" cy="75986"/>
              </a:xfrm>
              <a:custGeom>
                <a:avLst/>
                <a:gdLst/>
                <a:ahLst/>
                <a:cxnLst>
                  <a:cxn ang="0">
                    <a:pos x="83" y="0"/>
                  </a:cxn>
                  <a:cxn ang="0">
                    <a:pos x="76" y="1"/>
                  </a:cxn>
                  <a:cxn ang="0">
                    <a:pos x="75" y="8"/>
                  </a:cxn>
                  <a:cxn ang="0">
                    <a:pos x="75" y="11"/>
                  </a:cxn>
                  <a:cxn ang="0">
                    <a:pos x="72" y="9"/>
                  </a:cxn>
                  <a:cxn ang="0">
                    <a:pos x="69" y="8"/>
                  </a:cxn>
                  <a:cxn ang="0">
                    <a:pos x="66" y="6"/>
                  </a:cxn>
                  <a:cxn ang="0">
                    <a:pos x="62" y="6"/>
                  </a:cxn>
                  <a:cxn ang="0">
                    <a:pos x="59" y="4"/>
                  </a:cxn>
                  <a:cxn ang="0">
                    <a:pos x="55" y="9"/>
                  </a:cxn>
                  <a:cxn ang="0">
                    <a:pos x="49" y="9"/>
                  </a:cxn>
                  <a:cxn ang="0">
                    <a:pos x="46" y="7"/>
                  </a:cxn>
                  <a:cxn ang="0">
                    <a:pos x="42" y="7"/>
                  </a:cxn>
                  <a:cxn ang="0">
                    <a:pos x="38" y="3"/>
                  </a:cxn>
                  <a:cxn ang="0">
                    <a:pos x="36" y="7"/>
                  </a:cxn>
                  <a:cxn ang="0">
                    <a:pos x="32" y="9"/>
                  </a:cxn>
                  <a:cxn ang="0">
                    <a:pos x="28" y="20"/>
                  </a:cxn>
                  <a:cxn ang="0">
                    <a:pos x="22" y="18"/>
                  </a:cxn>
                  <a:cxn ang="0">
                    <a:pos x="22" y="13"/>
                  </a:cxn>
                  <a:cxn ang="0">
                    <a:pos x="16" y="25"/>
                  </a:cxn>
                  <a:cxn ang="0">
                    <a:pos x="7" y="17"/>
                  </a:cxn>
                  <a:cxn ang="0">
                    <a:pos x="1" y="20"/>
                  </a:cxn>
                  <a:cxn ang="0">
                    <a:pos x="7" y="27"/>
                  </a:cxn>
                  <a:cxn ang="0">
                    <a:pos x="5" y="31"/>
                  </a:cxn>
                  <a:cxn ang="0">
                    <a:pos x="9" y="36"/>
                  </a:cxn>
                  <a:cxn ang="0">
                    <a:pos x="3" y="39"/>
                  </a:cxn>
                  <a:cxn ang="0">
                    <a:pos x="10" y="42"/>
                  </a:cxn>
                  <a:cxn ang="0">
                    <a:pos x="19" y="51"/>
                  </a:cxn>
                  <a:cxn ang="0">
                    <a:pos x="20" y="59"/>
                  </a:cxn>
                  <a:cxn ang="0">
                    <a:pos x="14" y="63"/>
                  </a:cxn>
                  <a:cxn ang="0">
                    <a:pos x="18" y="77"/>
                  </a:cxn>
                  <a:cxn ang="0">
                    <a:pos x="22" y="75"/>
                  </a:cxn>
                  <a:cxn ang="0">
                    <a:pos x="23" y="69"/>
                  </a:cxn>
                  <a:cxn ang="0">
                    <a:pos x="22" y="64"/>
                  </a:cxn>
                  <a:cxn ang="0">
                    <a:pos x="21" y="59"/>
                  </a:cxn>
                  <a:cxn ang="0">
                    <a:pos x="24" y="53"/>
                  </a:cxn>
                  <a:cxn ang="0">
                    <a:pos x="27" y="49"/>
                  </a:cxn>
                  <a:cxn ang="0">
                    <a:pos x="28" y="48"/>
                  </a:cxn>
                  <a:cxn ang="0">
                    <a:pos x="31" y="50"/>
                  </a:cxn>
                  <a:cxn ang="0">
                    <a:pos x="34" y="48"/>
                  </a:cxn>
                  <a:cxn ang="0">
                    <a:pos x="39" y="50"/>
                  </a:cxn>
                  <a:cxn ang="0">
                    <a:pos x="48" y="45"/>
                  </a:cxn>
                  <a:cxn ang="0">
                    <a:pos x="56" y="44"/>
                  </a:cxn>
                  <a:cxn ang="0">
                    <a:pos x="57" y="38"/>
                  </a:cxn>
                  <a:cxn ang="0">
                    <a:pos x="62" y="37"/>
                  </a:cxn>
                  <a:cxn ang="0">
                    <a:pos x="68" y="31"/>
                  </a:cxn>
                  <a:cxn ang="0">
                    <a:pos x="72" y="27"/>
                  </a:cxn>
                  <a:cxn ang="0">
                    <a:pos x="80" y="20"/>
                  </a:cxn>
                  <a:cxn ang="0">
                    <a:pos x="75" y="17"/>
                  </a:cxn>
                  <a:cxn ang="0">
                    <a:pos x="72" y="13"/>
                  </a:cxn>
                  <a:cxn ang="0">
                    <a:pos x="90" y="12"/>
                  </a:cxn>
                  <a:cxn ang="0">
                    <a:pos x="82" y="1"/>
                  </a:cxn>
                  <a:cxn ang="0">
                    <a:pos x="83" y="0"/>
                  </a:cxn>
                </a:cxnLst>
                <a:rect l="0" t="0" r="r" b="b"/>
                <a:pathLst>
                  <a:path w="91" h="77">
                    <a:moveTo>
                      <a:pt x="83" y="0"/>
                    </a:moveTo>
                    <a:cubicBezTo>
                      <a:pt x="81" y="0"/>
                      <a:pt x="77" y="0"/>
                      <a:pt x="76" y="1"/>
                    </a:cubicBezTo>
                    <a:cubicBezTo>
                      <a:pt x="72" y="2"/>
                      <a:pt x="74" y="5"/>
                      <a:pt x="75" y="8"/>
                    </a:cubicBezTo>
                    <a:cubicBezTo>
                      <a:pt x="75" y="9"/>
                      <a:pt x="76" y="10"/>
                      <a:pt x="75" y="11"/>
                    </a:cubicBezTo>
                    <a:cubicBezTo>
                      <a:pt x="73" y="12"/>
                      <a:pt x="73" y="10"/>
                      <a:pt x="72" y="9"/>
                    </a:cubicBezTo>
                    <a:cubicBezTo>
                      <a:pt x="70" y="8"/>
                      <a:pt x="70" y="9"/>
                      <a:pt x="69" y="8"/>
                    </a:cubicBezTo>
                    <a:cubicBezTo>
                      <a:pt x="68" y="7"/>
                      <a:pt x="68" y="7"/>
                      <a:pt x="66" y="6"/>
                    </a:cubicBezTo>
                    <a:cubicBezTo>
                      <a:pt x="65" y="6"/>
                      <a:pt x="63" y="6"/>
                      <a:pt x="62" y="6"/>
                    </a:cubicBezTo>
                    <a:cubicBezTo>
                      <a:pt x="61" y="6"/>
                      <a:pt x="60" y="4"/>
                      <a:pt x="59" y="4"/>
                    </a:cubicBezTo>
                    <a:cubicBezTo>
                      <a:pt x="56" y="4"/>
                      <a:pt x="57" y="8"/>
                      <a:pt x="55" y="9"/>
                    </a:cubicBezTo>
                    <a:cubicBezTo>
                      <a:pt x="54" y="9"/>
                      <a:pt x="50" y="9"/>
                      <a:pt x="49" y="9"/>
                    </a:cubicBezTo>
                    <a:cubicBezTo>
                      <a:pt x="48" y="8"/>
                      <a:pt x="47" y="7"/>
                      <a:pt x="46" y="7"/>
                    </a:cubicBezTo>
                    <a:cubicBezTo>
                      <a:pt x="44" y="7"/>
                      <a:pt x="43" y="7"/>
                      <a:pt x="42" y="7"/>
                    </a:cubicBezTo>
                    <a:cubicBezTo>
                      <a:pt x="41" y="5"/>
                      <a:pt x="41" y="1"/>
                      <a:pt x="38" y="3"/>
                    </a:cubicBezTo>
                    <a:cubicBezTo>
                      <a:pt x="36" y="4"/>
                      <a:pt x="37" y="6"/>
                      <a:pt x="36" y="7"/>
                    </a:cubicBezTo>
                    <a:cubicBezTo>
                      <a:pt x="34" y="9"/>
                      <a:pt x="33" y="8"/>
                      <a:pt x="32" y="9"/>
                    </a:cubicBezTo>
                    <a:cubicBezTo>
                      <a:pt x="28" y="11"/>
                      <a:pt x="31" y="17"/>
                      <a:pt x="28" y="20"/>
                    </a:cubicBezTo>
                    <a:cubicBezTo>
                      <a:pt x="27" y="21"/>
                      <a:pt x="23" y="19"/>
                      <a:pt x="22" y="18"/>
                    </a:cubicBezTo>
                    <a:cubicBezTo>
                      <a:pt x="22" y="17"/>
                      <a:pt x="23" y="15"/>
                      <a:pt x="22" y="13"/>
                    </a:cubicBezTo>
                    <a:cubicBezTo>
                      <a:pt x="16" y="12"/>
                      <a:pt x="16" y="21"/>
                      <a:pt x="16" y="25"/>
                    </a:cubicBezTo>
                    <a:cubicBezTo>
                      <a:pt x="12" y="27"/>
                      <a:pt x="9" y="18"/>
                      <a:pt x="7" y="17"/>
                    </a:cubicBezTo>
                    <a:cubicBezTo>
                      <a:pt x="5" y="15"/>
                      <a:pt x="0" y="16"/>
                      <a:pt x="1" y="20"/>
                    </a:cubicBezTo>
                    <a:cubicBezTo>
                      <a:pt x="5" y="20"/>
                      <a:pt x="7" y="24"/>
                      <a:pt x="7" y="27"/>
                    </a:cubicBezTo>
                    <a:cubicBezTo>
                      <a:pt x="6" y="28"/>
                      <a:pt x="5" y="29"/>
                      <a:pt x="5" y="31"/>
                    </a:cubicBezTo>
                    <a:cubicBezTo>
                      <a:pt x="4" y="34"/>
                      <a:pt x="7" y="34"/>
                      <a:pt x="9" y="36"/>
                    </a:cubicBezTo>
                    <a:cubicBezTo>
                      <a:pt x="8" y="38"/>
                      <a:pt x="4" y="37"/>
                      <a:pt x="3" y="39"/>
                    </a:cubicBezTo>
                    <a:cubicBezTo>
                      <a:pt x="1" y="42"/>
                      <a:pt x="8" y="42"/>
                      <a:pt x="10" y="42"/>
                    </a:cubicBezTo>
                    <a:cubicBezTo>
                      <a:pt x="10" y="48"/>
                      <a:pt x="18" y="45"/>
                      <a:pt x="19" y="51"/>
                    </a:cubicBezTo>
                    <a:cubicBezTo>
                      <a:pt x="19" y="53"/>
                      <a:pt x="21" y="57"/>
                      <a:pt x="20" y="59"/>
                    </a:cubicBezTo>
                    <a:cubicBezTo>
                      <a:pt x="19" y="60"/>
                      <a:pt x="16" y="62"/>
                      <a:pt x="14" y="63"/>
                    </a:cubicBezTo>
                    <a:cubicBezTo>
                      <a:pt x="9" y="67"/>
                      <a:pt x="10" y="77"/>
                      <a:pt x="18" y="77"/>
                    </a:cubicBezTo>
                    <a:cubicBezTo>
                      <a:pt x="21" y="77"/>
                      <a:pt x="21" y="77"/>
                      <a:pt x="22" y="75"/>
                    </a:cubicBezTo>
                    <a:cubicBezTo>
                      <a:pt x="23" y="74"/>
                      <a:pt x="24" y="70"/>
                      <a:pt x="23" y="69"/>
                    </a:cubicBezTo>
                    <a:cubicBezTo>
                      <a:pt x="23" y="67"/>
                      <a:pt x="22" y="66"/>
                      <a:pt x="22" y="64"/>
                    </a:cubicBezTo>
                    <a:cubicBezTo>
                      <a:pt x="21" y="62"/>
                      <a:pt x="22" y="61"/>
                      <a:pt x="21" y="59"/>
                    </a:cubicBezTo>
                    <a:cubicBezTo>
                      <a:pt x="23" y="59"/>
                      <a:pt x="23" y="55"/>
                      <a:pt x="24" y="53"/>
                    </a:cubicBezTo>
                    <a:cubicBezTo>
                      <a:pt x="25" y="52"/>
                      <a:pt x="25" y="50"/>
                      <a:pt x="27" y="49"/>
                    </a:cubicBezTo>
                    <a:cubicBezTo>
                      <a:pt x="28" y="48"/>
                      <a:pt x="27" y="48"/>
                      <a:pt x="28" y="48"/>
                    </a:cubicBezTo>
                    <a:cubicBezTo>
                      <a:pt x="30" y="48"/>
                      <a:pt x="30" y="50"/>
                      <a:pt x="31" y="50"/>
                    </a:cubicBezTo>
                    <a:cubicBezTo>
                      <a:pt x="33" y="51"/>
                      <a:pt x="32" y="49"/>
                      <a:pt x="34" y="48"/>
                    </a:cubicBezTo>
                    <a:cubicBezTo>
                      <a:pt x="37" y="46"/>
                      <a:pt x="38" y="49"/>
                      <a:pt x="39" y="50"/>
                    </a:cubicBezTo>
                    <a:cubicBezTo>
                      <a:pt x="44" y="53"/>
                      <a:pt x="46" y="47"/>
                      <a:pt x="48" y="45"/>
                    </a:cubicBezTo>
                    <a:cubicBezTo>
                      <a:pt x="51" y="42"/>
                      <a:pt x="53" y="45"/>
                      <a:pt x="56" y="44"/>
                    </a:cubicBezTo>
                    <a:cubicBezTo>
                      <a:pt x="56" y="42"/>
                      <a:pt x="55" y="40"/>
                      <a:pt x="57" y="38"/>
                    </a:cubicBezTo>
                    <a:cubicBezTo>
                      <a:pt x="59" y="36"/>
                      <a:pt x="60" y="37"/>
                      <a:pt x="62" y="37"/>
                    </a:cubicBezTo>
                    <a:cubicBezTo>
                      <a:pt x="66" y="36"/>
                      <a:pt x="66" y="34"/>
                      <a:pt x="68" y="31"/>
                    </a:cubicBezTo>
                    <a:cubicBezTo>
                      <a:pt x="69" y="28"/>
                      <a:pt x="69" y="28"/>
                      <a:pt x="72" y="27"/>
                    </a:cubicBezTo>
                    <a:cubicBezTo>
                      <a:pt x="76" y="25"/>
                      <a:pt x="84" y="25"/>
                      <a:pt x="80" y="20"/>
                    </a:cubicBezTo>
                    <a:cubicBezTo>
                      <a:pt x="79" y="17"/>
                      <a:pt x="77" y="17"/>
                      <a:pt x="75" y="17"/>
                    </a:cubicBezTo>
                    <a:cubicBezTo>
                      <a:pt x="72" y="16"/>
                      <a:pt x="73" y="15"/>
                      <a:pt x="72" y="13"/>
                    </a:cubicBezTo>
                    <a:cubicBezTo>
                      <a:pt x="76" y="15"/>
                      <a:pt x="87" y="17"/>
                      <a:pt x="90" y="12"/>
                    </a:cubicBezTo>
                    <a:cubicBezTo>
                      <a:pt x="91" y="8"/>
                      <a:pt x="85" y="2"/>
                      <a:pt x="82" y="1"/>
                    </a:cubicBezTo>
                    <a:lnTo>
                      <a:pt x="83" y="0"/>
                    </a:lnTo>
                    <a:close/>
                  </a:path>
                </a:pathLst>
              </a:custGeom>
              <a:grp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sp>
            <p:nvSpPr>
              <p:cNvPr id="174" name="Freeform 42">
                <a:extLst>
                  <a:ext uri="{FF2B5EF4-FFF2-40B4-BE49-F238E27FC236}">
                    <a16:creationId xmlns:a16="http://schemas.microsoft.com/office/drawing/2014/main" id="{4855EAEE-C42B-E68D-8D5A-1C022BF69956}"/>
                  </a:ext>
                </a:extLst>
              </p:cNvPr>
              <p:cNvSpPr>
                <a:spLocks/>
              </p:cNvSpPr>
              <p:nvPr/>
            </p:nvSpPr>
            <p:spPr bwMode="auto">
              <a:xfrm>
                <a:off x="3024111" y="3796751"/>
                <a:ext cx="53441" cy="41751"/>
              </a:xfrm>
              <a:custGeom>
                <a:avLst/>
                <a:gdLst/>
                <a:ahLst/>
                <a:cxnLst>
                  <a:cxn ang="0">
                    <a:pos x="50" y="21"/>
                  </a:cxn>
                  <a:cxn ang="0">
                    <a:pos x="53" y="27"/>
                  </a:cxn>
                  <a:cxn ang="0">
                    <a:pos x="44" y="26"/>
                  </a:cxn>
                  <a:cxn ang="0">
                    <a:pos x="36" y="25"/>
                  </a:cxn>
                  <a:cxn ang="0">
                    <a:pos x="37" y="34"/>
                  </a:cxn>
                  <a:cxn ang="0">
                    <a:pos x="38" y="39"/>
                  </a:cxn>
                  <a:cxn ang="0">
                    <a:pos x="31" y="38"/>
                  </a:cxn>
                  <a:cxn ang="0">
                    <a:pos x="29" y="36"/>
                  </a:cxn>
                  <a:cxn ang="0">
                    <a:pos x="28" y="40"/>
                  </a:cxn>
                  <a:cxn ang="0">
                    <a:pos x="23" y="41"/>
                  </a:cxn>
                  <a:cxn ang="0">
                    <a:pos x="20" y="36"/>
                  </a:cxn>
                  <a:cxn ang="0">
                    <a:pos x="14" y="25"/>
                  </a:cxn>
                  <a:cxn ang="0">
                    <a:pos x="3" y="24"/>
                  </a:cxn>
                  <a:cxn ang="0">
                    <a:pos x="1" y="19"/>
                  </a:cxn>
                  <a:cxn ang="0">
                    <a:pos x="1" y="16"/>
                  </a:cxn>
                  <a:cxn ang="0">
                    <a:pos x="10" y="17"/>
                  </a:cxn>
                  <a:cxn ang="0">
                    <a:pos x="12" y="16"/>
                  </a:cxn>
                  <a:cxn ang="0">
                    <a:pos x="16" y="17"/>
                  </a:cxn>
                  <a:cxn ang="0">
                    <a:pos x="20" y="6"/>
                  </a:cxn>
                  <a:cxn ang="0">
                    <a:pos x="28" y="4"/>
                  </a:cxn>
                  <a:cxn ang="0">
                    <a:pos x="34" y="0"/>
                  </a:cxn>
                  <a:cxn ang="0">
                    <a:pos x="35" y="9"/>
                  </a:cxn>
                  <a:cxn ang="0">
                    <a:pos x="41" y="10"/>
                  </a:cxn>
                  <a:cxn ang="0">
                    <a:pos x="43" y="15"/>
                  </a:cxn>
                  <a:cxn ang="0">
                    <a:pos x="53" y="17"/>
                  </a:cxn>
                  <a:cxn ang="0">
                    <a:pos x="53" y="23"/>
                  </a:cxn>
                  <a:cxn ang="0">
                    <a:pos x="50" y="21"/>
                  </a:cxn>
                </a:cxnLst>
                <a:rect l="0" t="0" r="r" b="b"/>
                <a:pathLst>
                  <a:path w="54" h="42">
                    <a:moveTo>
                      <a:pt x="50" y="21"/>
                    </a:moveTo>
                    <a:cubicBezTo>
                      <a:pt x="50" y="24"/>
                      <a:pt x="54" y="24"/>
                      <a:pt x="53" y="27"/>
                    </a:cubicBezTo>
                    <a:cubicBezTo>
                      <a:pt x="50" y="28"/>
                      <a:pt x="47" y="27"/>
                      <a:pt x="44" y="26"/>
                    </a:cubicBezTo>
                    <a:cubicBezTo>
                      <a:pt x="41" y="24"/>
                      <a:pt x="39" y="21"/>
                      <a:pt x="36" y="25"/>
                    </a:cubicBezTo>
                    <a:cubicBezTo>
                      <a:pt x="34" y="29"/>
                      <a:pt x="34" y="31"/>
                      <a:pt x="37" y="34"/>
                    </a:cubicBezTo>
                    <a:cubicBezTo>
                      <a:pt x="38" y="36"/>
                      <a:pt x="39" y="37"/>
                      <a:pt x="38" y="39"/>
                    </a:cubicBezTo>
                    <a:cubicBezTo>
                      <a:pt x="36" y="39"/>
                      <a:pt x="33" y="39"/>
                      <a:pt x="31" y="38"/>
                    </a:cubicBezTo>
                    <a:cubicBezTo>
                      <a:pt x="30" y="38"/>
                      <a:pt x="31" y="36"/>
                      <a:pt x="29" y="36"/>
                    </a:cubicBezTo>
                    <a:cubicBezTo>
                      <a:pt x="28" y="37"/>
                      <a:pt x="29" y="39"/>
                      <a:pt x="28" y="40"/>
                    </a:cubicBezTo>
                    <a:cubicBezTo>
                      <a:pt x="28" y="42"/>
                      <a:pt x="25" y="42"/>
                      <a:pt x="23" y="41"/>
                    </a:cubicBezTo>
                    <a:cubicBezTo>
                      <a:pt x="20" y="40"/>
                      <a:pt x="20" y="39"/>
                      <a:pt x="20" y="36"/>
                    </a:cubicBezTo>
                    <a:cubicBezTo>
                      <a:pt x="20" y="31"/>
                      <a:pt x="20" y="26"/>
                      <a:pt x="14" y="25"/>
                    </a:cubicBezTo>
                    <a:cubicBezTo>
                      <a:pt x="11" y="25"/>
                      <a:pt x="5" y="27"/>
                      <a:pt x="3" y="24"/>
                    </a:cubicBezTo>
                    <a:cubicBezTo>
                      <a:pt x="2" y="23"/>
                      <a:pt x="1" y="20"/>
                      <a:pt x="1" y="19"/>
                    </a:cubicBezTo>
                    <a:cubicBezTo>
                      <a:pt x="1" y="18"/>
                      <a:pt x="0" y="17"/>
                      <a:pt x="1" y="16"/>
                    </a:cubicBezTo>
                    <a:cubicBezTo>
                      <a:pt x="4" y="15"/>
                      <a:pt x="6" y="18"/>
                      <a:pt x="10" y="17"/>
                    </a:cubicBezTo>
                    <a:cubicBezTo>
                      <a:pt x="10" y="17"/>
                      <a:pt x="11" y="16"/>
                      <a:pt x="12" y="16"/>
                    </a:cubicBezTo>
                    <a:cubicBezTo>
                      <a:pt x="14" y="16"/>
                      <a:pt x="15" y="17"/>
                      <a:pt x="16" y="17"/>
                    </a:cubicBezTo>
                    <a:cubicBezTo>
                      <a:pt x="17" y="12"/>
                      <a:pt x="14" y="9"/>
                      <a:pt x="20" y="6"/>
                    </a:cubicBezTo>
                    <a:cubicBezTo>
                      <a:pt x="22" y="5"/>
                      <a:pt x="25" y="5"/>
                      <a:pt x="28" y="4"/>
                    </a:cubicBezTo>
                    <a:cubicBezTo>
                      <a:pt x="30" y="3"/>
                      <a:pt x="31" y="1"/>
                      <a:pt x="34" y="0"/>
                    </a:cubicBezTo>
                    <a:cubicBezTo>
                      <a:pt x="34" y="3"/>
                      <a:pt x="34" y="6"/>
                      <a:pt x="35" y="9"/>
                    </a:cubicBezTo>
                    <a:cubicBezTo>
                      <a:pt x="37" y="9"/>
                      <a:pt x="39" y="9"/>
                      <a:pt x="41" y="10"/>
                    </a:cubicBezTo>
                    <a:cubicBezTo>
                      <a:pt x="42" y="12"/>
                      <a:pt x="41" y="14"/>
                      <a:pt x="43" y="15"/>
                    </a:cubicBezTo>
                    <a:cubicBezTo>
                      <a:pt x="45" y="17"/>
                      <a:pt x="50" y="14"/>
                      <a:pt x="53" y="17"/>
                    </a:cubicBezTo>
                    <a:cubicBezTo>
                      <a:pt x="53" y="18"/>
                      <a:pt x="54" y="21"/>
                      <a:pt x="53" y="23"/>
                    </a:cubicBezTo>
                    <a:lnTo>
                      <a:pt x="50" y="21"/>
                    </a:lnTo>
                    <a:close/>
                  </a:path>
                </a:pathLst>
              </a:custGeom>
              <a:grp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grpSp>
        <p:grpSp>
          <p:nvGrpSpPr>
            <p:cNvPr id="116" name="Group 33">
              <a:extLst>
                <a:ext uri="{FF2B5EF4-FFF2-40B4-BE49-F238E27FC236}">
                  <a16:creationId xmlns:a16="http://schemas.microsoft.com/office/drawing/2014/main" id="{D194C9BE-3D9B-4545-A106-D1F8EBC11827}"/>
                </a:ext>
              </a:extLst>
            </p:cNvPr>
            <p:cNvGrpSpPr/>
            <p:nvPr/>
          </p:nvGrpSpPr>
          <p:grpSpPr>
            <a:xfrm>
              <a:off x="7909821" y="3709224"/>
              <a:ext cx="498418" cy="516947"/>
              <a:chOff x="2874643" y="5302275"/>
              <a:chExt cx="449236" cy="465937"/>
            </a:xfrm>
            <a:solidFill>
              <a:schemeClr val="bg2"/>
            </a:solidFill>
          </p:grpSpPr>
          <p:sp>
            <p:nvSpPr>
              <p:cNvPr id="155" name="Freeform 57">
                <a:extLst>
                  <a:ext uri="{FF2B5EF4-FFF2-40B4-BE49-F238E27FC236}">
                    <a16:creationId xmlns:a16="http://schemas.microsoft.com/office/drawing/2014/main" id="{59C0EB91-E5E7-7617-B772-5B1C045BBF5E}"/>
                  </a:ext>
                </a:extLst>
              </p:cNvPr>
              <p:cNvSpPr>
                <a:spLocks/>
              </p:cNvSpPr>
              <p:nvPr/>
            </p:nvSpPr>
            <p:spPr bwMode="auto">
              <a:xfrm>
                <a:off x="3113456" y="5371581"/>
                <a:ext cx="20040" cy="20876"/>
              </a:xfrm>
              <a:custGeom>
                <a:avLst/>
                <a:gdLst/>
                <a:ahLst/>
                <a:cxnLst>
                  <a:cxn ang="0">
                    <a:pos x="16" y="2"/>
                  </a:cxn>
                  <a:cxn ang="0">
                    <a:pos x="5" y="1"/>
                  </a:cxn>
                  <a:cxn ang="0">
                    <a:pos x="1" y="12"/>
                  </a:cxn>
                  <a:cxn ang="0">
                    <a:pos x="15" y="17"/>
                  </a:cxn>
                  <a:cxn ang="0">
                    <a:pos x="14" y="4"/>
                  </a:cxn>
                  <a:cxn ang="0">
                    <a:pos x="16" y="2"/>
                  </a:cxn>
                </a:cxnLst>
                <a:rect l="0" t="0" r="r" b="b"/>
                <a:pathLst>
                  <a:path w="20" h="21">
                    <a:moveTo>
                      <a:pt x="16" y="2"/>
                    </a:moveTo>
                    <a:cubicBezTo>
                      <a:pt x="12" y="3"/>
                      <a:pt x="9" y="0"/>
                      <a:pt x="5" y="1"/>
                    </a:cubicBezTo>
                    <a:cubicBezTo>
                      <a:pt x="1" y="2"/>
                      <a:pt x="0" y="8"/>
                      <a:pt x="1" y="12"/>
                    </a:cubicBezTo>
                    <a:cubicBezTo>
                      <a:pt x="4" y="17"/>
                      <a:pt x="10" y="21"/>
                      <a:pt x="15" y="17"/>
                    </a:cubicBezTo>
                    <a:cubicBezTo>
                      <a:pt x="20" y="14"/>
                      <a:pt x="16" y="8"/>
                      <a:pt x="14" y="4"/>
                    </a:cubicBezTo>
                    <a:lnTo>
                      <a:pt x="16" y="2"/>
                    </a:lnTo>
                    <a:close/>
                  </a:path>
                </a:pathLst>
              </a:custGeom>
              <a:grp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grpSp>
            <p:nvGrpSpPr>
              <p:cNvPr id="156" name="Group 35">
                <a:extLst>
                  <a:ext uri="{FF2B5EF4-FFF2-40B4-BE49-F238E27FC236}">
                    <a16:creationId xmlns:a16="http://schemas.microsoft.com/office/drawing/2014/main" id="{CC1C54CA-AB24-B44F-A542-AA592D709935}"/>
                  </a:ext>
                </a:extLst>
              </p:cNvPr>
              <p:cNvGrpSpPr/>
              <p:nvPr/>
            </p:nvGrpSpPr>
            <p:grpSpPr>
              <a:xfrm>
                <a:off x="2874643" y="5302275"/>
                <a:ext cx="449236" cy="465937"/>
                <a:chOff x="2874643" y="5302275"/>
                <a:chExt cx="449236" cy="465937"/>
              </a:xfrm>
              <a:grpFill/>
            </p:grpSpPr>
            <p:sp>
              <p:nvSpPr>
                <p:cNvPr id="157" name="Freeform 43">
                  <a:extLst>
                    <a:ext uri="{FF2B5EF4-FFF2-40B4-BE49-F238E27FC236}">
                      <a16:creationId xmlns:a16="http://schemas.microsoft.com/office/drawing/2014/main" id="{35CCEF6F-9C47-0E41-BD6C-9FCFF64C34C6}"/>
                    </a:ext>
                  </a:extLst>
                </p:cNvPr>
                <p:cNvSpPr>
                  <a:spLocks noEditPoints="1"/>
                </p:cNvSpPr>
                <p:nvPr/>
              </p:nvSpPr>
              <p:spPr bwMode="auto">
                <a:xfrm>
                  <a:off x="2874643" y="5302275"/>
                  <a:ext cx="362395" cy="409991"/>
                </a:xfrm>
                <a:custGeom>
                  <a:avLst/>
                  <a:gdLst/>
                  <a:ahLst/>
                  <a:cxnLst>
                    <a:cxn ang="0">
                      <a:pos x="116" y="274"/>
                    </a:cxn>
                    <a:cxn ang="0">
                      <a:pos x="84" y="265"/>
                    </a:cxn>
                    <a:cxn ang="0">
                      <a:pos x="52" y="293"/>
                    </a:cxn>
                    <a:cxn ang="0">
                      <a:pos x="79" y="343"/>
                    </a:cxn>
                    <a:cxn ang="0">
                      <a:pos x="77" y="372"/>
                    </a:cxn>
                    <a:cxn ang="0">
                      <a:pos x="109" y="379"/>
                    </a:cxn>
                    <a:cxn ang="0">
                      <a:pos x="139" y="385"/>
                    </a:cxn>
                    <a:cxn ang="0">
                      <a:pos x="154" y="408"/>
                    </a:cxn>
                    <a:cxn ang="0">
                      <a:pos x="155" y="380"/>
                    </a:cxn>
                    <a:cxn ang="0">
                      <a:pos x="142" y="334"/>
                    </a:cxn>
                    <a:cxn ang="0">
                      <a:pos x="160" y="334"/>
                    </a:cxn>
                    <a:cxn ang="0">
                      <a:pos x="171" y="346"/>
                    </a:cxn>
                    <a:cxn ang="0">
                      <a:pos x="183" y="335"/>
                    </a:cxn>
                    <a:cxn ang="0">
                      <a:pos x="160" y="315"/>
                    </a:cxn>
                    <a:cxn ang="0">
                      <a:pos x="158" y="293"/>
                    </a:cxn>
                    <a:cxn ang="0">
                      <a:pos x="18" y="191"/>
                    </a:cxn>
                    <a:cxn ang="0">
                      <a:pos x="48" y="216"/>
                    </a:cxn>
                    <a:cxn ang="0">
                      <a:pos x="24" y="239"/>
                    </a:cxn>
                    <a:cxn ang="0">
                      <a:pos x="40" y="236"/>
                    </a:cxn>
                    <a:cxn ang="0">
                      <a:pos x="69" y="257"/>
                    </a:cxn>
                    <a:cxn ang="0">
                      <a:pos x="120" y="261"/>
                    </a:cxn>
                    <a:cxn ang="0">
                      <a:pos x="155" y="271"/>
                    </a:cxn>
                    <a:cxn ang="0">
                      <a:pos x="152" y="289"/>
                    </a:cxn>
                    <a:cxn ang="0">
                      <a:pos x="180" y="295"/>
                    </a:cxn>
                    <a:cxn ang="0">
                      <a:pos x="211" y="312"/>
                    </a:cxn>
                    <a:cxn ang="0">
                      <a:pos x="216" y="287"/>
                    </a:cxn>
                    <a:cxn ang="0">
                      <a:pos x="247" y="294"/>
                    </a:cxn>
                    <a:cxn ang="0">
                      <a:pos x="224" y="248"/>
                    </a:cxn>
                    <a:cxn ang="0">
                      <a:pos x="168" y="210"/>
                    </a:cxn>
                    <a:cxn ang="0">
                      <a:pos x="162" y="230"/>
                    </a:cxn>
                    <a:cxn ang="0">
                      <a:pos x="176" y="249"/>
                    </a:cxn>
                    <a:cxn ang="0">
                      <a:pos x="149" y="219"/>
                    </a:cxn>
                    <a:cxn ang="0">
                      <a:pos x="166" y="201"/>
                    </a:cxn>
                    <a:cxn ang="0">
                      <a:pos x="155" y="166"/>
                    </a:cxn>
                    <a:cxn ang="0">
                      <a:pos x="132" y="116"/>
                    </a:cxn>
                    <a:cxn ang="0">
                      <a:pos x="156" y="96"/>
                    </a:cxn>
                    <a:cxn ang="0">
                      <a:pos x="178" y="138"/>
                    </a:cxn>
                    <a:cxn ang="0">
                      <a:pos x="196" y="124"/>
                    </a:cxn>
                    <a:cxn ang="0">
                      <a:pos x="208" y="110"/>
                    </a:cxn>
                    <a:cxn ang="0">
                      <a:pos x="238" y="121"/>
                    </a:cxn>
                    <a:cxn ang="0">
                      <a:pos x="210" y="92"/>
                    </a:cxn>
                    <a:cxn ang="0">
                      <a:pos x="228" y="72"/>
                    </a:cxn>
                    <a:cxn ang="0">
                      <a:pos x="275" y="53"/>
                    </a:cxn>
                    <a:cxn ang="0">
                      <a:pos x="333" y="79"/>
                    </a:cxn>
                    <a:cxn ang="0">
                      <a:pos x="366" y="22"/>
                    </a:cxn>
                    <a:cxn ang="0">
                      <a:pos x="338" y="13"/>
                    </a:cxn>
                    <a:cxn ang="0">
                      <a:pos x="320" y="33"/>
                    </a:cxn>
                    <a:cxn ang="0">
                      <a:pos x="283" y="36"/>
                    </a:cxn>
                    <a:cxn ang="0">
                      <a:pos x="258" y="27"/>
                    </a:cxn>
                    <a:cxn ang="0">
                      <a:pos x="239" y="13"/>
                    </a:cxn>
                    <a:cxn ang="0">
                      <a:pos x="214" y="17"/>
                    </a:cxn>
                    <a:cxn ang="0">
                      <a:pos x="180" y="25"/>
                    </a:cxn>
                    <a:cxn ang="0">
                      <a:pos x="155" y="22"/>
                    </a:cxn>
                    <a:cxn ang="0">
                      <a:pos x="144" y="40"/>
                    </a:cxn>
                    <a:cxn ang="0">
                      <a:pos x="118" y="37"/>
                    </a:cxn>
                    <a:cxn ang="0">
                      <a:pos x="93" y="52"/>
                    </a:cxn>
                    <a:cxn ang="0">
                      <a:pos x="70" y="57"/>
                    </a:cxn>
                    <a:cxn ang="0">
                      <a:pos x="50" y="82"/>
                    </a:cxn>
                    <a:cxn ang="0">
                      <a:pos x="33" y="100"/>
                    </a:cxn>
                    <a:cxn ang="0">
                      <a:pos x="22" y="120"/>
                    </a:cxn>
                    <a:cxn ang="0">
                      <a:pos x="12" y="140"/>
                    </a:cxn>
                    <a:cxn ang="0">
                      <a:pos x="2" y="153"/>
                    </a:cxn>
                  </a:cxnLst>
                  <a:rect l="0" t="0" r="r" b="b"/>
                  <a:pathLst>
                    <a:path w="368" h="417">
                      <a:moveTo>
                        <a:pt x="155" y="296"/>
                      </a:moveTo>
                      <a:cubicBezTo>
                        <a:pt x="155" y="296"/>
                        <a:pt x="155" y="296"/>
                        <a:pt x="155" y="296"/>
                      </a:cubicBezTo>
                      <a:cubicBezTo>
                        <a:pt x="151" y="295"/>
                        <a:pt x="146" y="291"/>
                        <a:pt x="145" y="290"/>
                      </a:cubicBezTo>
                      <a:cubicBezTo>
                        <a:pt x="144" y="289"/>
                        <a:pt x="142" y="288"/>
                        <a:pt x="141" y="287"/>
                      </a:cubicBezTo>
                      <a:cubicBezTo>
                        <a:pt x="141" y="285"/>
                        <a:pt x="140" y="283"/>
                        <a:pt x="139" y="282"/>
                      </a:cubicBezTo>
                      <a:cubicBezTo>
                        <a:pt x="137" y="281"/>
                        <a:pt x="135" y="282"/>
                        <a:pt x="134" y="281"/>
                      </a:cubicBezTo>
                      <a:cubicBezTo>
                        <a:pt x="132" y="281"/>
                        <a:pt x="131" y="280"/>
                        <a:pt x="129" y="279"/>
                      </a:cubicBezTo>
                      <a:cubicBezTo>
                        <a:pt x="125" y="277"/>
                        <a:pt x="120" y="275"/>
                        <a:pt x="116" y="274"/>
                      </a:cubicBezTo>
                      <a:cubicBezTo>
                        <a:pt x="114" y="273"/>
                        <a:pt x="112" y="272"/>
                        <a:pt x="110" y="271"/>
                      </a:cubicBezTo>
                      <a:cubicBezTo>
                        <a:pt x="109" y="271"/>
                        <a:pt x="108" y="271"/>
                        <a:pt x="107" y="270"/>
                      </a:cubicBezTo>
                      <a:cubicBezTo>
                        <a:pt x="106" y="269"/>
                        <a:pt x="107" y="268"/>
                        <a:pt x="106" y="267"/>
                      </a:cubicBezTo>
                      <a:cubicBezTo>
                        <a:pt x="104" y="265"/>
                        <a:pt x="100" y="267"/>
                        <a:pt x="98" y="264"/>
                      </a:cubicBezTo>
                      <a:cubicBezTo>
                        <a:pt x="97" y="262"/>
                        <a:pt x="97" y="261"/>
                        <a:pt x="94" y="261"/>
                      </a:cubicBezTo>
                      <a:cubicBezTo>
                        <a:pt x="92" y="261"/>
                        <a:pt x="91" y="260"/>
                        <a:pt x="89" y="261"/>
                      </a:cubicBezTo>
                      <a:cubicBezTo>
                        <a:pt x="87" y="261"/>
                        <a:pt x="87" y="262"/>
                        <a:pt x="86" y="263"/>
                      </a:cubicBezTo>
                      <a:cubicBezTo>
                        <a:pt x="85" y="264"/>
                        <a:pt x="85" y="265"/>
                        <a:pt x="84" y="265"/>
                      </a:cubicBezTo>
                      <a:cubicBezTo>
                        <a:pt x="82" y="266"/>
                        <a:pt x="81" y="267"/>
                        <a:pt x="79" y="268"/>
                      </a:cubicBezTo>
                      <a:cubicBezTo>
                        <a:pt x="78" y="268"/>
                        <a:pt x="77" y="270"/>
                        <a:pt x="77" y="270"/>
                      </a:cubicBezTo>
                      <a:cubicBezTo>
                        <a:pt x="75" y="271"/>
                        <a:pt x="73" y="270"/>
                        <a:pt x="71" y="269"/>
                      </a:cubicBezTo>
                      <a:cubicBezTo>
                        <a:pt x="70" y="269"/>
                        <a:pt x="67" y="266"/>
                        <a:pt x="65" y="266"/>
                      </a:cubicBezTo>
                      <a:cubicBezTo>
                        <a:pt x="65" y="269"/>
                        <a:pt x="66" y="274"/>
                        <a:pt x="64" y="276"/>
                      </a:cubicBezTo>
                      <a:cubicBezTo>
                        <a:pt x="63" y="277"/>
                        <a:pt x="61" y="277"/>
                        <a:pt x="60" y="278"/>
                      </a:cubicBezTo>
                      <a:cubicBezTo>
                        <a:pt x="57" y="281"/>
                        <a:pt x="55" y="288"/>
                        <a:pt x="55" y="292"/>
                      </a:cubicBezTo>
                      <a:cubicBezTo>
                        <a:pt x="54" y="292"/>
                        <a:pt x="53" y="293"/>
                        <a:pt x="52" y="293"/>
                      </a:cubicBezTo>
                      <a:cubicBezTo>
                        <a:pt x="51" y="293"/>
                        <a:pt x="49" y="292"/>
                        <a:pt x="48" y="293"/>
                      </a:cubicBezTo>
                      <a:cubicBezTo>
                        <a:pt x="45" y="294"/>
                        <a:pt x="44" y="297"/>
                        <a:pt x="46" y="299"/>
                      </a:cubicBezTo>
                      <a:cubicBezTo>
                        <a:pt x="49" y="302"/>
                        <a:pt x="54" y="301"/>
                        <a:pt x="57" y="304"/>
                      </a:cubicBezTo>
                      <a:cubicBezTo>
                        <a:pt x="60" y="307"/>
                        <a:pt x="56" y="309"/>
                        <a:pt x="57" y="312"/>
                      </a:cubicBezTo>
                      <a:cubicBezTo>
                        <a:pt x="61" y="313"/>
                        <a:pt x="65" y="314"/>
                        <a:pt x="69" y="315"/>
                      </a:cubicBezTo>
                      <a:cubicBezTo>
                        <a:pt x="74" y="316"/>
                        <a:pt x="75" y="319"/>
                        <a:pt x="75" y="325"/>
                      </a:cubicBezTo>
                      <a:cubicBezTo>
                        <a:pt x="75" y="328"/>
                        <a:pt x="74" y="331"/>
                        <a:pt x="75" y="334"/>
                      </a:cubicBezTo>
                      <a:cubicBezTo>
                        <a:pt x="76" y="337"/>
                        <a:pt x="80" y="340"/>
                        <a:pt x="79" y="343"/>
                      </a:cubicBezTo>
                      <a:cubicBezTo>
                        <a:pt x="79" y="345"/>
                        <a:pt x="76" y="345"/>
                        <a:pt x="74" y="345"/>
                      </a:cubicBezTo>
                      <a:cubicBezTo>
                        <a:pt x="70" y="346"/>
                        <a:pt x="70" y="346"/>
                        <a:pt x="71" y="349"/>
                      </a:cubicBezTo>
                      <a:cubicBezTo>
                        <a:pt x="71" y="352"/>
                        <a:pt x="71" y="355"/>
                        <a:pt x="71" y="358"/>
                      </a:cubicBezTo>
                      <a:cubicBezTo>
                        <a:pt x="72" y="359"/>
                        <a:pt x="72" y="361"/>
                        <a:pt x="72" y="361"/>
                      </a:cubicBezTo>
                      <a:cubicBezTo>
                        <a:pt x="73" y="362"/>
                        <a:pt x="74" y="362"/>
                        <a:pt x="74" y="362"/>
                      </a:cubicBezTo>
                      <a:cubicBezTo>
                        <a:pt x="75" y="363"/>
                        <a:pt x="75" y="364"/>
                        <a:pt x="76" y="364"/>
                      </a:cubicBezTo>
                      <a:cubicBezTo>
                        <a:pt x="77" y="366"/>
                        <a:pt x="77" y="368"/>
                        <a:pt x="78" y="370"/>
                      </a:cubicBezTo>
                      <a:cubicBezTo>
                        <a:pt x="78" y="371"/>
                        <a:pt x="77" y="371"/>
                        <a:pt x="77" y="372"/>
                      </a:cubicBezTo>
                      <a:cubicBezTo>
                        <a:pt x="75" y="376"/>
                        <a:pt x="76" y="380"/>
                        <a:pt x="77" y="384"/>
                      </a:cubicBezTo>
                      <a:cubicBezTo>
                        <a:pt x="80" y="384"/>
                        <a:pt x="82" y="384"/>
                        <a:pt x="84" y="386"/>
                      </a:cubicBezTo>
                      <a:cubicBezTo>
                        <a:pt x="85" y="387"/>
                        <a:pt x="86" y="388"/>
                        <a:pt x="87" y="389"/>
                      </a:cubicBezTo>
                      <a:cubicBezTo>
                        <a:pt x="88" y="390"/>
                        <a:pt x="90" y="390"/>
                        <a:pt x="90" y="390"/>
                      </a:cubicBezTo>
                      <a:cubicBezTo>
                        <a:pt x="94" y="385"/>
                        <a:pt x="90" y="377"/>
                        <a:pt x="91" y="371"/>
                      </a:cubicBezTo>
                      <a:cubicBezTo>
                        <a:pt x="92" y="364"/>
                        <a:pt x="98" y="366"/>
                        <a:pt x="103" y="367"/>
                      </a:cubicBezTo>
                      <a:cubicBezTo>
                        <a:pt x="103" y="369"/>
                        <a:pt x="103" y="372"/>
                        <a:pt x="104" y="373"/>
                      </a:cubicBezTo>
                      <a:cubicBezTo>
                        <a:pt x="105" y="375"/>
                        <a:pt x="107" y="377"/>
                        <a:pt x="109" y="379"/>
                      </a:cubicBezTo>
                      <a:cubicBezTo>
                        <a:pt x="111" y="381"/>
                        <a:pt x="112" y="383"/>
                        <a:pt x="113" y="386"/>
                      </a:cubicBezTo>
                      <a:cubicBezTo>
                        <a:pt x="114" y="389"/>
                        <a:pt x="116" y="391"/>
                        <a:pt x="117" y="394"/>
                      </a:cubicBezTo>
                      <a:cubicBezTo>
                        <a:pt x="119" y="400"/>
                        <a:pt x="113" y="411"/>
                        <a:pt x="120" y="414"/>
                      </a:cubicBezTo>
                      <a:cubicBezTo>
                        <a:pt x="126" y="417"/>
                        <a:pt x="124" y="408"/>
                        <a:pt x="124" y="405"/>
                      </a:cubicBezTo>
                      <a:cubicBezTo>
                        <a:pt x="124" y="401"/>
                        <a:pt x="123" y="399"/>
                        <a:pt x="125" y="396"/>
                      </a:cubicBezTo>
                      <a:cubicBezTo>
                        <a:pt x="126" y="393"/>
                        <a:pt x="127" y="392"/>
                        <a:pt x="129" y="390"/>
                      </a:cubicBezTo>
                      <a:cubicBezTo>
                        <a:pt x="132" y="388"/>
                        <a:pt x="131" y="385"/>
                        <a:pt x="135" y="385"/>
                      </a:cubicBezTo>
                      <a:cubicBezTo>
                        <a:pt x="136" y="385"/>
                        <a:pt x="138" y="384"/>
                        <a:pt x="139" y="385"/>
                      </a:cubicBezTo>
                      <a:cubicBezTo>
                        <a:pt x="141" y="385"/>
                        <a:pt x="140" y="386"/>
                        <a:pt x="140" y="387"/>
                      </a:cubicBezTo>
                      <a:cubicBezTo>
                        <a:pt x="141" y="389"/>
                        <a:pt x="140" y="389"/>
                        <a:pt x="141" y="391"/>
                      </a:cubicBezTo>
                      <a:cubicBezTo>
                        <a:pt x="142" y="391"/>
                        <a:pt x="143" y="391"/>
                        <a:pt x="144" y="392"/>
                      </a:cubicBezTo>
                      <a:cubicBezTo>
                        <a:pt x="145" y="393"/>
                        <a:pt x="145" y="393"/>
                        <a:pt x="145" y="394"/>
                      </a:cubicBezTo>
                      <a:cubicBezTo>
                        <a:pt x="146" y="396"/>
                        <a:pt x="145" y="398"/>
                        <a:pt x="146" y="400"/>
                      </a:cubicBezTo>
                      <a:cubicBezTo>
                        <a:pt x="146" y="402"/>
                        <a:pt x="146" y="402"/>
                        <a:pt x="147" y="403"/>
                      </a:cubicBezTo>
                      <a:cubicBezTo>
                        <a:pt x="148" y="405"/>
                        <a:pt x="148" y="406"/>
                        <a:pt x="150" y="407"/>
                      </a:cubicBezTo>
                      <a:cubicBezTo>
                        <a:pt x="151" y="407"/>
                        <a:pt x="153" y="407"/>
                        <a:pt x="154" y="408"/>
                      </a:cubicBezTo>
                      <a:cubicBezTo>
                        <a:pt x="155" y="409"/>
                        <a:pt x="155" y="410"/>
                        <a:pt x="155" y="411"/>
                      </a:cubicBezTo>
                      <a:cubicBezTo>
                        <a:pt x="156" y="412"/>
                        <a:pt x="160" y="415"/>
                        <a:pt x="162" y="415"/>
                      </a:cubicBezTo>
                      <a:cubicBezTo>
                        <a:pt x="162" y="413"/>
                        <a:pt x="160" y="412"/>
                        <a:pt x="160" y="410"/>
                      </a:cubicBezTo>
                      <a:cubicBezTo>
                        <a:pt x="159" y="408"/>
                        <a:pt x="159" y="405"/>
                        <a:pt x="157" y="404"/>
                      </a:cubicBezTo>
                      <a:cubicBezTo>
                        <a:pt x="156" y="401"/>
                        <a:pt x="155" y="402"/>
                        <a:pt x="155" y="399"/>
                      </a:cubicBezTo>
                      <a:cubicBezTo>
                        <a:pt x="155" y="397"/>
                        <a:pt x="154" y="395"/>
                        <a:pt x="155" y="393"/>
                      </a:cubicBezTo>
                      <a:cubicBezTo>
                        <a:pt x="155" y="390"/>
                        <a:pt x="157" y="389"/>
                        <a:pt x="156" y="386"/>
                      </a:cubicBezTo>
                      <a:cubicBezTo>
                        <a:pt x="156" y="384"/>
                        <a:pt x="155" y="382"/>
                        <a:pt x="155" y="380"/>
                      </a:cubicBezTo>
                      <a:cubicBezTo>
                        <a:pt x="154" y="378"/>
                        <a:pt x="155" y="375"/>
                        <a:pt x="155" y="373"/>
                      </a:cubicBezTo>
                      <a:cubicBezTo>
                        <a:pt x="155" y="371"/>
                        <a:pt x="155" y="368"/>
                        <a:pt x="155" y="367"/>
                      </a:cubicBezTo>
                      <a:cubicBezTo>
                        <a:pt x="154" y="366"/>
                        <a:pt x="152" y="365"/>
                        <a:pt x="150" y="363"/>
                      </a:cubicBezTo>
                      <a:cubicBezTo>
                        <a:pt x="149" y="362"/>
                        <a:pt x="149" y="361"/>
                        <a:pt x="149" y="359"/>
                      </a:cubicBezTo>
                      <a:cubicBezTo>
                        <a:pt x="149" y="356"/>
                        <a:pt x="150" y="352"/>
                        <a:pt x="149" y="350"/>
                      </a:cubicBezTo>
                      <a:cubicBezTo>
                        <a:pt x="148" y="349"/>
                        <a:pt x="147" y="348"/>
                        <a:pt x="146" y="347"/>
                      </a:cubicBezTo>
                      <a:cubicBezTo>
                        <a:pt x="145" y="345"/>
                        <a:pt x="144" y="342"/>
                        <a:pt x="144" y="340"/>
                      </a:cubicBezTo>
                      <a:cubicBezTo>
                        <a:pt x="143" y="338"/>
                        <a:pt x="143" y="337"/>
                        <a:pt x="142" y="334"/>
                      </a:cubicBezTo>
                      <a:cubicBezTo>
                        <a:pt x="141" y="333"/>
                        <a:pt x="141" y="332"/>
                        <a:pt x="141" y="331"/>
                      </a:cubicBezTo>
                      <a:cubicBezTo>
                        <a:pt x="140" y="330"/>
                        <a:pt x="139" y="329"/>
                        <a:pt x="139" y="329"/>
                      </a:cubicBezTo>
                      <a:cubicBezTo>
                        <a:pt x="138" y="327"/>
                        <a:pt x="138" y="323"/>
                        <a:pt x="140" y="322"/>
                      </a:cubicBezTo>
                      <a:cubicBezTo>
                        <a:pt x="141" y="322"/>
                        <a:pt x="142" y="324"/>
                        <a:pt x="143" y="325"/>
                      </a:cubicBezTo>
                      <a:cubicBezTo>
                        <a:pt x="145" y="325"/>
                        <a:pt x="147" y="324"/>
                        <a:pt x="149" y="326"/>
                      </a:cubicBezTo>
                      <a:cubicBezTo>
                        <a:pt x="149" y="326"/>
                        <a:pt x="150" y="328"/>
                        <a:pt x="150" y="328"/>
                      </a:cubicBezTo>
                      <a:cubicBezTo>
                        <a:pt x="150" y="329"/>
                        <a:pt x="152" y="330"/>
                        <a:pt x="152" y="330"/>
                      </a:cubicBezTo>
                      <a:cubicBezTo>
                        <a:pt x="154" y="332"/>
                        <a:pt x="158" y="332"/>
                        <a:pt x="160" y="334"/>
                      </a:cubicBezTo>
                      <a:cubicBezTo>
                        <a:pt x="160" y="335"/>
                        <a:pt x="159" y="337"/>
                        <a:pt x="159" y="339"/>
                      </a:cubicBezTo>
                      <a:cubicBezTo>
                        <a:pt x="159" y="341"/>
                        <a:pt x="160" y="343"/>
                        <a:pt x="158" y="345"/>
                      </a:cubicBezTo>
                      <a:cubicBezTo>
                        <a:pt x="157" y="347"/>
                        <a:pt x="155" y="347"/>
                        <a:pt x="156" y="350"/>
                      </a:cubicBezTo>
                      <a:cubicBezTo>
                        <a:pt x="156" y="352"/>
                        <a:pt x="156" y="352"/>
                        <a:pt x="158" y="352"/>
                      </a:cubicBezTo>
                      <a:cubicBezTo>
                        <a:pt x="158" y="352"/>
                        <a:pt x="160" y="352"/>
                        <a:pt x="161" y="352"/>
                      </a:cubicBezTo>
                      <a:cubicBezTo>
                        <a:pt x="163" y="351"/>
                        <a:pt x="163" y="349"/>
                        <a:pt x="165" y="349"/>
                      </a:cubicBezTo>
                      <a:cubicBezTo>
                        <a:pt x="165" y="347"/>
                        <a:pt x="165" y="346"/>
                        <a:pt x="165" y="345"/>
                      </a:cubicBezTo>
                      <a:cubicBezTo>
                        <a:pt x="167" y="345"/>
                        <a:pt x="169" y="346"/>
                        <a:pt x="171" y="346"/>
                      </a:cubicBezTo>
                      <a:cubicBezTo>
                        <a:pt x="173" y="346"/>
                        <a:pt x="180" y="347"/>
                        <a:pt x="180" y="344"/>
                      </a:cubicBezTo>
                      <a:cubicBezTo>
                        <a:pt x="179" y="344"/>
                        <a:pt x="178" y="344"/>
                        <a:pt x="177" y="344"/>
                      </a:cubicBezTo>
                      <a:cubicBezTo>
                        <a:pt x="175" y="343"/>
                        <a:pt x="174" y="343"/>
                        <a:pt x="172" y="343"/>
                      </a:cubicBezTo>
                      <a:cubicBezTo>
                        <a:pt x="170" y="343"/>
                        <a:pt x="168" y="342"/>
                        <a:pt x="170" y="339"/>
                      </a:cubicBezTo>
                      <a:cubicBezTo>
                        <a:pt x="171" y="339"/>
                        <a:pt x="172" y="340"/>
                        <a:pt x="172" y="339"/>
                      </a:cubicBezTo>
                      <a:cubicBezTo>
                        <a:pt x="172" y="339"/>
                        <a:pt x="173" y="338"/>
                        <a:pt x="173" y="338"/>
                      </a:cubicBezTo>
                      <a:cubicBezTo>
                        <a:pt x="173" y="337"/>
                        <a:pt x="174" y="336"/>
                        <a:pt x="175" y="336"/>
                      </a:cubicBezTo>
                      <a:cubicBezTo>
                        <a:pt x="177" y="334"/>
                        <a:pt x="180" y="336"/>
                        <a:pt x="183" y="335"/>
                      </a:cubicBezTo>
                      <a:cubicBezTo>
                        <a:pt x="184" y="333"/>
                        <a:pt x="184" y="331"/>
                        <a:pt x="183" y="330"/>
                      </a:cubicBezTo>
                      <a:cubicBezTo>
                        <a:pt x="182" y="329"/>
                        <a:pt x="177" y="327"/>
                        <a:pt x="176" y="327"/>
                      </a:cubicBezTo>
                      <a:cubicBezTo>
                        <a:pt x="174" y="327"/>
                        <a:pt x="172" y="329"/>
                        <a:pt x="170" y="329"/>
                      </a:cubicBezTo>
                      <a:cubicBezTo>
                        <a:pt x="169" y="328"/>
                        <a:pt x="169" y="326"/>
                        <a:pt x="167" y="325"/>
                      </a:cubicBezTo>
                      <a:cubicBezTo>
                        <a:pt x="166" y="325"/>
                        <a:pt x="166" y="326"/>
                        <a:pt x="165" y="326"/>
                      </a:cubicBezTo>
                      <a:cubicBezTo>
                        <a:pt x="164" y="326"/>
                        <a:pt x="161" y="324"/>
                        <a:pt x="161" y="323"/>
                      </a:cubicBezTo>
                      <a:cubicBezTo>
                        <a:pt x="160" y="321"/>
                        <a:pt x="161" y="319"/>
                        <a:pt x="161" y="318"/>
                      </a:cubicBezTo>
                      <a:cubicBezTo>
                        <a:pt x="161" y="317"/>
                        <a:pt x="160" y="316"/>
                        <a:pt x="160" y="315"/>
                      </a:cubicBezTo>
                      <a:cubicBezTo>
                        <a:pt x="159" y="313"/>
                        <a:pt x="160" y="313"/>
                        <a:pt x="161" y="312"/>
                      </a:cubicBezTo>
                      <a:cubicBezTo>
                        <a:pt x="162" y="310"/>
                        <a:pt x="162" y="311"/>
                        <a:pt x="162" y="309"/>
                      </a:cubicBezTo>
                      <a:cubicBezTo>
                        <a:pt x="162" y="305"/>
                        <a:pt x="162" y="304"/>
                        <a:pt x="159" y="301"/>
                      </a:cubicBezTo>
                      <a:cubicBezTo>
                        <a:pt x="157" y="300"/>
                        <a:pt x="154" y="299"/>
                        <a:pt x="155" y="296"/>
                      </a:cubicBezTo>
                      <a:moveTo>
                        <a:pt x="158" y="293"/>
                      </a:moveTo>
                      <a:cubicBezTo>
                        <a:pt x="156" y="293"/>
                        <a:pt x="155" y="294"/>
                        <a:pt x="155" y="296"/>
                      </a:cubicBezTo>
                      <a:cubicBezTo>
                        <a:pt x="156" y="296"/>
                        <a:pt x="157" y="295"/>
                        <a:pt x="158" y="294"/>
                      </a:cubicBezTo>
                      <a:cubicBezTo>
                        <a:pt x="158" y="293"/>
                        <a:pt x="158" y="293"/>
                        <a:pt x="158" y="293"/>
                      </a:cubicBezTo>
                      <a:moveTo>
                        <a:pt x="0" y="153"/>
                      </a:moveTo>
                      <a:cubicBezTo>
                        <a:pt x="0" y="154"/>
                        <a:pt x="0" y="155"/>
                        <a:pt x="0" y="156"/>
                      </a:cubicBezTo>
                      <a:cubicBezTo>
                        <a:pt x="0" y="158"/>
                        <a:pt x="1" y="159"/>
                        <a:pt x="1" y="161"/>
                      </a:cubicBezTo>
                      <a:cubicBezTo>
                        <a:pt x="2" y="163"/>
                        <a:pt x="2" y="164"/>
                        <a:pt x="2" y="165"/>
                      </a:cubicBezTo>
                      <a:cubicBezTo>
                        <a:pt x="2" y="169"/>
                        <a:pt x="2" y="171"/>
                        <a:pt x="4" y="174"/>
                      </a:cubicBezTo>
                      <a:cubicBezTo>
                        <a:pt x="6" y="176"/>
                        <a:pt x="7" y="179"/>
                        <a:pt x="8" y="181"/>
                      </a:cubicBezTo>
                      <a:cubicBezTo>
                        <a:pt x="10" y="183"/>
                        <a:pt x="13" y="182"/>
                        <a:pt x="15" y="182"/>
                      </a:cubicBezTo>
                      <a:cubicBezTo>
                        <a:pt x="18" y="184"/>
                        <a:pt x="18" y="188"/>
                        <a:pt x="18" y="191"/>
                      </a:cubicBezTo>
                      <a:cubicBezTo>
                        <a:pt x="19" y="196"/>
                        <a:pt x="23" y="197"/>
                        <a:pt x="26" y="200"/>
                      </a:cubicBezTo>
                      <a:cubicBezTo>
                        <a:pt x="28" y="202"/>
                        <a:pt x="29" y="204"/>
                        <a:pt x="30" y="207"/>
                      </a:cubicBezTo>
                      <a:cubicBezTo>
                        <a:pt x="33" y="208"/>
                        <a:pt x="33" y="202"/>
                        <a:pt x="34" y="200"/>
                      </a:cubicBezTo>
                      <a:cubicBezTo>
                        <a:pt x="35" y="199"/>
                        <a:pt x="39" y="198"/>
                        <a:pt x="41" y="199"/>
                      </a:cubicBezTo>
                      <a:cubicBezTo>
                        <a:pt x="43" y="200"/>
                        <a:pt x="42" y="204"/>
                        <a:pt x="43" y="205"/>
                      </a:cubicBezTo>
                      <a:cubicBezTo>
                        <a:pt x="45" y="207"/>
                        <a:pt x="48" y="205"/>
                        <a:pt x="51" y="206"/>
                      </a:cubicBezTo>
                      <a:cubicBezTo>
                        <a:pt x="53" y="206"/>
                        <a:pt x="53" y="207"/>
                        <a:pt x="54" y="209"/>
                      </a:cubicBezTo>
                      <a:cubicBezTo>
                        <a:pt x="57" y="214"/>
                        <a:pt x="54" y="217"/>
                        <a:pt x="48" y="216"/>
                      </a:cubicBezTo>
                      <a:cubicBezTo>
                        <a:pt x="48" y="214"/>
                        <a:pt x="49" y="211"/>
                        <a:pt x="48" y="210"/>
                      </a:cubicBezTo>
                      <a:cubicBezTo>
                        <a:pt x="47" y="208"/>
                        <a:pt x="38" y="209"/>
                        <a:pt x="36" y="210"/>
                      </a:cubicBezTo>
                      <a:cubicBezTo>
                        <a:pt x="30" y="211"/>
                        <a:pt x="32" y="215"/>
                        <a:pt x="32" y="220"/>
                      </a:cubicBezTo>
                      <a:cubicBezTo>
                        <a:pt x="30" y="219"/>
                        <a:pt x="30" y="216"/>
                        <a:pt x="28" y="215"/>
                      </a:cubicBezTo>
                      <a:cubicBezTo>
                        <a:pt x="25" y="215"/>
                        <a:pt x="23" y="218"/>
                        <a:pt x="22" y="220"/>
                      </a:cubicBezTo>
                      <a:cubicBezTo>
                        <a:pt x="21" y="222"/>
                        <a:pt x="22" y="223"/>
                        <a:pt x="20" y="224"/>
                      </a:cubicBezTo>
                      <a:cubicBezTo>
                        <a:pt x="18" y="227"/>
                        <a:pt x="14" y="230"/>
                        <a:pt x="15" y="233"/>
                      </a:cubicBezTo>
                      <a:cubicBezTo>
                        <a:pt x="19" y="234"/>
                        <a:pt x="20" y="238"/>
                        <a:pt x="24" y="239"/>
                      </a:cubicBezTo>
                      <a:cubicBezTo>
                        <a:pt x="25" y="239"/>
                        <a:pt x="28" y="238"/>
                        <a:pt x="29" y="236"/>
                      </a:cubicBezTo>
                      <a:cubicBezTo>
                        <a:pt x="31" y="233"/>
                        <a:pt x="29" y="233"/>
                        <a:pt x="28" y="231"/>
                      </a:cubicBezTo>
                      <a:cubicBezTo>
                        <a:pt x="27" y="230"/>
                        <a:pt x="28" y="227"/>
                        <a:pt x="28" y="226"/>
                      </a:cubicBezTo>
                      <a:cubicBezTo>
                        <a:pt x="29" y="226"/>
                        <a:pt x="30" y="227"/>
                        <a:pt x="32" y="226"/>
                      </a:cubicBezTo>
                      <a:cubicBezTo>
                        <a:pt x="32" y="224"/>
                        <a:pt x="32" y="223"/>
                        <a:pt x="34" y="224"/>
                      </a:cubicBezTo>
                      <a:cubicBezTo>
                        <a:pt x="34" y="225"/>
                        <a:pt x="34" y="226"/>
                        <a:pt x="34" y="227"/>
                      </a:cubicBezTo>
                      <a:cubicBezTo>
                        <a:pt x="35" y="227"/>
                        <a:pt x="36" y="227"/>
                        <a:pt x="37" y="227"/>
                      </a:cubicBezTo>
                      <a:cubicBezTo>
                        <a:pt x="40" y="230"/>
                        <a:pt x="40" y="232"/>
                        <a:pt x="40" y="236"/>
                      </a:cubicBezTo>
                      <a:cubicBezTo>
                        <a:pt x="40" y="238"/>
                        <a:pt x="39" y="240"/>
                        <a:pt x="40" y="242"/>
                      </a:cubicBezTo>
                      <a:cubicBezTo>
                        <a:pt x="41" y="243"/>
                        <a:pt x="44" y="245"/>
                        <a:pt x="46" y="246"/>
                      </a:cubicBezTo>
                      <a:cubicBezTo>
                        <a:pt x="48" y="247"/>
                        <a:pt x="49" y="247"/>
                        <a:pt x="48" y="250"/>
                      </a:cubicBezTo>
                      <a:cubicBezTo>
                        <a:pt x="47" y="252"/>
                        <a:pt x="46" y="252"/>
                        <a:pt x="46" y="254"/>
                      </a:cubicBezTo>
                      <a:cubicBezTo>
                        <a:pt x="45" y="258"/>
                        <a:pt x="46" y="261"/>
                        <a:pt x="51" y="261"/>
                      </a:cubicBezTo>
                      <a:cubicBezTo>
                        <a:pt x="54" y="262"/>
                        <a:pt x="57" y="260"/>
                        <a:pt x="59" y="258"/>
                      </a:cubicBezTo>
                      <a:cubicBezTo>
                        <a:pt x="61" y="257"/>
                        <a:pt x="63" y="256"/>
                        <a:pt x="65" y="256"/>
                      </a:cubicBezTo>
                      <a:cubicBezTo>
                        <a:pt x="67" y="256"/>
                        <a:pt x="68" y="256"/>
                        <a:pt x="69" y="257"/>
                      </a:cubicBezTo>
                      <a:cubicBezTo>
                        <a:pt x="70" y="258"/>
                        <a:pt x="69" y="260"/>
                        <a:pt x="71" y="260"/>
                      </a:cubicBezTo>
                      <a:cubicBezTo>
                        <a:pt x="71" y="255"/>
                        <a:pt x="77" y="260"/>
                        <a:pt x="79" y="260"/>
                      </a:cubicBezTo>
                      <a:cubicBezTo>
                        <a:pt x="81" y="260"/>
                        <a:pt x="83" y="258"/>
                        <a:pt x="86" y="258"/>
                      </a:cubicBezTo>
                      <a:cubicBezTo>
                        <a:pt x="88" y="258"/>
                        <a:pt x="91" y="259"/>
                        <a:pt x="91" y="256"/>
                      </a:cubicBezTo>
                      <a:cubicBezTo>
                        <a:pt x="95" y="256"/>
                        <a:pt x="100" y="256"/>
                        <a:pt x="103" y="258"/>
                      </a:cubicBezTo>
                      <a:cubicBezTo>
                        <a:pt x="107" y="259"/>
                        <a:pt x="110" y="262"/>
                        <a:pt x="115" y="262"/>
                      </a:cubicBezTo>
                      <a:cubicBezTo>
                        <a:pt x="116" y="262"/>
                        <a:pt x="117" y="262"/>
                        <a:pt x="118" y="262"/>
                      </a:cubicBezTo>
                      <a:cubicBezTo>
                        <a:pt x="119" y="262"/>
                        <a:pt x="119" y="261"/>
                        <a:pt x="120" y="261"/>
                      </a:cubicBezTo>
                      <a:cubicBezTo>
                        <a:pt x="121" y="260"/>
                        <a:pt x="123" y="259"/>
                        <a:pt x="124" y="259"/>
                      </a:cubicBezTo>
                      <a:cubicBezTo>
                        <a:pt x="126" y="259"/>
                        <a:pt x="125" y="261"/>
                        <a:pt x="126" y="263"/>
                      </a:cubicBezTo>
                      <a:cubicBezTo>
                        <a:pt x="127" y="265"/>
                        <a:pt x="129" y="267"/>
                        <a:pt x="132" y="266"/>
                      </a:cubicBezTo>
                      <a:cubicBezTo>
                        <a:pt x="133" y="264"/>
                        <a:pt x="131" y="260"/>
                        <a:pt x="134" y="259"/>
                      </a:cubicBezTo>
                      <a:cubicBezTo>
                        <a:pt x="138" y="259"/>
                        <a:pt x="137" y="267"/>
                        <a:pt x="139" y="269"/>
                      </a:cubicBezTo>
                      <a:cubicBezTo>
                        <a:pt x="139" y="266"/>
                        <a:pt x="139" y="266"/>
                        <a:pt x="141" y="266"/>
                      </a:cubicBezTo>
                      <a:cubicBezTo>
                        <a:pt x="144" y="265"/>
                        <a:pt x="146" y="267"/>
                        <a:pt x="148" y="268"/>
                      </a:cubicBezTo>
                      <a:cubicBezTo>
                        <a:pt x="150" y="270"/>
                        <a:pt x="152" y="270"/>
                        <a:pt x="155" y="271"/>
                      </a:cubicBezTo>
                      <a:cubicBezTo>
                        <a:pt x="157" y="272"/>
                        <a:pt x="159" y="274"/>
                        <a:pt x="161" y="275"/>
                      </a:cubicBezTo>
                      <a:cubicBezTo>
                        <a:pt x="164" y="276"/>
                        <a:pt x="167" y="275"/>
                        <a:pt x="170" y="275"/>
                      </a:cubicBezTo>
                      <a:cubicBezTo>
                        <a:pt x="172" y="275"/>
                        <a:pt x="173" y="275"/>
                        <a:pt x="171" y="278"/>
                      </a:cubicBezTo>
                      <a:cubicBezTo>
                        <a:pt x="171" y="279"/>
                        <a:pt x="169" y="280"/>
                        <a:pt x="168" y="281"/>
                      </a:cubicBezTo>
                      <a:cubicBezTo>
                        <a:pt x="168" y="282"/>
                        <a:pt x="166" y="283"/>
                        <a:pt x="165" y="283"/>
                      </a:cubicBezTo>
                      <a:cubicBezTo>
                        <a:pt x="163" y="284"/>
                        <a:pt x="161" y="282"/>
                        <a:pt x="158" y="282"/>
                      </a:cubicBezTo>
                      <a:cubicBezTo>
                        <a:pt x="155" y="282"/>
                        <a:pt x="149" y="282"/>
                        <a:pt x="150" y="286"/>
                      </a:cubicBezTo>
                      <a:cubicBezTo>
                        <a:pt x="151" y="288"/>
                        <a:pt x="151" y="288"/>
                        <a:pt x="152" y="289"/>
                      </a:cubicBezTo>
                      <a:cubicBezTo>
                        <a:pt x="153" y="290"/>
                        <a:pt x="152" y="290"/>
                        <a:pt x="153" y="291"/>
                      </a:cubicBezTo>
                      <a:cubicBezTo>
                        <a:pt x="154" y="292"/>
                        <a:pt x="155" y="291"/>
                        <a:pt x="155" y="291"/>
                      </a:cubicBezTo>
                      <a:cubicBezTo>
                        <a:pt x="156" y="292"/>
                        <a:pt x="157" y="292"/>
                        <a:pt x="158" y="293"/>
                      </a:cubicBezTo>
                      <a:cubicBezTo>
                        <a:pt x="159" y="292"/>
                        <a:pt x="160" y="292"/>
                        <a:pt x="161" y="292"/>
                      </a:cubicBezTo>
                      <a:cubicBezTo>
                        <a:pt x="160" y="289"/>
                        <a:pt x="162" y="290"/>
                        <a:pt x="163" y="291"/>
                      </a:cubicBezTo>
                      <a:cubicBezTo>
                        <a:pt x="165" y="291"/>
                        <a:pt x="164" y="292"/>
                        <a:pt x="166" y="292"/>
                      </a:cubicBezTo>
                      <a:cubicBezTo>
                        <a:pt x="169" y="292"/>
                        <a:pt x="171" y="288"/>
                        <a:pt x="175" y="287"/>
                      </a:cubicBezTo>
                      <a:cubicBezTo>
                        <a:pt x="179" y="287"/>
                        <a:pt x="181" y="291"/>
                        <a:pt x="180" y="295"/>
                      </a:cubicBezTo>
                      <a:cubicBezTo>
                        <a:pt x="180" y="297"/>
                        <a:pt x="178" y="299"/>
                        <a:pt x="179" y="302"/>
                      </a:cubicBezTo>
                      <a:cubicBezTo>
                        <a:pt x="181" y="303"/>
                        <a:pt x="184" y="302"/>
                        <a:pt x="187" y="301"/>
                      </a:cubicBezTo>
                      <a:cubicBezTo>
                        <a:pt x="187" y="297"/>
                        <a:pt x="186" y="292"/>
                        <a:pt x="186" y="288"/>
                      </a:cubicBezTo>
                      <a:cubicBezTo>
                        <a:pt x="188" y="287"/>
                        <a:pt x="188" y="288"/>
                        <a:pt x="190" y="289"/>
                      </a:cubicBezTo>
                      <a:cubicBezTo>
                        <a:pt x="191" y="289"/>
                        <a:pt x="194" y="289"/>
                        <a:pt x="195" y="290"/>
                      </a:cubicBezTo>
                      <a:cubicBezTo>
                        <a:pt x="199" y="293"/>
                        <a:pt x="197" y="298"/>
                        <a:pt x="198" y="302"/>
                      </a:cubicBezTo>
                      <a:cubicBezTo>
                        <a:pt x="198" y="305"/>
                        <a:pt x="201" y="309"/>
                        <a:pt x="203" y="311"/>
                      </a:cubicBezTo>
                      <a:cubicBezTo>
                        <a:pt x="206" y="313"/>
                        <a:pt x="208" y="312"/>
                        <a:pt x="211" y="312"/>
                      </a:cubicBezTo>
                      <a:cubicBezTo>
                        <a:pt x="211" y="314"/>
                        <a:pt x="211" y="315"/>
                        <a:pt x="211" y="316"/>
                      </a:cubicBezTo>
                      <a:cubicBezTo>
                        <a:pt x="212" y="317"/>
                        <a:pt x="211" y="318"/>
                        <a:pt x="211" y="320"/>
                      </a:cubicBezTo>
                      <a:cubicBezTo>
                        <a:pt x="212" y="323"/>
                        <a:pt x="213" y="323"/>
                        <a:pt x="216" y="322"/>
                      </a:cubicBezTo>
                      <a:cubicBezTo>
                        <a:pt x="217" y="319"/>
                        <a:pt x="216" y="316"/>
                        <a:pt x="216" y="312"/>
                      </a:cubicBezTo>
                      <a:cubicBezTo>
                        <a:pt x="216" y="309"/>
                        <a:pt x="216" y="306"/>
                        <a:pt x="215" y="303"/>
                      </a:cubicBezTo>
                      <a:cubicBezTo>
                        <a:pt x="215" y="301"/>
                        <a:pt x="214" y="299"/>
                        <a:pt x="214" y="297"/>
                      </a:cubicBezTo>
                      <a:cubicBezTo>
                        <a:pt x="215" y="295"/>
                        <a:pt x="216" y="294"/>
                        <a:pt x="216" y="293"/>
                      </a:cubicBezTo>
                      <a:cubicBezTo>
                        <a:pt x="216" y="291"/>
                        <a:pt x="216" y="288"/>
                        <a:pt x="216" y="287"/>
                      </a:cubicBezTo>
                      <a:cubicBezTo>
                        <a:pt x="215" y="285"/>
                        <a:pt x="214" y="285"/>
                        <a:pt x="214" y="283"/>
                      </a:cubicBezTo>
                      <a:cubicBezTo>
                        <a:pt x="213" y="281"/>
                        <a:pt x="215" y="280"/>
                        <a:pt x="216" y="278"/>
                      </a:cubicBezTo>
                      <a:cubicBezTo>
                        <a:pt x="216" y="277"/>
                        <a:pt x="220" y="272"/>
                        <a:pt x="221" y="272"/>
                      </a:cubicBezTo>
                      <a:cubicBezTo>
                        <a:pt x="223" y="272"/>
                        <a:pt x="226" y="280"/>
                        <a:pt x="227" y="282"/>
                      </a:cubicBezTo>
                      <a:cubicBezTo>
                        <a:pt x="229" y="284"/>
                        <a:pt x="230" y="286"/>
                        <a:pt x="231" y="288"/>
                      </a:cubicBezTo>
                      <a:cubicBezTo>
                        <a:pt x="232" y="291"/>
                        <a:pt x="233" y="291"/>
                        <a:pt x="235" y="293"/>
                      </a:cubicBezTo>
                      <a:cubicBezTo>
                        <a:pt x="237" y="296"/>
                        <a:pt x="238" y="298"/>
                        <a:pt x="241" y="297"/>
                      </a:cubicBezTo>
                      <a:cubicBezTo>
                        <a:pt x="244" y="297"/>
                        <a:pt x="246" y="296"/>
                        <a:pt x="247" y="294"/>
                      </a:cubicBezTo>
                      <a:cubicBezTo>
                        <a:pt x="250" y="292"/>
                        <a:pt x="250" y="286"/>
                        <a:pt x="249" y="283"/>
                      </a:cubicBezTo>
                      <a:cubicBezTo>
                        <a:pt x="247" y="279"/>
                        <a:pt x="241" y="281"/>
                        <a:pt x="238" y="280"/>
                      </a:cubicBezTo>
                      <a:cubicBezTo>
                        <a:pt x="235" y="279"/>
                        <a:pt x="233" y="279"/>
                        <a:pt x="231" y="277"/>
                      </a:cubicBezTo>
                      <a:cubicBezTo>
                        <a:pt x="230" y="276"/>
                        <a:pt x="230" y="274"/>
                        <a:pt x="229" y="273"/>
                      </a:cubicBezTo>
                      <a:cubicBezTo>
                        <a:pt x="228" y="273"/>
                        <a:pt x="226" y="272"/>
                        <a:pt x="225" y="271"/>
                      </a:cubicBezTo>
                      <a:cubicBezTo>
                        <a:pt x="223" y="270"/>
                        <a:pt x="221" y="268"/>
                        <a:pt x="220" y="265"/>
                      </a:cubicBezTo>
                      <a:cubicBezTo>
                        <a:pt x="217" y="261"/>
                        <a:pt x="216" y="258"/>
                        <a:pt x="220" y="254"/>
                      </a:cubicBezTo>
                      <a:cubicBezTo>
                        <a:pt x="222" y="252"/>
                        <a:pt x="224" y="252"/>
                        <a:pt x="224" y="248"/>
                      </a:cubicBezTo>
                      <a:cubicBezTo>
                        <a:pt x="224" y="247"/>
                        <a:pt x="224" y="246"/>
                        <a:pt x="222" y="245"/>
                      </a:cubicBezTo>
                      <a:cubicBezTo>
                        <a:pt x="217" y="242"/>
                        <a:pt x="209" y="241"/>
                        <a:pt x="204" y="238"/>
                      </a:cubicBezTo>
                      <a:cubicBezTo>
                        <a:pt x="203" y="237"/>
                        <a:pt x="203" y="236"/>
                        <a:pt x="202" y="236"/>
                      </a:cubicBezTo>
                      <a:cubicBezTo>
                        <a:pt x="201" y="235"/>
                        <a:pt x="199" y="234"/>
                        <a:pt x="198" y="234"/>
                      </a:cubicBezTo>
                      <a:cubicBezTo>
                        <a:pt x="196" y="233"/>
                        <a:pt x="195" y="232"/>
                        <a:pt x="193" y="231"/>
                      </a:cubicBezTo>
                      <a:cubicBezTo>
                        <a:pt x="190" y="228"/>
                        <a:pt x="183" y="229"/>
                        <a:pt x="182" y="224"/>
                      </a:cubicBezTo>
                      <a:cubicBezTo>
                        <a:pt x="180" y="219"/>
                        <a:pt x="182" y="214"/>
                        <a:pt x="181" y="209"/>
                      </a:cubicBezTo>
                      <a:cubicBezTo>
                        <a:pt x="177" y="210"/>
                        <a:pt x="172" y="209"/>
                        <a:pt x="168" y="210"/>
                      </a:cubicBezTo>
                      <a:cubicBezTo>
                        <a:pt x="167" y="211"/>
                        <a:pt x="165" y="211"/>
                        <a:pt x="164" y="213"/>
                      </a:cubicBezTo>
                      <a:cubicBezTo>
                        <a:pt x="163" y="214"/>
                        <a:pt x="164" y="215"/>
                        <a:pt x="163" y="216"/>
                      </a:cubicBezTo>
                      <a:cubicBezTo>
                        <a:pt x="161" y="218"/>
                        <a:pt x="157" y="218"/>
                        <a:pt x="155" y="218"/>
                      </a:cubicBezTo>
                      <a:cubicBezTo>
                        <a:pt x="151" y="218"/>
                        <a:pt x="145" y="220"/>
                        <a:pt x="145" y="224"/>
                      </a:cubicBezTo>
                      <a:cubicBezTo>
                        <a:pt x="148" y="225"/>
                        <a:pt x="148" y="225"/>
                        <a:pt x="150" y="226"/>
                      </a:cubicBezTo>
                      <a:cubicBezTo>
                        <a:pt x="152" y="228"/>
                        <a:pt x="155" y="229"/>
                        <a:pt x="157" y="229"/>
                      </a:cubicBezTo>
                      <a:cubicBezTo>
                        <a:pt x="158" y="229"/>
                        <a:pt x="159" y="229"/>
                        <a:pt x="160" y="229"/>
                      </a:cubicBezTo>
                      <a:cubicBezTo>
                        <a:pt x="161" y="229"/>
                        <a:pt x="161" y="230"/>
                        <a:pt x="162" y="230"/>
                      </a:cubicBezTo>
                      <a:cubicBezTo>
                        <a:pt x="165" y="231"/>
                        <a:pt x="167" y="230"/>
                        <a:pt x="169" y="231"/>
                      </a:cubicBezTo>
                      <a:cubicBezTo>
                        <a:pt x="170" y="232"/>
                        <a:pt x="172" y="233"/>
                        <a:pt x="172" y="234"/>
                      </a:cubicBezTo>
                      <a:cubicBezTo>
                        <a:pt x="173" y="235"/>
                        <a:pt x="172" y="237"/>
                        <a:pt x="172" y="239"/>
                      </a:cubicBezTo>
                      <a:cubicBezTo>
                        <a:pt x="173" y="241"/>
                        <a:pt x="177" y="241"/>
                        <a:pt x="180" y="242"/>
                      </a:cubicBezTo>
                      <a:cubicBezTo>
                        <a:pt x="182" y="243"/>
                        <a:pt x="189" y="246"/>
                        <a:pt x="189" y="249"/>
                      </a:cubicBezTo>
                      <a:cubicBezTo>
                        <a:pt x="189" y="250"/>
                        <a:pt x="188" y="252"/>
                        <a:pt x="186" y="253"/>
                      </a:cubicBezTo>
                      <a:cubicBezTo>
                        <a:pt x="184" y="254"/>
                        <a:pt x="178" y="254"/>
                        <a:pt x="177" y="252"/>
                      </a:cubicBezTo>
                      <a:cubicBezTo>
                        <a:pt x="176" y="252"/>
                        <a:pt x="177" y="250"/>
                        <a:pt x="176" y="249"/>
                      </a:cubicBezTo>
                      <a:cubicBezTo>
                        <a:pt x="175" y="248"/>
                        <a:pt x="175" y="247"/>
                        <a:pt x="174" y="246"/>
                      </a:cubicBezTo>
                      <a:cubicBezTo>
                        <a:pt x="170" y="244"/>
                        <a:pt x="167" y="241"/>
                        <a:pt x="164" y="239"/>
                      </a:cubicBezTo>
                      <a:cubicBezTo>
                        <a:pt x="163" y="238"/>
                        <a:pt x="161" y="237"/>
                        <a:pt x="160" y="236"/>
                      </a:cubicBezTo>
                      <a:cubicBezTo>
                        <a:pt x="158" y="234"/>
                        <a:pt x="157" y="234"/>
                        <a:pt x="154" y="233"/>
                      </a:cubicBezTo>
                      <a:cubicBezTo>
                        <a:pt x="151" y="232"/>
                        <a:pt x="148" y="229"/>
                        <a:pt x="145" y="228"/>
                      </a:cubicBezTo>
                      <a:cubicBezTo>
                        <a:pt x="142" y="228"/>
                        <a:pt x="132" y="227"/>
                        <a:pt x="133" y="223"/>
                      </a:cubicBezTo>
                      <a:cubicBezTo>
                        <a:pt x="133" y="219"/>
                        <a:pt x="139" y="221"/>
                        <a:pt x="141" y="221"/>
                      </a:cubicBezTo>
                      <a:cubicBezTo>
                        <a:pt x="145" y="222"/>
                        <a:pt x="146" y="221"/>
                        <a:pt x="149" y="219"/>
                      </a:cubicBezTo>
                      <a:cubicBezTo>
                        <a:pt x="152" y="217"/>
                        <a:pt x="157" y="217"/>
                        <a:pt x="161" y="215"/>
                      </a:cubicBezTo>
                      <a:cubicBezTo>
                        <a:pt x="157" y="216"/>
                        <a:pt x="157" y="209"/>
                        <a:pt x="157" y="207"/>
                      </a:cubicBezTo>
                      <a:cubicBezTo>
                        <a:pt x="157" y="205"/>
                        <a:pt x="156" y="205"/>
                        <a:pt x="156" y="204"/>
                      </a:cubicBezTo>
                      <a:cubicBezTo>
                        <a:pt x="155" y="202"/>
                        <a:pt x="156" y="202"/>
                        <a:pt x="155" y="200"/>
                      </a:cubicBezTo>
                      <a:cubicBezTo>
                        <a:pt x="153" y="198"/>
                        <a:pt x="150" y="196"/>
                        <a:pt x="150" y="193"/>
                      </a:cubicBezTo>
                      <a:cubicBezTo>
                        <a:pt x="151" y="191"/>
                        <a:pt x="153" y="189"/>
                        <a:pt x="154" y="188"/>
                      </a:cubicBezTo>
                      <a:cubicBezTo>
                        <a:pt x="157" y="185"/>
                        <a:pt x="161" y="186"/>
                        <a:pt x="163" y="189"/>
                      </a:cubicBezTo>
                      <a:cubicBezTo>
                        <a:pt x="165" y="192"/>
                        <a:pt x="163" y="199"/>
                        <a:pt x="166" y="201"/>
                      </a:cubicBezTo>
                      <a:cubicBezTo>
                        <a:pt x="168" y="202"/>
                        <a:pt x="174" y="199"/>
                        <a:pt x="175" y="198"/>
                      </a:cubicBezTo>
                      <a:cubicBezTo>
                        <a:pt x="178" y="197"/>
                        <a:pt x="177" y="193"/>
                        <a:pt x="175" y="192"/>
                      </a:cubicBezTo>
                      <a:cubicBezTo>
                        <a:pt x="173" y="190"/>
                        <a:pt x="171" y="189"/>
                        <a:pt x="170" y="187"/>
                      </a:cubicBezTo>
                      <a:cubicBezTo>
                        <a:pt x="169" y="185"/>
                        <a:pt x="169" y="184"/>
                        <a:pt x="168" y="182"/>
                      </a:cubicBezTo>
                      <a:cubicBezTo>
                        <a:pt x="166" y="181"/>
                        <a:pt x="164" y="179"/>
                        <a:pt x="163" y="177"/>
                      </a:cubicBezTo>
                      <a:cubicBezTo>
                        <a:pt x="161" y="175"/>
                        <a:pt x="160" y="172"/>
                        <a:pt x="158" y="170"/>
                      </a:cubicBezTo>
                      <a:cubicBezTo>
                        <a:pt x="158" y="169"/>
                        <a:pt x="157" y="169"/>
                        <a:pt x="156" y="168"/>
                      </a:cubicBezTo>
                      <a:cubicBezTo>
                        <a:pt x="156" y="167"/>
                        <a:pt x="156" y="167"/>
                        <a:pt x="155" y="166"/>
                      </a:cubicBezTo>
                      <a:cubicBezTo>
                        <a:pt x="154" y="165"/>
                        <a:pt x="151" y="166"/>
                        <a:pt x="150" y="165"/>
                      </a:cubicBezTo>
                      <a:cubicBezTo>
                        <a:pt x="149" y="165"/>
                        <a:pt x="147" y="163"/>
                        <a:pt x="146" y="162"/>
                      </a:cubicBezTo>
                      <a:cubicBezTo>
                        <a:pt x="144" y="160"/>
                        <a:pt x="143" y="158"/>
                        <a:pt x="143" y="155"/>
                      </a:cubicBezTo>
                      <a:cubicBezTo>
                        <a:pt x="142" y="152"/>
                        <a:pt x="143" y="150"/>
                        <a:pt x="143" y="148"/>
                      </a:cubicBezTo>
                      <a:cubicBezTo>
                        <a:pt x="143" y="144"/>
                        <a:pt x="143" y="143"/>
                        <a:pt x="141" y="140"/>
                      </a:cubicBezTo>
                      <a:cubicBezTo>
                        <a:pt x="139" y="138"/>
                        <a:pt x="138" y="136"/>
                        <a:pt x="137" y="133"/>
                      </a:cubicBezTo>
                      <a:cubicBezTo>
                        <a:pt x="136" y="132"/>
                        <a:pt x="135" y="131"/>
                        <a:pt x="134" y="129"/>
                      </a:cubicBezTo>
                      <a:cubicBezTo>
                        <a:pt x="131" y="126"/>
                        <a:pt x="131" y="120"/>
                        <a:pt x="132" y="116"/>
                      </a:cubicBezTo>
                      <a:cubicBezTo>
                        <a:pt x="132" y="113"/>
                        <a:pt x="135" y="111"/>
                        <a:pt x="135" y="109"/>
                      </a:cubicBezTo>
                      <a:cubicBezTo>
                        <a:pt x="135" y="107"/>
                        <a:pt x="135" y="105"/>
                        <a:pt x="135" y="104"/>
                      </a:cubicBezTo>
                      <a:cubicBezTo>
                        <a:pt x="135" y="102"/>
                        <a:pt x="136" y="97"/>
                        <a:pt x="133" y="97"/>
                      </a:cubicBezTo>
                      <a:cubicBezTo>
                        <a:pt x="135" y="91"/>
                        <a:pt x="138" y="86"/>
                        <a:pt x="144" y="83"/>
                      </a:cubicBezTo>
                      <a:cubicBezTo>
                        <a:pt x="147" y="82"/>
                        <a:pt x="155" y="79"/>
                        <a:pt x="157" y="84"/>
                      </a:cubicBezTo>
                      <a:cubicBezTo>
                        <a:pt x="157" y="86"/>
                        <a:pt x="157" y="88"/>
                        <a:pt x="157" y="90"/>
                      </a:cubicBezTo>
                      <a:cubicBezTo>
                        <a:pt x="157" y="92"/>
                        <a:pt x="158" y="93"/>
                        <a:pt x="157" y="95"/>
                      </a:cubicBezTo>
                      <a:cubicBezTo>
                        <a:pt x="157" y="95"/>
                        <a:pt x="157" y="95"/>
                        <a:pt x="156" y="96"/>
                      </a:cubicBezTo>
                      <a:cubicBezTo>
                        <a:pt x="156" y="96"/>
                        <a:pt x="155" y="96"/>
                        <a:pt x="155" y="96"/>
                      </a:cubicBezTo>
                      <a:cubicBezTo>
                        <a:pt x="153" y="101"/>
                        <a:pt x="158" y="105"/>
                        <a:pt x="162" y="106"/>
                      </a:cubicBezTo>
                      <a:cubicBezTo>
                        <a:pt x="164" y="108"/>
                        <a:pt x="166" y="108"/>
                        <a:pt x="168" y="110"/>
                      </a:cubicBezTo>
                      <a:cubicBezTo>
                        <a:pt x="170" y="112"/>
                        <a:pt x="172" y="113"/>
                        <a:pt x="173" y="115"/>
                      </a:cubicBezTo>
                      <a:cubicBezTo>
                        <a:pt x="176" y="116"/>
                        <a:pt x="177" y="116"/>
                        <a:pt x="177" y="119"/>
                      </a:cubicBezTo>
                      <a:cubicBezTo>
                        <a:pt x="177" y="123"/>
                        <a:pt x="176" y="127"/>
                        <a:pt x="175" y="131"/>
                      </a:cubicBezTo>
                      <a:cubicBezTo>
                        <a:pt x="175" y="132"/>
                        <a:pt x="175" y="135"/>
                        <a:pt x="175" y="137"/>
                      </a:cubicBezTo>
                      <a:cubicBezTo>
                        <a:pt x="176" y="138"/>
                        <a:pt x="177" y="138"/>
                        <a:pt x="178" y="138"/>
                      </a:cubicBezTo>
                      <a:cubicBezTo>
                        <a:pt x="183" y="139"/>
                        <a:pt x="189" y="140"/>
                        <a:pt x="194" y="140"/>
                      </a:cubicBezTo>
                      <a:cubicBezTo>
                        <a:pt x="194" y="136"/>
                        <a:pt x="194" y="134"/>
                        <a:pt x="190" y="133"/>
                      </a:cubicBezTo>
                      <a:cubicBezTo>
                        <a:pt x="187" y="132"/>
                        <a:pt x="186" y="132"/>
                        <a:pt x="184" y="128"/>
                      </a:cubicBezTo>
                      <a:cubicBezTo>
                        <a:pt x="183" y="125"/>
                        <a:pt x="180" y="121"/>
                        <a:pt x="180" y="118"/>
                      </a:cubicBezTo>
                      <a:cubicBezTo>
                        <a:pt x="181" y="114"/>
                        <a:pt x="183" y="116"/>
                        <a:pt x="186" y="116"/>
                      </a:cubicBezTo>
                      <a:cubicBezTo>
                        <a:pt x="187" y="117"/>
                        <a:pt x="188" y="116"/>
                        <a:pt x="190" y="117"/>
                      </a:cubicBezTo>
                      <a:cubicBezTo>
                        <a:pt x="191" y="117"/>
                        <a:pt x="192" y="119"/>
                        <a:pt x="193" y="119"/>
                      </a:cubicBezTo>
                      <a:cubicBezTo>
                        <a:pt x="195" y="121"/>
                        <a:pt x="195" y="123"/>
                        <a:pt x="196" y="124"/>
                      </a:cubicBezTo>
                      <a:cubicBezTo>
                        <a:pt x="196" y="125"/>
                        <a:pt x="197" y="126"/>
                        <a:pt x="198" y="127"/>
                      </a:cubicBezTo>
                      <a:cubicBezTo>
                        <a:pt x="200" y="130"/>
                        <a:pt x="201" y="136"/>
                        <a:pt x="204" y="137"/>
                      </a:cubicBezTo>
                      <a:cubicBezTo>
                        <a:pt x="206" y="138"/>
                        <a:pt x="212" y="137"/>
                        <a:pt x="214" y="137"/>
                      </a:cubicBezTo>
                      <a:cubicBezTo>
                        <a:pt x="215" y="136"/>
                        <a:pt x="215" y="135"/>
                        <a:pt x="214" y="134"/>
                      </a:cubicBezTo>
                      <a:cubicBezTo>
                        <a:pt x="214" y="131"/>
                        <a:pt x="214" y="132"/>
                        <a:pt x="212" y="130"/>
                      </a:cubicBezTo>
                      <a:cubicBezTo>
                        <a:pt x="210" y="128"/>
                        <a:pt x="208" y="126"/>
                        <a:pt x="205" y="123"/>
                      </a:cubicBezTo>
                      <a:cubicBezTo>
                        <a:pt x="202" y="121"/>
                        <a:pt x="194" y="118"/>
                        <a:pt x="196" y="113"/>
                      </a:cubicBezTo>
                      <a:cubicBezTo>
                        <a:pt x="199" y="107"/>
                        <a:pt x="203" y="108"/>
                        <a:pt x="208" y="110"/>
                      </a:cubicBezTo>
                      <a:cubicBezTo>
                        <a:pt x="211" y="111"/>
                        <a:pt x="214" y="111"/>
                        <a:pt x="217" y="112"/>
                      </a:cubicBezTo>
                      <a:cubicBezTo>
                        <a:pt x="219" y="112"/>
                        <a:pt x="220" y="113"/>
                        <a:pt x="221" y="114"/>
                      </a:cubicBezTo>
                      <a:cubicBezTo>
                        <a:pt x="222" y="114"/>
                        <a:pt x="222" y="115"/>
                        <a:pt x="223" y="116"/>
                      </a:cubicBezTo>
                      <a:cubicBezTo>
                        <a:pt x="225" y="117"/>
                        <a:pt x="227" y="119"/>
                        <a:pt x="228" y="121"/>
                      </a:cubicBezTo>
                      <a:cubicBezTo>
                        <a:pt x="229" y="122"/>
                        <a:pt x="230" y="125"/>
                        <a:pt x="232" y="125"/>
                      </a:cubicBezTo>
                      <a:cubicBezTo>
                        <a:pt x="232" y="126"/>
                        <a:pt x="238" y="126"/>
                        <a:pt x="238" y="125"/>
                      </a:cubicBezTo>
                      <a:cubicBezTo>
                        <a:pt x="239" y="124"/>
                        <a:pt x="239" y="123"/>
                        <a:pt x="239" y="122"/>
                      </a:cubicBezTo>
                      <a:cubicBezTo>
                        <a:pt x="238" y="122"/>
                        <a:pt x="238" y="121"/>
                        <a:pt x="238" y="121"/>
                      </a:cubicBezTo>
                      <a:cubicBezTo>
                        <a:pt x="237" y="120"/>
                        <a:pt x="237" y="119"/>
                        <a:pt x="237" y="119"/>
                      </a:cubicBezTo>
                      <a:cubicBezTo>
                        <a:pt x="235" y="116"/>
                        <a:pt x="231" y="115"/>
                        <a:pt x="229" y="113"/>
                      </a:cubicBezTo>
                      <a:cubicBezTo>
                        <a:pt x="226" y="109"/>
                        <a:pt x="223" y="107"/>
                        <a:pt x="218" y="106"/>
                      </a:cubicBezTo>
                      <a:cubicBezTo>
                        <a:pt x="215" y="105"/>
                        <a:pt x="212" y="105"/>
                        <a:pt x="210" y="104"/>
                      </a:cubicBezTo>
                      <a:cubicBezTo>
                        <a:pt x="208" y="104"/>
                        <a:pt x="208" y="103"/>
                        <a:pt x="206" y="103"/>
                      </a:cubicBezTo>
                      <a:cubicBezTo>
                        <a:pt x="205" y="101"/>
                        <a:pt x="206" y="100"/>
                        <a:pt x="207" y="98"/>
                      </a:cubicBezTo>
                      <a:cubicBezTo>
                        <a:pt x="207" y="97"/>
                        <a:pt x="207" y="96"/>
                        <a:pt x="207" y="96"/>
                      </a:cubicBezTo>
                      <a:cubicBezTo>
                        <a:pt x="207" y="94"/>
                        <a:pt x="208" y="93"/>
                        <a:pt x="210" y="92"/>
                      </a:cubicBezTo>
                      <a:cubicBezTo>
                        <a:pt x="207" y="91"/>
                        <a:pt x="208" y="88"/>
                        <a:pt x="207" y="86"/>
                      </a:cubicBezTo>
                      <a:cubicBezTo>
                        <a:pt x="205" y="84"/>
                        <a:pt x="204" y="84"/>
                        <a:pt x="202" y="83"/>
                      </a:cubicBezTo>
                      <a:cubicBezTo>
                        <a:pt x="198" y="80"/>
                        <a:pt x="203" y="75"/>
                        <a:pt x="204" y="72"/>
                      </a:cubicBezTo>
                      <a:cubicBezTo>
                        <a:pt x="205" y="70"/>
                        <a:pt x="207" y="67"/>
                        <a:pt x="209" y="68"/>
                      </a:cubicBezTo>
                      <a:cubicBezTo>
                        <a:pt x="212" y="68"/>
                        <a:pt x="212" y="70"/>
                        <a:pt x="212" y="72"/>
                      </a:cubicBezTo>
                      <a:cubicBezTo>
                        <a:pt x="213" y="75"/>
                        <a:pt x="213" y="75"/>
                        <a:pt x="217" y="76"/>
                      </a:cubicBezTo>
                      <a:cubicBezTo>
                        <a:pt x="219" y="76"/>
                        <a:pt x="220" y="76"/>
                        <a:pt x="223" y="76"/>
                      </a:cubicBezTo>
                      <a:cubicBezTo>
                        <a:pt x="225" y="75"/>
                        <a:pt x="226" y="73"/>
                        <a:pt x="228" y="72"/>
                      </a:cubicBezTo>
                      <a:cubicBezTo>
                        <a:pt x="230" y="71"/>
                        <a:pt x="232" y="70"/>
                        <a:pt x="234" y="70"/>
                      </a:cubicBezTo>
                      <a:cubicBezTo>
                        <a:pt x="237" y="68"/>
                        <a:pt x="237" y="65"/>
                        <a:pt x="239" y="62"/>
                      </a:cubicBezTo>
                      <a:cubicBezTo>
                        <a:pt x="240" y="60"/>
                        <a:pt x="241" y="59"/>
                        <a:pt x="243" y="59"/>
                      </a:cubicBezTo>
                      <a:cubicBezTo>
                        <a:pt x="245" y="59"/>
                        <a:pt x="247" y="60"/>
                        <a:pt x="249" y="61"/>
                      </a:cubicBezTo>
                      <a:cubicBezTo>
                        <a:pt x="250" y="61"/>
                        <a:pt x="251" y="61"/>
                        <a:pt x="252" y="61"/>
                      </a:cubicBezTo>
                      <a:cubicBezTo>
                        <a:pt x="255" y="61"/>
                        <a:pt x="257" y="63"/>
                        <a:pt x="259" y="63"/>
                      </a:cubicBezTo>
                      <a:cubicBezTo>
                        <a:pt x="262" y="64"/>
                        <a:pt x="267" y="63"/>
                        <a:pt x="269" y="61"/>
                      </a:cubicBezTo>
                      <a:cubicBezTo>
                        <a:pt x="271" y="59"/>
                        <a:pt x="272" y="54"/>
                        <a:pt x="275" y="53"/>
                      </a:cubicBezTo>
                      <a:cubicBezTo>
                        <a:pt x="280" y="52"/>
                        <a:pt x="279" y="56"/>
                        <a:pt x="279" y="59"/>
                      </a:cubicBezTo>
                      <a:cubicBezTo>
                        <a:pt x="278" y="62"/>
                        <a:pt x="279" y="62"/>
                        <a:pt x="282" y="63"/>
                      </a:cubicBezTo>
                      <a:cubicBezTo>
                        <a:pt x="283" y="63"/>
                        <a:pt x="284" y="65"/>
                        <a:pt x="285" y="66"/>
                      </a:cubicBezTo>
                      <a:cubicBezTo>
                        <a:pt x="288" y="68"/>
                        <a:pt x="293" y="70"/>
                        <a:pt x="297" y="70"/>
                      </a:cubicBezTo>
                      <a:cubicBezTo>
                        <a:pt x="303" y="70"/>
                        <a:pt x="309" y="70"/>
                        <a:pt x="315" y="70"/>
                      </a:cubicBezTo>
                      <a:cubicBezTo>
                        <a:pt x="317" y="70"/>
                        <a:pt x="318" y="70"/>
                        <a:pt x="320" y="71"/>
                      </a:cubicBezTo>
                      <a:cubicBezTo>
                        <a:pt x="323" y="72"/>
                        <a:pt x="326" y="73"/>
                        <a:pt x="328" y="74"/>
                      </a:cubicBezTo>
                      <a:cubicBezTo>
                        <a:pt x="329" y="75"/>
                        <a:pt x="333" y="79"/>
                        <a:pt x="333" y="79"/>
                      </a:cubicBezTo>
                      <a:cubicBezTo>
                        <a:pt x="335" y="79"/>
                        <a:pt x="335" y="77"/>
                        <a:pt x="336" y="75"/>
                      </a:cubicBezTo>
                      <a:cubicBezTo>
                        <a:pt x="338" y="72"/>
                        <a:pt x="339" y="69"/>
                        <a:pt x="342" y="67"/>
                      </a:cubicBezTo>
                      <a:cubicBezTo>
                        <a:pt x="344" y="65"/>
                        <a:pt x="348" y="63"/>
                        <a:pt x="349" y="61"/>
                      </a:cubicBezTo>
                      <a:cubicBezTo>
                        <a:pt x="350" y="59"/>
                        <a:pt x="350" y="59"/>
                        <a:pt x="350" y="57"/>
                      </a:cubicBezTo>
                      <a:cubicBezTo>
                        <a:pt x="350" y="53"/>
                        <a:pt x="351" y="50"/>
                        <a:pt x="351" y="46"/>
                      </a:cubicBezTo>
                      <a:cubicBezTo>
                        <a:pt x="351" y="42"/>
                        <a:pt x="351" y="37"/>
                        <a:pt x="355" y="35"/>
                      </a:cubicBezTo>
                      <a:cubicBezTo>
                        <a:pt x="357" y="33"/>
                        <a:pt x="362" y="35"/>
                        <a:pt x="364" y="33"/>
                      </a:cubicBezTo>
                      <a:cubicBezTo>
                        <a:pt x="368" y="31"/>
                        <a:pt x="366" y="26"/>
                        <a:pt x="366" y="22"/>
                      </a:cubicBezTo>
                      <a:cubicBezTo>
                        <a:pt x="365" y="18"/>
                        <a:pt x="365" y="15"/>
                        <a:pt x="365" y="10"/>
                      </a:cubicBezTo>
                      <a:cubicBezTo>
                        <a:pt x="365" y="6"/>
                        <a:pt x="362" y="7"/>
                        <a:pt x="359" y="6"/>
                      </a:cubicBezTo>
                      <a:cubicBezTo>
                        <a:pt x="357" y="5"/>
                        <a:pt x="356" y="3"/>
                        <a:pt x="354" y="2"/>
                      </a:cubicBezTo>
                      <a:cubicBezTo>
                        <a:pt x="354" y="3"/>
                        <a:pt x="354" y="4"/>
                        <a:pt x="354" y="5"/>
                      </a:cubicBezTo>
                      <a:cubicBezTo>
                        <a:pt x="351" y="5"/>
                        <a:pt x="348" y="3"/>
                        <a:pt x="346" y="3"/>
                      </a:cubicBezTo>
                      <a:cubicBezTo>
                        <a:pt x="344" y="2"/>
                        <a:pt x="342" y="0"/>
                        <a:pt x="340" y="0"/>
                      </a:cubicBezTo>
                      <a:cubicBezTo>
                        <a:pt x="336" y="0"/>
                        <a:pt x="333" y="2"/>
                        <a:pt x="334" y="6"/>
                      </a:cubicBezTo>
                      <a:cubicBezTo>
                        <a:pt x="335" y="9"/>
                        <a:pt x="338" y="10"/>
                        <a:pt x="338" y="13"/>
                      </a:cubicBezTo>
                      <a:cubicBezTo>
                        <a:pt x="338" y="15"/>
                        <a:pt x="339" y="16"/>
                        <a:pt x="338" y="18"/>
                      </a:cubicBezTo>
                      <a:cubicBezTo>
                        <a:pt x="338" y="19"/>
                        <a:pt x="337" y="19"/>
                        <a:pt x="337" y="21"/>
                      </a:cubicBezTo>
                      <a:cubicBezTo>
                        <a:pt x="337" y="21"/>
                        <a:pt x="337" y="22"/>
                        <a:pt x="337" y="22"/>
                      </a:cubicBezTo>
                      <a:cubicBezTo>
                        <a:pt x="337" y="25"/>
                        <a:pt x="338" y="28"/>
                        <a:pt x="336" y="30"/>
                      </a:cubicBezTo>
                      <a:cubicBezTo>
                        <a:pt x="335" y="30"/>
                        <a:pt x="334" y="30"/>
                        <a:pt x="333" y="31"/>
                      </a:cubicBezTo>
                      <a:cubicBezTo>
                        <a:pt x="332" y="31"/>
                        <a:pt x="331" y="32"/>
                        <a:pt x="330" y="33"/>
                      </a:cubicBezTo>
                      <a:cubicBezTo>
                        <a:pt x="329" y="33"/>
                        <a:pt x="327" y="34"/>
                        <a:pt x="326" y="34"/>
                      </a:cubicBezTo>
                      <a:cubicBezTo>
                        <a:pt x="323" y="35"/>
                        <a:pt x="322" y="34"/>
                        <a:pt x="320" y="33"/>
                      </a:cubicBezTo>
                      <a:cubicBezTo>
                        <a:pt x="319" y="33"/>
                        <a:pt x="318" y="32"/>
                        <a:pt x="317" y="32"/>
                      </a:cubicBezTo>
                      <a:cubicBezTo>
                        <a:pt x="316" y="32"/>
                        <a:pt x="316" y="32"/>
                        <a:pt x="315" y="33"/>
                      </a:cubicBezTo>
                      <a:cubicBezTo>
                        <a:pt x="312" y="34"/>
                        <a:pt x="310" y="30"/>
                        <a:pt x="307" y="31"/>
                      </a:cubicBezTo>
                      <a:cubicBezTo>
                        <a:pt x="309" y="32"/>
                        <a:pt x="309" y="34"/>
                        <a:pt x="309" y="36"/>
                      </a:cubicBezTo>
                      <a:cubicBezTo>
                        <a:pt x="304" y="36"/>
                        <a:pt x="298" y="37"/>
                        <a:pt x="293" y="37"/>
                      </a:cubicBezTo>
                      <a:cubicBezTo>
                        <a:pt x="291" y="37"/>
                        <a:pt x="289" y="37"/>
                        <a:pt x="287" y="37"/>
                      </a:cubicBezTo>
                      <a:cubicBezTo>
                        <a:pt x="287" y="37"/>
                        <a:pt x="286" y="37"/>
                        <a:pt x="286" y="36"/>
                      </a:cubicBezTo>
                      <a:cubicBezTo>
                        <a:pt x="285" y="36"/>
                        <a:pt x="284" y="37"/>
                        <a:pt x="283" y="36"/>
                      </a:cubicBezTo>
                      <a:cubicBezTo>
                        <a:pt x="282" y="36"/>
                        <a:pt x="281" y="34"/>
                        <a:pt x="279" y="33"/>
                      </a:cubicBezTo>
                      <a:cubicBezTo>
                        <a:pt x="279" y="33"/>
                        <a:pt x="278" y="32"/>
                        <a:pt x="277" y="32"/>
                      </a:cubicBezTo>
                      <a:cubicBezTo>
                        <a:pt x="275" y="32"/>
                        <a:pt x="274" y="33"/>
                        <a:pt x="273" y="31"/>
                      </a:cubicBezTo>
                      <a:cubicBezTo>
                        <a:pt x="272" y="31"/>
                        <a:pt x="271" y="31"/>
                        <a:pt x="270" y="30"/>
                      </a:cubicBezTo>
                      <a:cubicBezTo>
                        <a:pt x="269" y="30"/>
                        <a:pt x="269" y="29"/>
                        <a:pt x="268" y="28"/>
                      </a:cubicBezTo>
                      <a:cubicBezTo>
                        <a:pt x="266" y="28"/>
                        <a:pt x="264" y="29"/>
                        <a:pt x="262" y="29"/>
                      </a:cubicBezTo>
                      <a:cubicBezTo>
                        <a:pt x="261" y="30"/>
                        <a:pt x="261" y="31"/>
                        <a:pt x="260" y="30"/>
                      </a:cubicBezTo>
                      <a:cubicBezTo>
                        <a:pt x="259" y="29"/>
                        <a:pt x="259" y="27"/>
                        <a:pt x="258" y="27"/>
                      </a:cubicBezTo>
                      <a:cubicBezTo>
                        <a:pt x="257" y="26"/>
                        <a:pt x="257" y="26"/>
                        <a:pt x="257" y="26"/>
                      </a:cubicBezTo>
                      <a:cubicBezTo>
                        <a:pt x="256" y="25"/>
                        <a:pt x="255" y="24"/>
                        <a:pt x="255" y="23"/>
                      </a:cubicBezTo>
                      <a:cubicBezTo>
                        <a:pt x="253" y="21"/>
                        <a:pt x="251" y="21"/>
                        <a:pt x="249" y="20"/>
                      </a:cubicBezTo>
                      <a:cubicBezTo>
                        <a:pt x="248" y="20"/>
                        <a:pt x="247" y="19"/>
                        <a:pt x="247" y="18"/>
                      </a:cubicBezTo>
                      <a:cubicBezTo>
                        <a:pt x="247" y="18"/>
                        <a:pt x="246" y="17"/>
                        <a:pt x="246" y="17"/>
                      </a:cubicBezTo>
                      <a:cubicBezTo>
                        <a:pt x="245" y="16"/>
                        <a:pt x="246" y="13"/>
                        <a:pt x="245" y="12"/>
                      </a:cubicBezTo>
                      <a:cubicBezTo>
                        <a:pt x="244" y="11"/>
                        <a:pt x="242" y="12"/>
                        <a:pt x="241" y="13"/>
                      </a:cubicBezTo>
                      <a:cubicBezTo>
                        <a:pt x="241" y="11"/>
                        <a:pt x="240" y="13"/>
                        <a:pt x="239" y="13"/>
                      </a:cubicBezTo>
                      <a:cubicBezTo>
                        <a:pt x="237" y="13"/>
                        <a:pt x="238" y="11"/>
                        <a:pt x="236" y="11"/>
                      </a:cubicBezTo>
                      <a:cubicBezTo>
                        <a:pt x="236" y="12"/>
                        <a:pt x="235" y="11"/>
                        <a:pt x="235" y="12"/>
                      </a:cubicBezTo>
                      <a:cubicBezTo>
                        <a:pt x="234" y="12"/>
                        <a:pt x="234" y="13"/>
                        <a:pt x="234" y="13"/>
                      </a:cubicBezTo>
                      <a:cubicBezTo>
                        <a:pt x="232" y="14"/>
                        <a:pt x="231" y="13"/>
                        <a:pt x="229" y="13"/>
                      </a:cubicBezTo>
                      <a:cubicBezTo>
                        <a:pt x="228" y="13"/>
                        <a:pt x="226" y="13"/>
                        <a:pt x="225" y="13"/>
                      </a:cubicBezTo>
                      <a:cubicBezTo>
                        <a:pt x="224" y="13"/>
                        <a:pt x="223" y="12"/>
                        <a:pt x="222" y="11"/>
                      </a:cubicBezTo>
                      <a:cubicBezTo>
                        <a:pt x="219" y="10"/>
                        <a:pt x="220" y="14"/>
                        <a:pt x="220" y="15"/>
                      </a:cubicBezTo>
                      <a:cubicBezTo>
                        <a:pt x="219" y="18"/>
                        <a:pt x="216" y="19"/>
                        <a:pt x="214" y="17"/>
                      </a:cubicBezTo>
                      <a:cubicBezTo>
                        <a:pt x="213" y="18"/>
                        <a:pt x="212" y="19"/>
                        <a:pt x="211" y="19"/>
                      </a:cubicBezTo>
                      <a:cubicBezTo>
                        <a:pt x="211" y="19"/>
                        <a:pt x="210" y="19"/>
                        <a:pt x="209" y="19"/>
                      </a:cubicBezTo>
                      <a:cubicBezTo>
                        <a:pt x="208" y="19"/>
                        <a:pt x="208" y="20"/>
                        <a:pt x="207" y="21"/>
                      </a:cubicBezTo>
                      <a:cubicBezTo>
                        <a:pt x="206" y="22"/>
                        <a:pt x="203" y="23"/>
                        <a:pt x="201" y="23"/>
                      </a:cubicBezTo>
                      <a:cubicBezTo>
                        <a:pt x="199" y="24"/>
                        <a:pt x="197" y="23"/>
                        <a:pt x="195" y="24"/>
                      </a:cubicBezTo>
                      <a:cubicBezTo>
                        <a:pt x="194" y="24"/>
                        <a:pt x="193" y="24"/>
                        <a:pt x="191" y="24"/>
                      </a:cubicBezTo>
                      <a:cubicBezTo>
                        <a:pt x="190" y="24"/>
                        <a:pt x="189" y="23"/>
                        <a:pt x="188" y="23"/>
                      </a:cubicBezTo>
                      <a:cubicBezTo>
                        <a:pt x="186" y="22"/>
                        <a:pt x="182" y="24"/>
                        <a:pt x="180" y="25"/>
                      </a:cubicBezTo>
                      <a:cubicBezTo>
                        <a:pt x="177" y="26"/>
                        <a:pt x="175" y="26"/>
                        <a:pt x="172" y="26"/>
                      </a:cubicBezTo>
                      <a:cubicBezTo>
                        <a:pt x="170" y="26"/>
                        <a:pt x="168" y="26"/>
                        <a:pt x="167" y="26"/>
                      </a:cubicBezTo>
                      <a:cubicBezTo>
                        <a:pt x="165" y="26"/>
                        <a:pt x="164" y="27"/>
                        <a:pt x="163" y="26"/>
                      </a:cubicBezTo>
                      <a:cubicBezTo>
                        <a:pt x="162" y="25"/>
                        <a:pt x="162" y="24"/>
                        <a:pt x="161" y="24"/>
                      </a:cubicBezTo>
                      <a:cubicBezTo>
                        <a:pt x="160" y="23"/>
                        <a:pt x="159" y="22"/>
                        <a:pt x="158" y="21"/>
                      </a:cubicBezTo>
                      <a:cubicBezTo>
                        <a:pt x="158" y="21"/>
                        <a:pt x="158" y="21"/>
                        <a:pt x="158" y="21"/>
                      </a:cubicBezTo>
                      <a:cubicBezTo>
                        <a:pt x="158" y="21"/>
                        <a:pt x="157" y="21"/>
                        <a:pt x="157" y="21"/>
                      </a:cubicBezTo>
                      <a:cubicBezTo>
                        <a:pt x="157" y="22"/>
                        <a:pt x="156" y="22"/>
                        <a:pt x="155" y="22"/>
                      </a:cubicBezTo>
                      <a:cubicBezTo>
                        <a:pt x="154" y="23"/>
                        <a:pt x="154" y="23"/>
                        <a:pt x="153" y="24"/>
                      </a:cubicBezTo>
                      <a:cubicBezTo>
                        <a:pt x="152" y="24"/>
                        <a:pt x="151" y="26"/>
                        <a:pt x="150" y="26"/>
                      </a:cubicBezTo>
                      <a:cubicBezTo>
                        <a:pt x="149" y="26"/>
                        <a:pt x="147" y="25"/>
                        <a:pt x="147" y="27"/>
                      </a:cubicBezTo>
                      <a:cubicBezTo>
                        <a:pt x="146" y="27"/>
                        <a:pt x="147" y="29"/>
                        <a:pt x="147" y="29"/>
                      </a:cubicBezTo>
                      <a:cubicBezTo>
                        <a:pt x="146" y="30"/>
                        <a:pt x="146" y="30"/>
                        <a:pt x="146" y="30"/>
                      </a:cubicBezTo>
                      <a:cubicBezTo>
                        <a:pt x="146" y="31"/>
                        <a:pt x="146" y="31"/>
                        <a:pt x="146" y="32"/>
                      </a:cubicBezTo>
                      <a:cubicBezTo>
                        <a:pt x="145" y="34"/>
                        <a:pt x="145" y="35"/>
                        <a:pt x="145" y="37"/>
                      </a:cubicBezTo>
                      <a:cubicBezTo>
                        <a:pt x="145" y="38"/>
                        <a:pt x="145" y="39"/>
                        <a:pt x="144" y="40"/>
                      </a:cubicBezTo>
                      <a:cubicBezTo>
                        <a:pt x="143" y="40"/>
                        <a:pt x="143" y="38"/>
                        <a:pt x="142" y="37"/>
                      </a:cubicBezTo>
                      <a:cubicBezTo>
                        <a:pt x="141" y="37"/>
                        <a:pt x="138" y="39"/>
                        <a:pt x="138" y="40"/>
                      </a:cubicBezTo>
                      <a:cubicBezTo>
                        <a:pt x="137" y="40"/>
                        <a:pt x="136" y="40"/>
                        <a:pt x="135" y="40"/>
                      </a:cubicBezTo>
                      <a:cubicBezTo>
                        <a:pt x="133" y="40"/>
                        <a:pt x="132" y="39"/>
                        <a:pt x="131" y="39"/>
                      </a:cubicBezTo>
                      <a:cubicBezTo>
                        <a:pt x="129" y="39"/>
                        <a:pt x="127" y="39"/>
                        <a:pt x="125" y="39"/>
                      </a:cubicBezTo>
                      <a:cubicBezTo>
                        <a:pt x="125" y="39"/>
                        <a:pt x="124" y="39"/>
                        <a:pt x="124" y="39"/>
                      </a:cubicBezTo>
                      <a:cubicBezTo>
                        <a:pt x="123" y="39"/>
                        <a:pt x="123" y="39"/>
                        <a:pt x="122" y="39"/>
                      </a:cubicBezTo>
                      <a:cubicBezTo>
                        <a:pt x="121" y="38"/>
                        <a:pt x="119" y="38"/>
                        <a:pt x="118" y="37"/>
                      </a:cubicBezTo>
                      <a:cubicBezTo>
                        <a:pt x="117" y="37"/>
                        <a:pt x="116" y="37"/>
                        <a:pt x="115" y="38"/>
                      </a:cubicBezTo>
                      <a:cubicBezTo>
                        <a:pt x="115" y="38"/>
                        <a:pt x="114" y="39"/>
                        <a:pt x="113" y="39"/>
                      </a:cubicBezTo>
                      <a:cubicBezTo>
                        <a:pt x="112" y="39"/>
                        <a:pt x="110" y="38"/>
                        <a:pt x="109" y="38"/>
                      </a:cubicBezTo>
                      <a:cubicBezTo>
                        <a:pt x="108" y="37"/>
                        <a:pt x="107" y="37"/>
                        <a:pt x="107" y="37"/>
                      </a:cubicBezTo>
                      <a:cubicBezTo>
                        <a:pt x="105" y="37"/>
                        <a:pt x="103" y="39"/>
                        <a:pt x="102" y="41"/>
                      </a:cubicBezTo>
                      <a:cubicBezTo>
                        <a:pt x="101" y="42"/>
                        <a:pt x="100" y="43"/>
                        <a:pt x="99" y="44"/>
                      </a:cubicBezTo>
                      <a:cubicBezTo>
                        <a:pt x="98" y="46"/>
                        <a:pt x="95" y="47"/>
                        <a:pt x="94" y="49"/>
                      </a:cubicBezTo>
                      <a:cubicBezTo>
                        <a:pt x="93" y="50"/>
                        <a:pt x="93" y="51"/>
                        <a:pt x="93" y="52"/>
                      </a:cubicBezTo>
                      <a:cubicBezTo>
                        <a:pt x="92" y="52"/>
                        <a:pt x="91" y="54"/>
                        <a:pt x="90" y="54"/>
                      </a:cubicBezTo>
                      <a:cubicBezTo>
                        <a:pt x="89" y="55"/>
                        <a:pt x="87" y="56"/>
                        <a:pt x="86" y="56"/>
                      </a:cubicBezTo>
                      <a:cubicBezTo>
                        <a:pt x="85" y="56"/>
                        <a:pt x="83" y="56"/>
                        <a:pt x="82" y="56"/>
                      </a:cubicBezTo>
                      <a:cubicBezTo>
                        <a:pt x="81" y="57"/>
                        <a:pt x="80" y="56"/>
                        <a:pt x="79" y="56"/>
                      </a:cubicBezTo>
                      <a:cubicBezTo>
                        <a:pt x="79" y="56"/>
                        <a:pt x="78" y="56"/>
                        <a:pt x="78" y="56"/>
                      </a:cubicBezTo>
                      <a:cubicBezTo>
                        <a:pt x="77" y="57"/>
                        <a:pt x="78" y="57"/>
                        <a:pt x="77" y="58"/>
                      </a:cubicBezTo>
                      <a:cubicBezTo>
                        <a:pt x="77" y="58"/>
                        <a:pt x="76" y="58"/>
                        <a:pt x="75" y="58"/>
                      </a:cubicBezTo>
                      <a:cubicBezTo>
                        <a:pt x="73" y="58"/>
                        <a:pt x="72" y="57"/>
                        <a:pt x="70" y="57"/>
                      </a:cubicBezTo>
                      <a:cubicBezTo>
                        <a:pt x="68" y="57"/>
                        <a:pt x="67" y="57"/>
                        <a:pt x="65" y="57"/>
                      </a:cubicBezTo>
                      <a:cubicBezTo>
                        <a:pt x="64" y="57"/>
                        <a:pt x="62" y="57"/>
                        <a:pt x="60" y="57"/>
                      </a:cubicBezTo>
                      <a:cubicBezTo>
                        <a:pt x="59" y="58"/>
                        <a:pt x="57" y="59"/>
                        <a:pt x="56" y="60"/>
                      </a:cubicBezTo>
                      <a:cubicBezTo>
                        <a:pt x="54" y="60"/>
                        <a:pt x="52" y="61"/>
                        <a:pt x="51" y="62"/>
                      </a:cubicBezTo>
                      <a:cubicBezTo>
                        <a:pt x="49" y="64"/>
                        <a:pt x="47" y="66"/>
                        <a:pt x="45" y="67"/>
                      </a:cubicBezTo>
                      <a:cubicBezTo>
                        <a:pt x="46" y="69"/>
                        <a:pt x="49" y="71"/>
                        <a:pt x="50" y="73"/>
                      </a:cubicBezTo>
                      <a:cubicBezTo>
                        <a:pt x="51" y="74"/>
                        <a:pt x="53" y="79"/>
                        <a:pt x="52" y="81"/>
                      </a:cubicBezTo>
                      <a:cubicBezTo>
                        <a:pt x="51" y="81"/>
                        <a:pt x="50" y="82"/>
                        <a:pt x="50" y="82"/>
                      </a:cubicBezTo>
                      <a:cubicBezTo>
                        <a:pt x="48" y="83"/>
                        <a:pt x="48" y="83"/>
                        <a:pt x="48" y="85"/>
                      </a:cubicBezTo>
                      <a:cubicBezTo>
                        <a:pt x="47" y="87"/>
                        <a:pt x="48" y="89"/>
                        <a:pt x="46" y="90"/>
                      </a:cubicBezTo>
                      <a:cubicBezTo>
                        <a:pt x="45" y="90"/>
                        <a:pt x="43" y="90"/>
                        <a:pt x="42" y="90"/>
                      </a:cubicBezTo>
                      <a:cubicBezTo>
                        <a:pt x="42" y="90"/>
                        <a:pt x="41" y="90"/>
                        <a:pt x="41" y="90"/>
                      </a:cubicBezTo>
                      <a:cubicBezTo>
                        <a:pt x="41" y="91"/>
                        <a:pt x="40" y="91"/>
                        <a:pt x="40" y="91"/>
                      </a:cubicBezTo>
                      <a:cubicBezTo>
                        <a:pt x="39" y="92"/>
                        <a:pt x="38" y="91"/>
                        <a:pt x="37" y="91"/>
                      </a:cubicBezTo>
                      <a:cubicBezTo>
                        <a:pt x="36" y="92"/>
                        <a:pt x="36" y="93"/>
                        <a:pt x="35" y="94"/>
                      </a:cubicBezTo>
                      <a:cubicBezTo>
                        <a:pt x="34" y="96"/>
                        <a:pt x="33" y="98"/>
                        <a:pt x="33" y="100"/>
                      </a:cubicBezTo>
                      <a:cubicBezTo>
                        <a:pt x="33" y="102"/>
                        <a:pt x="33" y="103"/>
                        <a:pt x="32" y="105"/>
                      </a:cubicBezTo>
                      <a:cubicBezTo>
                        <a:pt x="31" y="106"/>
                        <a:pt x="31" y="107"/>
                        <a:pt x="31" y="108"/>
                      </a:cubicBezTo>
                      <a:cubicBezTo>
                        <a:pt x="30" y="109"/>
                        <a:pt x="29" y="110"/>
                        <a:pt x="29" y="112"/>
                      </a:cubicBezTo>
                      <a:cubicBezTo>
                        <a:pt x="28" y="112"/>
                        <a:pt x="29" y="113"/>
                        <a:pt x="29" y="113"/>
                      </a:cubicBezTo>
                      <a:cubicBezTo>
                        <a:pt x="29" y="115"/>
                        <a:pt x="28" y="115"/>
                        <a:pt x="28" y="116"/>
                      </a:cubicBezTo>
                      <a:cubicBezTo>
                        <a:pt x="27" y="117"/>
                        <a:pt x="27" y="118"/>
                        <a:pt x="27" y="119"/>
                      </a:cubicBezTo>
                      <a:cubicBezTo>
                        <a:pt x="27" y="119"/>
                        <a:pt x="26" y="121"/>
                        <a:pt x="26" y="121"/>
                      </a:cubicBezTo>
                      <a:cubicBezTo>
                        <a:pt x="25" y="121"/>
                        <a:pt x="23" y="120"/>
                        <a:pt x="22" y="120"/>
                      </a:cubicBezTo>
                      <a:cubicBezTo>
                        <a:pt x="20" y="120"/>
                        <a:pt x="19" y="120"/>
                        <a:pt x="18" y="121"/>
                      </a:cubicBezTo>
                      <a:cubicBezTo>
                        <a:pt x="16" y="122"/>
                        <a:pt x="14" y="123"/>
                        <a:pt x="13" y="125"/>
                      </a:cubicBezTo>
                      <a:cubicBezTo>
                        <a:pt x="12" y="126"/>
                        <a:pt x="12" y="126"/>
                        <a:pt x="11" y="127"/>
                      </a:cubicBezTo>
                      <a:cubicBezTo>
                        <a:pt x="11" y="128"/>
                        <a:pt x="11" y="128"/>
                        <a:pt x="10" y="129"/>
                      </a:cubicBezTo>
                      <a:cubicBezTo>
                        <a:pt x="10" y="129"/>
                        <a:pt x="9" y="131"/>
                        <a:pt x="9" y="132"/>
                      </a:cubicBezTo>
                      <a:cubicBezTo>
                        <a:pt x="9" y="133"/>
                        <a:pt x="10" y="133"/>
                        <a:pt x="10" y="134"/>
                      </a:cubicBezTo>
                      <a:cubicBezTo>
                        <a:pt x="11" y="135"/>
                        <a:pt x="11" y="136"/>
                        <a:pt x="11" y="137"/>
                      </a:cubicBezTo>
                      <a:cubicBezTo>
                        <a:pt x="12" y="138"/>
                        <a:pt x="13" y="139"/>
                        <a:pt x="12" y="140"/>
                      </a:cubicBezTo>
                      <a:cubicBezTo>
                        <a:pt x="12" y="141"/>
                        <a:pt x="11" y="141"/>
                        <a:pt x="11" y="142"/>
                      </a:cubicBezTo>
                      <a:cubicBezTo>
                        <a:pt x="10" y="142"/>
                        <a:pt x="10" y="142"/>
                        <a:pt x="10" y="142"/>
                      </a:cubicBezTo>
                      <a:cubicBezTo>
                        <a:pt x="9" y="143"/>
                        <a:pt x="9" y="143"/>
                        <a:pt x="9" y="143"/>
                      </a:cubicBezTo>
                      <a:cubicBezTo>
                        <a:pt x="8" y="143"/>
                        <a:pt x="8" y="143"/>
                        <a:pt x="8" y="143"/>
                      </a:cubicBezTo>
                      <a:cubicBezTo>
                        <a:pt x="7" y="144"/>
                        <a:pt x="7" y="145"/>
                        <a:pt x="7" y="147"/>
                      </a:cubicBezTo>
                      <a:cubicBezTo>
                        <a:pt x="6" y="148"/>
                        <a:pt x="5" y="150"/>
                        <a:pt x="4" y="150"/>
                      </a:cubicBezTo>
                      <a:cubicBezTo>
                        <a:pt x="4" y="151"/>
                        <a:pt x="3" y="151"/>
                        <a:pt x="3" y="151"/>
                      </a:cubicBezTo>
                      <a:cubicBezTo>
                        <a:pt x="2" y="152"/>
                        <a:pt x="2" y="152"/>
                        <a:pt x="2" y="153"/>
                      </a:cubicBezTo>
                      <a:cubicBezTo>
                        <a:pt x="1" y="153"/>
                        <a:pt x="0" y="153"/>
                        <a:pt x="0" y="153"/>
                      </a:cubicBezTo>
                    </a:path>
                  </a:pathLst>
                </a:custGeom>
                <a:grp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sp>
              <p:nvSpPr>
                <p:cNvPr id="158" name="Freeform 44">
                  <a:extLst>
                    <a:ext uri="{FF2B5EF4-FFF2-40B4-BE49-F238E27FC236}">
                      <a16:creationId xmlns:a16="http://schemas.microsoft.com/office/drawing/2014/main" id="{3012E5D5-E657-ABE9-C7DC-E86E18DCEEBD}"/>
                    </a:ext>
                  </a:extLst>
                </p:cNvPr>
                <p:cNvSpPr>
                  <a:spLocks/>
                </p:cNvSpPr>
                <p:nvPr/>
              </p:nvSpPr>
              <p:spPr bwMode="auto">
                <a:xfrm>
                  <a:off x="2878819" y="5542758"/>
                  <a:ext cx="27556" cy="32566"/>
                </a:xfrm>
                <a:custGeom>
                  <a:avLst/>
                  <a:gdLst/>
                  <a:ahLst/>
                  <a:cxnLst>
                    <a:cxn ang="0">
                      <a:pos x="23" y="23"/>
                    </a:cxn>
                    <a:cxn ang="0">
                      <a:pos x="17" y="16"/>
                    </a:cxn>
                    <a:cxn ang="0">
                      <a:pos x="17" y="8"/>
                    </a:cxn>
                    <a:cxn ang="0">
                      <a:pos x="12" y="3"/>
                    </a:cxn>
                    <a:cxn ang="0">
                      <a:pos x="12" y="12"/>
                    </a:cxn>
                    <a:cxn ang="0">
                      <a:pos x="7" y="14"/>
                    </a:cxn>
                    <a:cxn ang="0">
                      <a:pos x="2" y="20"/>
                    </a:cxn>
                    <a:cxn ang="0">
                      <a:pos x="2" y="27"/>
                    </a:cxn>
                    <a:cxn ang="0">
                      <a:pos x="6" y="22"/>
                    </a:cxn>
                    <a:cxn ang="0">
                      <a:pos x="8" y="28"/>
                    </a:cxn>
                    <a:cxn ang="0">
                      <a:pos x="13" y="31"/>
                    </a:cxn>
                    <a:cxn ang="0">
                      <a:pos x="26" y="32"/>
                    </a:cxn>
                    <a:cxn ang="0">
                      <a:pos x="25" y="23"/>
                    </a:cxn>
                    <a:cxn ang="0">
                      <a:pos x="23" y="23"/>
                    </a:cxn>
                  </a:cxnLst>
                  <a:rect l="0" t="0" r="r" b="b"/>
                  <a:pathLst>
                    <a:path w="28" h="33">
                      <a:moveTo>
                        <a:pt x="23" y="23"/>
                      </a:moveTo>
                      <a:cubicBezTo>
                        <a:pt x="20" y="23"/>
                        <a:pt x="18" y="18"/>
                        <a:pt x="17" y="16"/>
                      </a:cubicBezTo>
                      <a:cubicBezTo>
                        <a:pt x="17" y="13"/>
                        <a:pt x="17" y="10"/>
                        <a:pt x="17" y="8"/>
                      </a:cubicBezTo>
                      <a:cubicBezTo>
                        <a:pt x="17" y="6"/>
                        <a:pt x="15" y="0"/>
                        <a:pt x="12" y="3"/>
                      </a:cubicBezTo>
                      <a:cubicBezTo>
                        <a:pt x="10" y="5"/>
                        <a:pt x="13" y="9"/>
                        <a:pt x="12" y="12"/>
                      </a:cubicBezTo>
                      <a:cubicBezTo>
                        <a:pt x="11" y="13"/>
                        <a:pt x="9" y="14"/>
                        <a:pt x="7" y="14"/>
                      </a:cubicBezTo>
                      <a:cubicBezTo>
                        <a:pt x="4" y="15"/>
                        <a:pt x="3" y="16"/>
                        <a:pt x="2" y="20"/>
                      </a:cubicBezTo>
                      <a:cubicBezTo>
                        <a:pt x="1" y="22"/>
                        <a:pt x="0" y="27"/>
                        <a:pt x="2" y="27"/>
                      </a:cubicBezTo>
                      <a:cubicBezTo>
                        <a:pt x="5" y="27"/>
                        <a:pt x="6" y="24"/>
                        <a:pt x="6" y="22"/>
                      </a:cubicBezTo>
                      <a:cubicBezTo>
                        <a:pt x="7" y="24"/>
                        <a:pt x="7" y="27"/>
                        <a:pt x="8" y="28"/>
                      </a:cubicBezTo>
                      <a:cubicBezTo>
                        <a:pt x="9" y="30"/>
                        <a:pt x="11" y="30"/>
                        <a:pt x="13" y="31"/>
                      </a:cubicBezTo>
                      <a:cubicBezTo>
                        <a:pt x="17" y="32"/>
                        <a:pt x="22" y="33"/>
                        <a:pt x="26" y="32"/>
                      </a:cubicBezTo>
                      <a:cubicBezTo>
                        <a:pt x="27" y="30"/>
                        <a:pt x="28" y="24"/>
                        <a:pt x="25" y="23"/>
                      </a:cubicBezTo>
                      <a:lnTo>
                        <a:pt x="23" y="23"/>
                      </a:lnTo>
                      <a:close/>
                    </a:path>
                  </a:pathLst>
                </a:custGeom>
                <a:grp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sp>
              <p:nvSpPr>
                <p:cNvPr id="159" name="Freeform 45">
                  <a:extLst>
                    <a:ext uri="{FF2B5EF4-FFF2-40B4-BE49-F238E27FC236}">
                      <a16:creationId xmlns:a16="http://schemas.microsoft.com/office/drawing/2014/main" id="{42F10030-3505-8294-F830-FA3546003CF0}"/>
                    </a:ext>
                  </a:extLst>
                </p:cNvPr>
                <p:cNvSpPr>
                  <a:spLocks/>
                </p:cNvSpPr>
                <p:nvPr/>
              </p:nvSpPr>
              <p:spPr bwMode="auto">
                <a:xfrm>
                  <a:off x="2893849" y="5584509"/>
                  <a:ext cx="20040" cy="22546"/>
                </a:xfrm>
                <a:custGeom>
                  <a:avLst/>
                  <a:gdLst/>
                  <a:ahLst/>
                  <a:cxnLst>
                    <a:cxn ang="0">
                      <a:pos x="10" y="7"/>
                    </a:cxn>
                    <a:cxn ang="0">
                      <a:pos x="3" y="2"/>
                    </a:cxn>
                    <a:cxn ang="0">
                      <a:pos x="1" y="11"/>
                    </a:cxn>
                    <a:cxn ang="0">
                      <a:pos x="4" y="18"/>
                    </a:cxn>
                    <a:cxn ang="0">
                      <a:pos x="8" y="22"/>
                    </a:cxn>
                    <a:cxn ang="0">
                      <a:pos x="13" y="23"/>
                    </a:cxn>
                    <a:cxn ang="0">
                      <a:pos x="14" y="20"/>
                    </a:cxn>
                    <a:cxn ang="0">
                      <a:pos x="19" y="20"/>
                    </a:cxn>
                    <a:cxn ang="0">
                      <a:pos x="12" y="8"/>
                    </a:cxn>
                    <a:cxn ang="0">
                      <a:pos x="10" y="7"/>
                    </a:cxn>
                  </a:cxnLst>
                  <a:rect l="0" t="0" r="r" b="b"/>
                  <a:pathLst>
                    <a:path w="21" h="23">
                      <a:moveTo>
                        <a:pt x="10" y="7"/>
                      </a:moveTo>
                      <a:cubicBezTo>
                        <a:pt x="8" y="5"/>
                        <a:pt x="6" y="0"/>
                        <a:pt x="3" y="2"/>
                      </a:cubicBezTo>
                      <a:cubicBezTo>
                        <a:pt x="0" y="3"/>
                        <a:pt x="1" y="9"/>
                        <a:pt x="1" y="11"/>
                      </a:cubicBezTo>
                      <a:cubicBezTo>
                        <a:pt x="2" y="13"/>
                        <a:pt x="3" y="16"/>
                        <a:pt x="4" y="18"/>
                      </a:cubicBezTo>
                      <a:cubicBezTo>
                        <a:pt x="5" y="21"/>
                        <a:pt x="5" y="21"/>
                        <a:pt x="8" y="22"/>
                      </a:cubicBezTo>
                      <a:cubicBezTo>
                        <a:pt x="9" y="22"/>
                        <a:pt x="12" y="23"/>
                        <a:pt x="13" y="23"/>
                      </a:cubicBezTo>
                      <a:cubicBezTo>
                        <a:pt x="13" y="22"/>
                        <a:pt x="13" y="21"/>
                        <a:pt x="14" y="20"/>
                      </a:cubicBezTo>
                      <a:cubicBezTo>
                        <a:pt x="16" y="20"/>
                        <a:pt x="17" y="23"/>
                        <a:pt x="19" y="20"/>
                      </a:cubicBezTo>
                      <a:cubicBezTo>
                        <a:pt x="21" y="16"/>
                        <a:pt x="15" y="10"/>
                        <a:pt x="12" y="8"/>
                      </a:cubicBezTo>
                      <a:lnTo>
                        <a:pt x="10" y="7"/>
                      </a:lnTo>
                      <a:close/>
                    </a:path>
                  </a:pathLst>
                </a:custGeom>
                <a:grp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sp>
              <p:nvSpPr>
                <p:cNvPr id="160" name="Freeform 46">
                  <a:extLst>
                    <a:ext uri="{FF2B5EF4-FFF2-40B4-BE49-F238E27FC236}">
                      <a16:creationId xmlns:a16="http://schemas.microsoft.com/office/drawing/2014/main" id="{B120260D-8FE2-7C56-C283-E051DC2002FE}"/>
                    </a:ext>
                  </a:extLst>
                </p:cNvPr>
                <p:cNvSpPr>
                  <a:spLocks/>
                </p:cNvSpPr>
                <p:nvPr/>
              </p:nvSpPr>
              <p:spPr bwMode="auto">
                <a:xfrm>
                  <a:off x="3123477" y="5597869"/>
                  <a:ext cx="16700" cy="20876"/>
                </a:xfrm>
                <a:custGeom>
                  <a:avLst/>
                  <a:gdLst/>
                  <a:ahLst/>
                  <a:cxnLst>
                    <a:cxn ang="0">
                      <a:pos x="10" y="6"/>
                    </a:cxn>
                    <a:cxn ang="0">
                      <a:pos x="1" y="1"/>
                    </a:cxn>
                    <a:cxn ang="0">
                      <a:pos x="7" y="12"/>
                    </a:cxn>
                    <a:cxn ang="0">
                      <a:pos x="16" y="21"/>
                    </a:cxn>
                    <a:cxn ang="0">
                      <a:pos x="15" y="14"/>
                    </a:cxn>
                    <a:cxn ang="0">
                      <a:pos x="10" y="7"/>
                    </a:cxn>
                    <a:cxn ang="0">
                      <a:pos x="10" y="6"/>
                    </a:cxn>
                  </a:cxnLst>
                  <a:rect l="0" t="0" r="r" b="b"/>
                  <a:pathLst>
                    <a:path w="17" h="21">
                      <a:moveTo>
                        <a:pt x="10" y="6"/>
                      </a:moveTo>
                      <a:cubicBezTo>
                        <a:pt x="11" y="3"/>
                        <a:pt x="5" y="0"/>
                        <a:pt x="1" y="1"/>
                      </a:cubicBezTo>
                      <a:cubicBezTo>
                        <a:pt x="0" y="5"/>
                        <a:pt x="4" y="9"/>
                        <a:pt x="7" y="12"/>
                      </a:cubicBezTo>
                      <a:cubicBezTo>
                        <a:pt x="9" y="15"/>
                        <a:pt x="13" y="20"/>
                        <a:pt x="16" y="21"/>
                      </a:cubicBezTo>
                      <a:cubicBezTo>
                        <a:pt x="17" y="19"/>
                        <a:pt x="16" y="16"/>
                        <a:pt x="15" y="14"/>
                      </a:cubicBezTo>
                      <a:cubicBezTo>
                        <a:pt x="14" y="13"/>
                        <a:pt x="12" y="8"/>
                        <a:pt x="10" y="7"/>
                      </a:cubicBezTo>
                      <a:lnTo>
                        <a:pt x="10" y="6"/>
                      </a:lnTo>
                      <a:close/>
                    </a:path>
                  </a:pathLst>
                </a:custGeom>
                <a:grp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sp>
              <p:nvSpPr>
                <p:cNvPr id="161" name="Freeform 47">
                  <a:extLst>
                    <a:ext uri="{FF2B5EF4-FFF2-40B4-BE49-F238E27FC236}">
                      <a16:creationId xmlns:a16="http://schemas.microsoft.com/office/drawing/2014/main" id="{3573DFDD-794B-CD54-49A8-A79362B156D2}"/>
                    </a:ext>
                  </a:extLst>
                </p:cNvPr>
                <p:cNvSpPr>
                  <a:spLocks/>
                </p:cNvSpPr>
                <p:nvPr/>
              </p:nvSpPr>
              <p:spPr bwMode="auto">
                <a:xfrm>
                  <a:off x="3143517" y="5622919"/>
                  <a:ext cx="16700" cy="8350"/>
                </a:xfrm>
                <a:custGeom>
                  <a:avLst/>
                  <a:gdLst/>
                  <a:ahLst/>
                  <a:cxnLst>
                    <a:cxn ang="0">
                      <a:pos x="10" y="3"/>
                    </a:cxn>
                    <a:cxn ang="0">
                      <a:pos x="1" y="1"/>
                    </a:cxn>
                    <a:cxn ang="0">
                      <a:pos x="11" y="8"/>
                    </a:cxn>
                    <a:cxn ang="0">
                      <a:pos x="7" y="1"/>
                    </a:cxn>
                    <a:cxn ang="0">
                      <a:pos x="10" y="3"/>
                    </a:cxn>
                  </a:cxnLst>
                  <a:rect l="0" t="0" r="r" b="b"/>
                  <a:pathLst>
                    <a:path w="17" h="9">
                      <a:moveTo>
                        <a:pt x="10" y="3"/>
                      </a:moveTo>
                      <a:cubicBezTo>
                        <a:pt x="7" y="2"/>
                        <a:pt x="4" y="0"/>
                        <a:pt x="1" y="1"/>
                      </a:cubicBezTo>
                      <a:cubicBezTo>
                        <a:pt x="0" y="6"/>
                        <a:pt x="6" y="9"/>
                        <a:pt x="11" y="8"/>
                      </a:cubicBezTo>
                      <a:cubicBezTo>
                        <a:pt x="17" y="8"/>
                        <a:pt x="11" y="1"/>
                        <a:pt x="7" y="1"/>
                      </a:cubicBezTo>
                      <a:lnTo>
                        <a:pt x="10" y="3"/>
                      </a:lnTo>
                      <a:close/>
                    </a:path>
                  </a:pathLst>
                </a:custGeom>
                <a:grp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sp>
              <p:nvSpPr>
                <p:cNvPr id="162" name="Freeform 48">
                  <a:extLst>
                    <a:ext uri="{FF2B5EF4-FFF2-40B4-BE49-F238E27FC236}">
                      <a16:creationId xmlns:a16="http://schemas.microsoft.com/office/drawing/2014/main" id="{F030CD85-9494-739A-270E-CFB624B39E2C}"/>
                    </a:ext>
                  </a:extLst>
                </p:cNvPr>
                <p:cNvSpPr>
                  <a:spLocks/>
                </p:cNvSpPr>
                <p:nvPr/>
              </p:nvSpPr>
              <p:spPr bwMode="auto">
                <a:xfrm>
                  <a:off x="3156042" y="5657155"/>
                  <a:ext cx="11690" cy="19206"/>
                </a:xfrm>
                <a:custGeom>
                  <a:avLst/>
                  <a:gdLst/>
                  <a:ahLst/>
                  <a:cxnLst>
                    <a:cxn ang="0">
                      <a:pos x="12" y="1"/>
                    </a:cxn>
                    <a:cxn ang="0">
                      <a:pos x="1" y="3"/>
                    </a:cxn>
                    <a:cxn ang="0">
                      <a:pos x="1" y="10"/>
                    </a:cxn>
                    <a:cxn ang="0">
                      <a:pos x="11" y="19"/>
                    </a:cxn>
                    <a:cxn ang="0">
                      <a:pos x="12" y="5"/>
                    </a:cxn>
                    <a:cxn ang="0">
                      <a:pos x="12" y="1"/>
                    </a:cxn>
                  </a:cxnLst>
                  <a:rect l="0" t="0" r="r" b="b"/>
                  <a:pathLst>
                    <a:path w="12" h="20">
                      <a:moveTo>
                        <a:pt x="12" y="1"/>
                      </a:moveTo>
                      <a:cubicBezTo>
                        <a:pt x="8" y="1"/>
                        <a:pt x="3" y="0"/>
                        <a:pt x="1" y="3"/>
                      </a:cubicBezTo>
                      <a:cubicBezTo>
                        <a:pt x="0" y="5"/>
                        <a:pt x="0" y="8"/>
                        <a:pt x="1" y="10"/>
                      </a:cubicBezTo>
                      <a:cubicBezTo>
                        <a:pt x="2" y="13"/>
                        <a:pt x="7" y="20"/>
                        <a:pt x="11" y="19"/>
                      </a:cubicBezTo>
                      <a:cubicBezTo>
                        <a:pt x="12" y="14"/>
                        <a:pt x="12" y="10"/>
                        <a:pt x="12" y="5"/>
                      </a:cubicBezTo>
                      <a:lnTo>
                        <a:pt x="12" y="1"/>
                      </a:lnTo>
                      <a:close/>
                    </a:path>
                  </a:pathLst>
                </a:custGeom>
                <a:grp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sp>
              <p:nvSpPr>
                <p:cNvPr id="163" name="Freeform 49">
                  <a:extLst>
                    <a:ext uri="{FF2B5EF4-FFF2-40B4-BE49-F238E27FC236}">
                      <a16:creationId xmlns:a16="http://schemas.microsoft.com/office/drawing/2014/main" id="{103796EB-9050-7703-1D40-90994295AB0F}"/>
                    </a:ext>
                  </a:extLst>
                </p:cNvPr>
                <p:cNvSpPr>
                  <a:spLocks/>
                </p:cNvSpPr>
                <p:nvPr/>
              </p:nvSpPr>
              <p:spPr bwMode="auto">
                <a:xfrm>
                  <a:off x="3137672" y="5660495"/>
                  <a:ext cx="9185" cy="15030"/>
                </a:xfrm>
                <a:custGeom>
                  <a:avLst/>
                  <a:gdLst/>
                  <a:ahLst/>
                  <a:cxnLst>
                    <a:cxn ang="0">
                      <a:pos x="10" y="0"/>
                    </a:cxn>
                    <a:cxn ang="0">
                      <a:pos x="0" y="11"/>
                    </a:cxn>
                    <a:cxn ang="0">
                      <a:pos x="8" y="14"/>
                    </a:cxn>
                    <a:cxn ang="0">
                      <a:pos x="9" y="4"/>
                    </a:cxn>
                    <a:cxn ang="0">
                      <a:pos x="10" y="0"/>
                    </a:cxn>
                  </a:cxnLst>
                  <a:rect l="0" t="0" r="r" b="b"/>
                  <a:pathLst>
                    <a:path w="10" h="15">
                      <a:moveTo>
                        <a:pt x="10" y="0"/>
                      </a:moveTo>
                      <a:cubicBezTo>
                        <a:pt x="7" y="0"/>
                        <a:pt x="0" y="8"/>
                        <a:pt x="0" y="11"/>
                      </a:cubicBezTo>
                      <a:cubicBezTo>
                        <a:pt x="0" y="15"/>
                        <a:pt x="5" y="14"/>
                        <a:pt x="8" y="14"/>
                      </a:cubicBezTo>
                      <a:cubicBezTo>
                        <a:pt x="8" y="11"/>
                        <a:pt x="9" y="7"/>
                        <a:pt x="9" y="4"/>
                      </a:cubicBezTo>
                      <a:lnTo>
                        <a:pt x="10" y="0"/>
                      </a:lnTo>
                      <a:close/>
                    </a:path>
                  </a:pathLst>
                </a:custGeom>
                <a:grp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sp>
              <p:nvSpPr>
                <p:cNvPr id="164" name="Freeform 50">
                  <a:extLst>
                    <a:ext uri="{FF2B5EF4-FFF2-40B4-BE49-F238E27FC236}">
                      <a16:creationId xmlns:a16="http://schemas.microsoft.com/office/drawing/2014/main" id="{7BEB1DEC-22BC-CC00-DE13-98A5737ED084}"/>
                    </a:ext>
                  </a:extLst>
                </p:cNvPr>
                <p:cNvSpPr>
                  <a:spLocks/>
                </p:cNvSpPr>
                <p:nvPr/>
              </p:nvSpPr>
              <p:spPr bwMode="auto">
                <a:xfrm>
                  <a:off x="3033295" y="5737316"/>
                  <a:ext cx="143622" cy="30896"/>
                </a:xfrm>
                <a:custGeom>
                  <a:avLst/>
                  <a:gdLst/>
                  <a:ahLst/>
                  <a:cxnLst>
                    <a:cxn ang="0">
                      <a:pos x="116" y="7"/>
                    </a:cxn>
                    <a:cxn ang="0">
                      <a:pos x="95" y="5"/>
                    </a:cxn>
                    <a:cxn ang="0">
                      <a:pos x="67" y="4"/>
                    </a:cxn>
                    <a:cxn ang="0">
                      <a:pos x="57" y="3"/>
                    </a:cxn>
                    <a:cxn ang="0">
                      <a:pos x="37" y="1"/>
                    </a:cxn>
                    <a:cxn ang="0">
                      <a:pos x="22" y="0"/>
                    </a:cxn>
                    <a:cxn ang="0">
                      <a:pos x="5" y="3"/>
                    </a:cxn>
                    <a:cxn ang="0">
                      <a:pos x="1" y="8"/>
                    </a:cxn>
                    <a:cxn ang="0">
                      <a:pos x="13" y="13"/>
                    </a:cxn>
                    <a:cxn ang="0">
                      <a:pos x="41" y="15"/>
                    </a:cxn>
                    <a:cxn ang="0">
                      <a:pos x="57" y="16"/>
                    </a:cxn>
                    <a:cxn ang="0">
                      <a:pos x="65" y="19"/>
                    </a:cxn>
                    <a:cxn ang="0">
                      <a:pos x="68" y="25"/>
                    </a:cxn>
                    <a:cxn ang="0">
                      <a:pos x="71" y="30"/>
                    </a:cxn>
                    <a:cxn ang="0">
                      <a:pos x="76" y="31"/>
                    </a:cxn>
                    <a:cxn ang="0">
                      <a:pos x="93" y="28"/>
                    </a:cxn>
                    <a:cxn ang="0">
                      <a:pos x="127" y="27"/>
                    </a:cxn>
                    <a:cxn ang="0">
                      <a:pos x="142" y="25"/>
                    </a:cxn>
                    <a:cxn ang="0">
                      <a:pos x="146" y="22"/>
                    </a:cxn>
                    <a:cxn ang="0">
                      <a:pos x="139" y="15"/>
                    </a:cxn>
                    <a:cxn ang="0">
                      <a:pos x="123" y="8"/>
                    </a:cxn>
                    <a:cxn ang="0">
                      <a:pos x="116" y="7"/>
                    </a:cxn>
                  </a:cxnLst>
                  <a:rect l="0" t="0" r="r" b="b"/>
                  <a:pathLst>
                    <a:path w="146" h="31">
                      <a:moveTo>
                        <a:pt x="116" y="7"/>
                      </a:moveTo>
                      <a:cubicBezTo>
                        <a:pt x="109" y="5"/>
                        <a:pt x="102" y="5"/>
                        <a:pt x="95" y="5"/>
                      </a:cubicBezTo>
                      <a:cubicBezTo>
                        <a:pt x="86" y="5"/>
                        <a:pt x="77" y="4"/>
                        <a:pt x="67" y="4"/>
                      </a:cubicBezTo>
                      <a:cubicBezTo>
                        <a:pt x="64" y="3"/>
                        <a:pt x="60" y="3"/>
                        <a:pt x="57" y="3"/>
                      </a:cubicBezTo>
                      <a:cubicBezTo>
                        <a:pt x="50" y="3"/>
                        <a:pt x="44" y="1"/>
                        <a:pt x="37" y="1"/>
                      </a:cubicBezTo>
                      <a:cubicBezTo>
                        <a:pt x="32" y="0"/>
                        <a:pt x="27" y="1"/>
                        <a:pt x="22" y="0"/>
                      </a:cubicBezTo>
                      <a:cubicBezTo>
                        <a:pt x="16" y="0"/>
                        <a:pt x="10" y="0"/>
                        <a:pt x="5" y="3"/>
                      </a:cubicBezTo>
                      <a:cubicBezTo>
                        <a:pt x="3" y="4"/>
                        <a:pt x="0" y="5"/>
                        <a:pt x="1" y="8"/>
                      </a:cubicBezTo>
                      <a:cubicBezTo>
                        <a:pt x="3" y="11"/>
                        <a:pt x="11" y="12"/>
                        <a:pt x="13" y="13"/>
                      </a:cubicBezTo>
                      <a:cubicBezTo>
                        <a:pt x="22" y="14"/>
                        <a:pt x="31" y="14"/>
                        <a:pt x="41" y="15"/>
                      </a:cubicBezTo>
                      <a:cubicBezTo>
                        <a:pt x="46" y="15"/>
                        <a:pt x="52" y="15"/>
                        <a:pt x="57" y="16"/>
                      </a:cubicBezTo>
                      <a:cubicBezTo>
                        <a:pt x="59" y="17"/>
                        <a:pt x="64" y="18"/>
                        <a:pt x="65" y="19"/>
                      </a:cubicBezTo>
                      <a:cubicBezTo>
                        <a:pt x="67" y="21"/>
                        <a:pt x="67" y="23"/>
                        <a:pt x="68" y="25"/>
                      </a:cubicBezTo>
                      <a:cubicBezTo>
                        <a:pt x="68" y="27"/>
                        <a:pt x="69" y="30"/>
                        <a:pt x="71" y="30"/>
                      </a:cubicBezTo>
                      <a:cubicBezTo>
                        <a:pt x="72" y="31"/>
                        <a:pt x="75" y="31"/>
                        <a:pt x="76" y="31"/>
                      </a:cubicBezTo>
                      <a:cubicBezTo>
                        <a:pt x="82" y="30"/>
                        <a:pt x="88" y="28"/>
                        <a:pt x="93" y="28"/>
                      </a:cubicBezTo>
                      <a:cubicBezTo>
                        <a:pt x="104" y="27"/>
                        <a:pt x="116" y="27"/>
                        <a:pt x="127" y="27"/>
                      </a:cubicBezTo>
                      <a:cubicBezTo>
                        <a:pt x="132" y="27"/>
                        <a:pt x="137" y="27"/>
                        <a:pt x="142" y="25"/>
                      </a:cubicBezTo>
                      <a:cubicBezTo>
                        <a:pt x="143" y="25"/>
                        <a:pt x="145" y="23"/>
                        <a:pt x="146" y="22"/>
                      </a:cubicBezTo>
                      <a:cubicBezTo>
                        <a:pt x="146" y="19"/>
                        <a:pt x="140" y="16"/>
                        <a:pt x="139" y="15"/>
                      </a:cubicBezTo>
                      <a:cubicBezTo>
                        <a:pt x="134" y="12"/>
                        <a:pt x="129" y="10"/>
                        <a:pt x="123" y="8"/>
                      </a:cubicBezTo>
                      <a:lnTo>
                        <a:pt x="116" y="7"/>
                      </a:lnTo>
                      <a:close/>
                    </a:path>
                  </a:pathLst>
                </a:custGeom>
                <a:grp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sp>
              <p:nvSpPr>
                <p:cNvPr id="165" name="Freeform 51">
                  <a:extLst>
                    <a:ext uri="{FF2B5EF4-FFF2-40B4-BE49-F238E27FC236}">
                      <a16:creationId xmlns:a16="http://schemas.microsoft.com/office/drawing/2014/main" id="{57EC58FE-31E0-1510-CAFA-42A72147C7B6}"/>
                    </a:ext>
                  </a:extLst>
                </p:cNvPr>
                <p:cNvSpPr>
                  <a:spLocks/>
                </p:cNvSpPr>
                <p:nvPr/>
              </p:nvSpPr>
              <p:spPr bwMode="auto">
                <a:xfrm>
                  <a:off x="3186937" y="5540253"/>
                  <a:ext cx="20876" cy="40081"/>
                </a:xfrm>
                <a:custGeom>
                  <a:avLst/>
                  <a:gdLst/>
                  <a:ahLst/>
                  <a:cxnLst>
                    <a:cxn ang="0">
                      <a:pos x="17" y="12"/>
                    </a:cxn>
                    <a:cxn ang="0">
                      <a:pos x="1" y="5"/>
                    </a:cxn>
                    <a:cxn ang="0">
                      <a:pos x="0" y="10"/>
                    </a:cxn>
                    <a:cxn ang="0">
                      <a:pos x="2" y="17"/>
                    </a:cxn>
                    <a:cxn ang="0">
                      <a:pos x="7" y="22"/>
                    </a:cxn>
                    <a:cxn ang="0">
                      <a:pos x="4" y="25"/>
                    </a:cxn>
                    <a:cxn ang="0">
                      <a:pos x="1" y="31"/>
                    </a:cxn>
                    <a:cxn ang="0">
                      <a:pos x="8" y="36"/>
                    </a:cxn>
                    <a:cxn ang="0">
                      <a:pos x="13" y="41"/>
                    </a:cxn>
                    <a:cxn ang="0">
                      <a:pos x="15" y="34"/>
                    </a:cxn>
                    <a:cxn ang="0">
                      <a:pos x="19" y="25"/>
                    </a:cxn>
                    <a:cxn ang="0">
                      <a:pos x="16" y="13"/>
                    </a:cxn>
                    <a:cxn ang="0">
                      <a:pos x="17" y="12"/>
                    </a:cxn>
                  </a:cxnLst>
                  <a:rect l="0" t="0" r="r" b="b"/>
                  <a:pathLst>
                    <a:path w="22" h="41">
                      <a:moveTo>
                        <a:pt x="17" y="12"/>
                      </a:moveTo>
                      <a:cubicBezTo>
                        <a:pt x="14" y="9"/>
                        <a:pt x="6" y="0"/>
                        <a:pt x="1" y="5"/>
                      </a:cubicBezTo>
                      <a:cubicBezTo>
                        <a:pt x="0" y="7"/>
                        <a:pt x="0" y="9"/>
                        <a:pt x="0" y="10"/>
                      </a:cubicBezTo>
                      <a:cubicBezTo>
                        <a:pt x="0" y="13"/>
                        <a:pt x="1" y="15"/>
                        <a:pt x="2" y="17"/>
                      </a:cubicBezTo>
                      <a:cubicBezTo>
                        <a:pt x="3" y="18"/>
                        <a:pt x="6" y="20"/>
                        <a:pt x="7" y="22"/>
                      </a:cubicBezTo>
                      <a:cubicBezTo>
                        <a:pt x="8" y="25"/>
                        <a:pt x="6" y="24"/>
                        <a:pt x="4" y="25"/>
                      </a:cubicBezTo>
                      <a:cubicBezTo>
                        <a:pt x="1" y="26"/>
                        <a:pt x="1" y="28"/>
                        <a:pt x="1" y="31"/>
                      </a:cubicBezTo>
                      <a:cubicBezTo>
                        <a:pt x="2" y="35"/>
                        <a:pt x="5" y="34"/>
                        <a:pt x="8" y="36"/>
                      </a:cubicBezTo>
                      <a:cubicBezTo>
                        <a:pt x="10" y="38"/>
                        <a:pt x="10" y="41"/>
                        <a:pt x="13" y="41"/>
                      </a:cubicBezTo>
                      <a:cubicBezTo>
                        <a:pt x="15" y="40"/>
                        <a:pt x="15" y="36"/>
                        <a:pt x="15" y="34"/>
                      </a:cubicBezTo>
                      <a:cubicBezTo>
                        <a:pt x="15" y="29"/>
                        <a:pt x="17" y="28"/>
                        <a:pt x="19" y="25"/>
                      </a:cubicBezTo>
                      <a:cubicBezTo>
                        <a:pt x="22" y="21"/>
                        <a:pt x="22" y="14"/>
                        <a:pt x="16" y="13"/>
                      </a:cubicBezTo>
                      <a:lnTo>
                        <a:pt x="17" y="12"/>
                      </a:lnTo>
                      <a:close/>
                    </a:path>
                  </a:pathLst>
                </a:custGeom>
                <a:grp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sp>
              <p:nvSpPr>
                <p:cNvPr id="166" name="Freeform 52">
                  <a:extLst>
                    <a:ext uri="{FF2B5EF4-FFF2-40B4-BE49-F238E27FC236}">
                      <a16:creationId xmlns:a16="http://schemas.microsoft.com/office/drawing/2014/main" id="{98AB95A9-61F7-69C0-2C83-2FED4B284912}"/>
                    </a:ext>
                  </a:extLst>
                </p:cNvPr>
                <p:cNvSpPr>
                  <a:spLocks/>
                </p:cNvSpPr>
                <p:nvPr/>
              </p:nvSpPr>
              <p:spPr bwMode="auto">
                <a:xfrm>
                  <a:off x="3186937" y="5487647"/>
                  <a:ext cx="45926" cy="35906"/>
                </a:xfrm>
                <a:custGeom>
                  <a:avLst/>
                  <a:gdLst/>
                  <a:ahLst/>
                  <a:cxnLst>
                    <a:cxn ang="0">
                      <a:pos x="39" y="6"/>
                    </a:cxn>
                    <a:cxn ang="0">
                      <a:pos x="35" y="5"/>
                    </a:cxn>
                    <a:cxn ang="0">
                      <a:pos x="25" y="0"/>
                    </a:cxn>
                    <a:cxn ang="0">
                      <a:pos x="19" y="3"/>
                    </a:cxn>
                    <a:cxn ang="0">
                      <a:pos x="16" y="5"/>
                    </a:cxn>
                    <a:cxn ang="0">
                      <a:pos x="5" y="9"/>
                    </a:cxn>
                    <a:cxn ang="0">
                      <a:pos x="0" y="14"/>
                    </a:cxn>
                    <a:cxn ang="0">
                      <a:pos x="6" y="20"/>
                    </a:cxn>
                    <a:cxn ang="0">
                      <a:pos x="10" y="23"/>
                    </a:cxn>
                    <a:cxn ang="0">
                      <a:pos x="12" y="22"/>
                    </a:cxn>
                    <a:cxn ang="0">
                      <a:pos x="31" y="22"/>
                    </a:cxn>
                    <a:cxn ang="0">
                      <a:pos x="20" y="30"/>
                    </a:cxn>
                    <a:cxn ang="0">
                      <a:pos x="33" y="33"/>
                    </a:cxn>
                    <a:cxn ang="0">
                      <a:pos x="39" y="34"/>
                    </a:cxn>
                    <a:cxn ang="0">
                      <a:pos x="43" y="35"/>
                    </a:cxn>
                    <a:cxn ang="0">
                      <a:pos x="45" y="27"/>
                    </a:cxn>
                    <a:cxn ang="0">
                      <a:pos x="40" y="25"/>
                    </a:cxn>
                    <a:cxn ang="0">
                      <a:pos x="39" y="21"/>
                    </a:cxn>
                    <a:cxn ang="0">
                      <a:pos x="37" y="16"/>
                    </a:cxn>
                    <a:cxn ang="0">
                      <a:pos x="34" y="11"/>
                    </a:cxn>
                    <a:cxn ang="0">
                      <a:pos x="34" y="5"/>
                    </a:cxn>
                    <a:cxn ang="0">
                      <a:pos x="39" y="6"/>
                    </a:cxn>
                  </a:cxnLst>
                  <a:rect l="0" t="0" r="r" b="b"/>
                  <a:pathLst>
                    <a:path w="47" h="36">
                      <a:moveTo>
                        <a:pt x="39" y="6"/>
                      </a:moveTo>
                      <a:cubicBezTo>
                        <a:pt x="38" y="6"/>
                        <a:pt x="37" y="6"/>
                        <a:pt x="35" y="5"/>
                      </a:cubicBezTo>
                      <a:cubicBezTo>
                        <a:pt x="32" y="2"/>
                        <a:pt x="29" y="1"/>
                        <a:pt x="25" y="0"/>
                      </a:cubicBezTo>
                      <a:cubicBezTo>
                        <a:pt x="22" y="0"/>
                        <a:pt x="21" y="1"/>
                        <a:pt x="19" y="3"/>
                      </a:cubicBezTo>
                      <a:cubicBezTo>
                        <a:pt x="18" y="4"/>
                        <a:pt x="17" y="5"/>
                        <a:pt x="16" y="5"/>
                      </a:cubicBezTo>
                      <a:cubicBezTo>
                        <a:pt x="13" y="8"/>
                        <a:pt x="8" y="9"/>
                        <a:pt x="5" y="9"/>
                      </a:cubicBezTo>
                      <a:cubicBezTo>
                        <a:pt x="1" y="10"/>
                        <a:pt x="0" y="10"/>
                        <a:pt x="0" y="14"/>
                      </a:cubicBezTo>
                      <a:cubicBezTo>
                        <a:pt x="0" y="18"/>
                        <a:pt x="2" y="19"/>
                        <a:pt x="6" y="20"/>
                      </a:cubicBezTo>
                      <a:cubicBezTo>
                        <a:pt x="7" y="21"/>
                        <a:pt x="8" y="23"/>
                        <a:pt x="10" y="23"/>
                      </a:cubicBezTo>
                      <a:cubicBezTo>
                        <a:pt x="11" y="23"/>
                        <a:pt x="11" y="23"/>
                        <a:pt x="12" y="22"/>
                      </a:cubicBezTo>
                      <a:cubicBezTo>
                        <a:pt x="17" y="19"/>
                        <a:pt x="27" y="16"/>
                        <a:pt x="31" y="22"/>
                      </a:cubicBezTo>
                      <a:cubicBezTo>
                        <a:pt x="26" y="24"/>
                        <a:pt x="20" y="23"/>
                        <a:pt x="20" y="30"/>
                      </a:cubicBezTo>
                      <a:cubicBezTo>
                        <a:pt x="25" y="32"/>
                        <a:pt x="28" y="33"/>
                        <a:pt x="33" y="33"/>
                      </a:cubicBezTo>
                      <a:cubicBezTo>
                        <a:pt x="35" y="33"/>
                        <a:pt x="37" y="33"/>
                        <a:pt x="39" y="34"/>
                      </a:cubicBezTo>
                      <a:cubicBezTo>
                        <a:pt x="40" y="35"/>
                        <a:pt x="40" y="36"/>
                        <a:pt x="43" y="35"/>
                      </a:cubicBezTo>
                      <a:cubicBezTo>
                        <a:pt x="46" y="34"/>
                        <a:pt x="47" y="29"/>
                        <a:pt x="45" y="27"/>
                      </a:cubicBezTo>
                      <a:cubicBezTo>
                        <a:pt x="43" y="25"/>
                        <a:pt x="41" y="26"/>
                        <a:pt x="40" y="25"/>
                      </a:cubicBezTo>
                      <a:cubicBezTo>
                        <a:pt x="39" y="24"/>
                        <a:pt x="39" y="22"/>
                        <a:pt x="39" y="21"/>
                      </a:cubicBezTo>
                      <a:cubicBezTo>
                        <a:pt x="39" y="19"/>
                        <a:pt x="37" y="18"/>
                        <a:pt x="37" y="16"/>
                      </a:cubicBezTo>
                      <a:cubicBezTo>
                        <a:pt x="36" y="14"/>
                        <a:pt x="35" y="13"/>
                        <a:pt x="34" y="11"/>
                      </a:cubicBezTo>
                      <a:cubicBezTo>
                        <a:pt x="33" y="9"/>
                        <a:pt x="34" y="7"/>
                        <a:pt x="34" y="5"/>
                      </a:cubicBezTo>
                      <a:lnTo>
                        <a:pt x="39" y="6"/>
                      </a:lnTo>
                      <a:close/>
                    </a:path>
                  </a:pathLst>
                </a:custGeom>
                <a:grp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sp>
              <p:nvSpPr>
                <p:cNvPr id="167" name="Freeform 53">
                  <a:extLst>
                    <a:ext uri="{FF2B5EF4-FFF2-40B4-BE49-F238E27FC236}">
                      <a16:creationId xmlns:a16="http://schemas.microsoft.com/office/drawing/2014/main" id="{13A08F1F-33BA-A313-CCD6-242BEADCBFC7}"/>
                    </a:ext>
                  </a:extLst>
                </p:cNvPr>
                <p:cNvSpPr>
                  <a:spLocks/>
                </p:cNvSpPr>
                <p:nvPr/>
              </p:nvSpPr>
              <p:spPr bwMode="auto">
                <a:xfrm>
                  <a:off x="3287139" y="5728130"/>
                  <a:ext cx="36740" cy="35906"/>
                </a:xfrm>
                <a:custGeom>
                  <a:avLst/>
                  <a:gdLst/>
                  <a:ahLst/>
                  <a:cxnLst>
                    <a:cxn ang="0">
                      <a:pos x="27" y="0"/>
                    </a:cxn>
                    <a:cxn ang="0">
                      <a:pos x="15" y="7"/>
                    </a:cxn>
                    <a:cxn ang="0">
                      <a:pos x="12" y="11"/>
                    </a:cxn>
                    <a:cxn ang="0">
                      <a:pos x="12" y="13"/>
                    </a:cxn>
                    <a:cxn ang="0">
                      <a:pos x="3" y="21"/>
                    </a:cxn>
                    <a:cxn ang="0">
                      <a:pos x="7" y="24"/>
                    </a:cxn>
                    <a:cxn ang="0">
                      <a:pos x="11" y="28"/>
                    </a:cxn>
                    <a:cxn ang="0">
                      <a:pos x="12" y="31"/>
                    </a:cxn>
                    <a:cxn ang="0">
                      <a:pos x="14" y="31"/>
                    </a:cxn>
                    <a:cxn ang="0">
                      <a:pos x="17" y="35"/>
                    </a:cxn>
                    <a:cxn ang="0">
                      <a:pos x="22" y="23"/>
                    </a:cxn>
                    <a:cxn ang="0">
                      <a:pos x="33" y="11"/>
                    </a:cxn>
                    <a:cxn ang="0">
                      <a:pos x="33" y="3"/>
                    </a:cxn>
                    <a:cxn ang="0">
                      <a:pos x="23" y="6"/>
                    </a:cxn>
                    <a:cxn ang="0">
                      <a:pos x="27" y="0"/>
                    </a:cxn>
                  </a:cxnLst>
                  <a:rect l="0" t="0" r="r" b="b"/>
                  <a:pathLst>
                    <a:path w="38" h="37">
                      <a:moveTo>
                        <a:pt x="27" y="0"/>
                      </a:moveTo>
                      <a:cubicBezTo>
                        <a:pt x="23" y="2"/>
                        <a:pt x="18" y="4"/>
                        <a:pt x="15" y="7"/>
                      </a:cubicBezTo>
                      <a:cubicBezTo>
                        <a:pt x="14" y="8"/>
                        <a:pt x="13" y="9"/>
                        <a:pt x="12" y="11"/>
                      </a:cubicBezTo>
                      <a:cubicBezTo>
                        <a:pt x="12" y="12"/>
                        <a:pt x="13" y="12"/>
                        <a:pt x="12" y="13"/>
                      </a:cubicBezTo>
                      <a:cubicBezTo>
                        <a:pt x="11" y="16"/>
                        <a:pt x="0" y="17"/>
                        <a:pt x="3" y="21"/>
                      </a:cubicBezTo>
                      <a:cubicBezTo>
                        <a:pt x="4" y="22"/>
                        <a:pt x="6" y="23"/>
                        <a:pt x="7" y="24"/>
                      </a:cubicBezTo>
                      <a:cubicBezTo>
                        <a:pt x="9" y="25"/>
                        <a:pt x="9" y="25"/>
                        <a:pt x="11" y="28"/>
                      </a:cubicBezTo>
                      <a:cubicBezTo>
                        <a:pt x="11" y="29"/>
                        <a:pt x="12" y="30"/>
                        <a:pt x="12" y="31"/>
                      </a:cubicBezTo>
                      <a:cubicBezTo>
                        <a:pt x="13" y="31"/>
                        <a:pt x="14" y="31"/>
                        <a:pt x="14" y="31"/>
                      </a:cubicBezTo>
                      <a:cubicBezTo>
                        <a:pt x="15" y="33"/>
                        <a:pt x="15" y="35"/>
                        <a:pt x="17" y="35"/>
                      </a:cubicBezTo>
                      <a:cubicBezTo>
                        <a:pt x="20" y="37"/>
                        <a:pt x="22" y="25"/>
                        <a:pt x="22" y="23"/>
                      </a:cubicBezTo>
                      <a:cubicBezTo>
                        <a:pt x="24" y="18"/>
                        <a:pt x="30" y="15"/>
                        <a:pt x="33" y="11"/>
                      </a:cubicBezTo>
                      <a:cubicBezTo>
                        <a:pt x="35" y="8"/>
                        <a:pt x="38" y="4"/>
                        <a:pt x="33" y="3"/>
                      </a:cubicBezTo>
                      <a:cubicBezTo>
                        <a:pt x="31" y="2"/>
                        <a:pt x="22" y="1"/>
                        <a:pt x="23" y="6"/>
                      </a:cubicBezTo>
                      <a:lnTo>
                        <a:pt x="27" y="0"/>
                      </a:lnTo>
                      <a:close/>
                    </a:path>
                  </a:pathLst>
                </a:custGeom>
                <a:grp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sp>
              <p:nvSpPr>
                <p:cNvPr id="168" name="Freeform 54">
                  <a:extLst>
                    <a:ext uri="{FF2B5EF4-FFF2-40B4-BE49-F238E27FC236}">
                      <a16:creationId xmlns:a16="http://schemas.microsoft.com/office/drawing/2014/main" id="{76D5698C-F7B5-5F47-1EAD-284EBB35F242}"/>
                    </a:ext>
                  </a:extLst>
                </p:cNvPr>
                <p:cNvSpPr>
                  <a:spLocks/>
                </p:cNvSpPr>
                <p:nvPr/>
              </p:nvSpPr>
              <p:spPr bwMode="auto">
                <a:xfrm>
                  <a:off x="3246223" y="5686380"/>
                  <a:ext cx="22546" cy="16700"/>
                </a:xfrm>
                <a:custGeom>
                  <a:avLst/>
                  <a:gdLst/>
                  <a:ahLst/>
                  <a:cxnLst>
                    <a:cxn ang="0">
                      <a:pos x="21" y="2"/>
                    </a:cxn>
                    <a:cxn ang="0">
                      <a:pos x="5" y="7"/>
                    </a:cxn>
                    <a:cxn ang="0">
                      <a:pos x="3" y="15"/>
                    </a:cxn>
                    <a:cxn ang="0">
                      <a:pos x="18" y="5"/>
                    </a:cxn>
                    <a:cxn ang="0">
                      <a:pos x="22" y="3"/>
                    </a:cxn>
                    <a:cxn ang="0">
                      <a:pos x="23" y="0"/>
                    </a:cxn>
                    <a:cxn ang="0">
                      <a:pos x="21" y="2"/>
                    </a:cxn>
                  </a:cxnLst>
                  <a:rect l="0" t="0" r="r" b="b"/>
                  <a:pathLst>
                    <a:path w="23" h="17">
                      <a:moveTo>
                        <a:pt x="21" y="2"/>
                      </a:moveTo>
                      <a:cubicBezTo>
                        <a:pt x="16" y="1"/>
                        <a:pt x="8" y="4"/>
                        <a:pt x="5" y="7"/>
                      </a:cubicBezTo>
                      <a:cubicBezTo>
                        <a:pt x="3" y="9"/>
                        <a:pt x="0" y="13"/>
                        <a:pt x="3" y="15"/>
                      </a:cubicBezTo>
                      <a:cubicBezTo>
                        <a:pt x="8" y="17"/>
                        <a:pt x="16" y="8"/>
                        <a:pt x="18" y="5"/>
                      </a:cubicBezTo>
                      <a:cubicBezTo>
                        <a:pt x="19" y="4"/>
                        <a:pt x="22" y="4"/>
                        <a:pt x="22" y="3"/>
                      </a:cubicBezTo>
                      <a:cubicBezTo>
                        <a:pt x="23" y="2"/>
                        <a:pt x="23" y="1"/>
                        <a:pt x="23" y="0"/>
                      </a:cubicBezTo>
                      <a:lnTo>
                        <a:pt x="21" y="2"/>
                      </a:lnTo>
                      <a:close/>
                    </a:path>
                  </a:pathLst>
                </a:custGeom>
                <a:grp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sp>
              <p:nvSpPr>
                <p:cNvPr id="169" name="Freeform 55">
                  <a:extLst>
                    <a:ext uri="{FF2B5EF4-FFF2-40B4-BE49-F238E27FC236}">
                      <a16:creationId xmlns:a16="http://schemas.microsoft.com/office/drawing/2014/main" id="{FBFBF3CC-4291-C929-E885-8D46D4853935}"/>
                    </a:ext>
                  </a:extLst>
                </p:cNvPr>
                <p:cNvSpPr>
                  <a:spLocks/>
                </p:cNvSpPr>
                <p:nvPr/>
              </p:nvSpPr>
              <p:spPr bwMode="auto">
                <a:xfrm>
                  <a:off x="3194453" y="5622919"/>
                  <a:ext cx="22546" cy="11690"/>
                </a:xfrm>
                <a:custGeom>
                  <a:avLst/>
                  <a:gdLst/>
                  <a:ahLst/>
                  <a:cxnLst>
                    <a:cxn ang="0">
                      <a:pos x="17" y="0"/>
                    </a:cxn>
                    <a:cxn ang="0">
                      <a:pos x="4" y="7"/>
                    </a:cxn>
                    <a:cxn ang="0">
                      <a:pos x="2" y="11"/>
                    </a:cxn>
                    <a:cxn ang="0">
                      <a:pos x="9" y="11"/>
                    </a:cxn>
                    <a:cxn ang="0">
                      <a:pos x="19" y="9"/>
                    </a:cxn>
                    <a:cxn ang="0">
                      <a:pos x="23" y="0"/>
                    </a:cxn>
                    <a:cxn ang="0">
                      <a:pos x="17" y="0"/>
                    </a:cxn>
                  </a:cxnLst>
                  <a:rect l="0" t="0" r="r" b="b"/>
                  <a:pathLst>
                    <a:path w="23" h="12">
                      <a:moveTo>
                        <a:pt x="17" y="0"/>
                      </a:moveTo>
                      <a:cubicBezTo>
                        <a:pt x="11" y="0"/>
                        <a:pt x="8" y="4"/>
                        <a:pt x="4" y="7"/>
                      </a:cubicBezTo>
                      <a:cubicBezTo>
                        <a:pt x="3" y="8"/>
                        <a:pt x="0" y="9"/>
                        <a:pt x="2" y="11"/>
                      </a:cubicBezTo>
                      <a:cubicBezTo>
                        <a:pt x="3" y="12"/>
                        <a:pt x="7" y="11"/>
                        <a:pt x="9" y="11"/>
                      </a:cubicBezTo>
                      <a:cubicBezTo>
                        <a:pt x="13" y="11"/>
                        <a:pt x="16" y="12"/>
                        <a:pt x="19" y="9"/>
                      </a:cubicBezTo>
                      <a:cubicBezTo>
                        <a:pt x="23" y="7"/>
                        <a:pt x="23" y="4"/>
                        <a:pt x="23" y="0"/>
                      </a:cubicBezTo>
                      <a:lnTo>
                        <a:pt x="17" y="0"/>
                      </a:lnTo>
                      <a:close/>
                    </a:path>
                  </a:pathLst>
                </a:custGeom>
                <a:grp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sp>
              <p:nvSpPr>
                <p:cNvPr id="170" name="Freeform 56">
                  <a:extLst>
                    <a:ext uri="{FF2B5EF4-FFF2-40B4-BE49-F238E27FC236}">
                      <a16:creationId xmlns:a16="http://schemas.microsoft.com/office/drawing/2014/main" id="{6D2BF659-957C-5BF0-7C00-4D41A6C8227B}"/>
                    </a:ext>
                  </a:extLst>
                </p:cNvPr>
                <p:cNvSpPr>
                  <a:spLocks/>
                </p:cNvSpPr>
                <p:nvPr/>
              </p:nvSpPr>
              <p:spPr bwMode="auto">
                <a:xfrm>
                  <a:off x="3140177" y="5436712"/>
                  <a:ext cx="22546" cy="20876"/>
                </a:xfrm>
                <a:custGeom>
                  <a:avLst/>
                  <a:gdLst/>
                  <a:ahLst/>
                  <a:cxnLst>
                    <a:cxn ang="0">
                      <a:pos x="19" y="5"/>
                    </a:cxn>
                    <a:cxn ang="0">
                      <a:pos x="20" y="3"/>
                    </a:cxn>
                    <a:cxn ang="0">
                      <a:pos x="17" y="1"/>
                    </a:cxn>
                    <a:cxn ang="0">
                      <a:pos x="14" y="1"/>
                    </a:cxn>
                    <a:cxn ang="0">
                      <a:pos x="13" y="3"/>
                    </a:cxn>
                    <a:cxn ang="0">
                      <a:pos x="6" y="1"/>
                    </a:cxn>
                    <a:cxn ang="0">
                      <a:pos x="3" y="3"/>
                    </a:cxn>
                    <a:cxn ang="0">
                      <a:pos x="2" y="13"/>
                    </a:cxn>
                    <a:cxn ang="0">
                      <a:pos x="14" y="11"/>
                    </a:cxn>
                    <a:cxn ang="0">
                      <a:pos x="21" y="17"/>
                    </a:cxn>
                    <a:cxn ang="0">
                      <a:pos x="22" y="9"/>
                    </a:cxn>
                    <a:cxn ang="0">
                      <a:pos x="18" y="5"/>
                    </a:cxn>
                    <a:cxn ang="0">
                      <a:pos x="19" y="5"/>
                    </a:cxn>
                  </a:cxnLst>
                  <a:rect l="0" t="0" r="r" b="b"/>
                  <a:pathLst>
                    <a:path w="23" h="21">
                      <a:moveTo>
                        <a:pt x="19" y="5"/>
                      </a:moveTo>
                      <a:cubicBezTo>
                        <a:pt x="20" y="5"/>
                        <a:pt x="20" y="4"/>
                        <a:pt x="20" y="3"/>
                      </a:cubicBezTo>
                      <a:cubicBezTo>
                        <a:pt x="20" y="1"/>
                        <a:pt x="19" y="1"/>
                        <a:pt x="17" y="1"/>
                      </a:cubicBezTo>
                      <a:cubicBezTo>
                        <a:pt x="16" y="1"/>
                        <a:pt x="15" y="1"/>
                        <a:pt x="14" y="1"/>
                      </a:cubicBezTo>
                      <a:cubicBezTo>
                        <a:pt x="13" y="1"/>
                        <a:pt x="14" y="2"/>
                        <a:pt x="13" y="3"/>
                      </a:cubicBezTo>
                      <a:cubicBezTo>
                        <a:pt x="10" y="4"/>
                        <a:pt x="8" y="0"/>
                        <a:pt x="6" y="1"/>
                      </a:cubicBezTo>
                      <a:cubicBezTo>
                        <a:pt x="4" y="1"/>
                        <a:pt x="4" y="1"/>
                        <a:pt x="3" y="3"/>
                      </a:cubicBezTo>
                      <a:cubicBezTo>
                        <a:pt x="2" y="6"/>
                        <a:pt x="0" y="11"/>
                        <a:pt x="2" y="13"/>
                      </a:cubicBezTo>
                      <a:cubicBezTo>
                        <a:pt x="5" y="16"/>
                        <a:pt x="11" y="13"/>
                        <a:pt x="14" y="11"/>
                      </a:cubicBezTo>
                      <a:cubicBezTo>
                        <a:pt x="15" y="15"/>
                        <a:pt x="16" y="21"/>
                        <a:pt x="21" y="17"/>
                      </a:cubicBezTo>
                      <a:cubicBezTo>
                        <a:pt x="23" y="15"/>
                        <a:pt x="22" y="12"/>
                        <a:pt x="22" y="9"/>
                      </a:cubicBezTo>
                      <a:cubicBezTo>
                        <a:pt x="22" y="5"/>
                        <a:pt x="21" y="4"/>
                        <a:pt x="18" y="5"/>
                      </a:cubicBezTo>
                      <a:lnTo>
                        <a:pt x="19" y="5"/>
                      </a:lnTo>
                      <a:close/>
                    </a:path>
                  </a:pathLst>
                </a:custGeom>
                <a:grp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sp>
              <p:nvSpPr>
                <p:cNvPr id="171" name="Freeform 58">
                  <a:extLst>
                    <a:ext uri="{FF2B5EF4-FFF2-40B4-BE49-F238E27FC236}">
                      <a16:creationId xmlns:a16="http://schemas.microsoft.com/office/drawing/2014/main" id="{053E3B7B-4CAE-FE12-85C4-255CAEABB2CD}"/>
                    </a:ext>
                  </a:extLst>
                </p:cNvPr>
                <p:cNvSpPr>
                  <a:spLocks/>
                </p:cNvSpPr>
                <p:nvPr/>
              </p:nvSpPr>
              <p:spPr bwMode="auto">
                <a:xfrm>
                  <a:off x="3165227" y="5393291"/>
                  <a:ext cx="18370" cy="10855"/>
                </a:xfrm>
                <a:custGeom>
                  <a:avLst/>
                  <a:gdLst/>
                  <a:ahLst/>
                  <a:cxnLst>
                    <a:cxn ang="0">
                      <a:pos x="17" y="7"/>
                    </a:cxn>
                    <a:cxn ang="0">
                      <a:pos x="5" y="2"/>
                    </a:cxn>
                    <a:cxn ang="0">
                      <a:pos x="0" y="8"/>
                    </a:cxn>
                    <a:cxn ang="0">
                      <a:pos x="8" y="11"/>
                    </a:cxn>
                    <a:cxn ang="0">
                      <a:pos x="19" y="11"/>
                    </a:cxn>
                    <a:cxn ang="0">
                      <a:pos x="16" y="9"/>
                    </a:cxn>
                    <a:cxn ang="0">
                      <a:pos x="17" y="7"/>
                    </a:cxn>
                  </a:cxnLst>
                  <a:rect l="0" t="0" r="r" b="b"/>
                  <a:pathLst>
                    <a:path w="19" h="11">
                      <a:moveTo>
                        <a:pt x="17" y="7"/>
                      </a:moveTo>
                      <a:cubicBezTo>
                        <a:pt x="14" y="4"/>
                        <a:pt x="9" y="0"/>
                        <a:pt x="5" y="2"/>
                      </a:cubicBezTo>
                      <a:cubicBezTo>
                        <a:pt x="3" y="2"/>
                        <a:pt x="0" y="5"/>
                        <a:pt x="0" y="8"/>
                      </a:cubicBezTo>
                      <a:cubicBezTo>
                        <a:pt x="1" y="11"/>
                        <a:pt x="6" y="11"/>
                        <a:pt x="8" y="11"/>
                      </a:cubicBezTo>
                      <a:cubicBezTo>
                        <a:pt x="12" y="11"/>
                        <a:pt x="15" y="11"/>
                        <a:pt x="19" y="11"/>
                      </a:cubicBezTo>
                      <a:cubicBezTo>
                        <a:pt x="18" y="10"/>
                        <a:pt x="18" y="9"/>
                        <a:pt x="16" y="9"/>
                      </a:cubicBezTo>
                      <a:lnTo>
                        <a:pt x="17" y="7"/>
                      </a:lnTo>
                      <a:close/>
                    </a:path>
                  </a:pathLst>
                </a:custGeom>
                <a:grp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grpSp>
        </p:grpSp>
        <p:sp>
          <p:nvSpPr>
            <p:cNvPr id="117" name="Freeform 60">
              <a:extLst>
                <a:ext uri="{FF2B5EF4-FFF2-40B4-BE49-F238E27FC236}">
                  <a16:creationId xmlns:a16="http://schemas.microsoft.com/office/drawing/2014/main" id="{9F3CAD8F-B7F7-2590-42CA-BB1A08361F7B}"/>
                </a:ext>
              </a:extLst>
            </p:cNvPr>
            <p:cNvSpPr>
              <a:spLocks/>
            </p:cNvSpPr>
            <p:nvPr/>
          </p:nvSpPr>
          <p:spPr bwMode="auto">
            <a:xfrm>
              <a:off x="7429006" y="675178"/>
              <a:ext cx="759670" cy="1775960"/>
            </a:xfrm>
            <a:custGeom>
              <a:avLst/>
              <a:gdLst/>
              <a:ahLst/>
              <a:cxnLst>
                <a:cxn ang="0">
                  <a:pos x="16" y="1348"/>
                </a:cxn>
                <a:cxn ang="0">
                  <a:pos x="39" y="1406"/>
                </a:cxn>
                <a:cxn ang="0">
                  <a:pos x="65" y="1460"/>
                </a:cxn>
                <a:cxn ang="0">
                  <a:pos x="92" y="1509"/>
                </a:cxn>
                <a:cxn ang="0">
                  <a:pos x="77" y="1543"/>
                </a:cxn>
                <a:cxn ang="0">
                  <a:pos x="98" y="1574"/>
                </a:cxn>
                <a:cxn ang="0">
                  <a:pos x="94" y="1619"/>
                </a:cxn>
                <a:cxn ang="0">
                  <a:pos x="174" y="1598"/>
                </a:cxn>
                <a:cxn ang="0">
                  <a:pos x="197" y="1550"/>
                </a:cxn>
                <a:cxn ang="0">
                  <a:pos x="256" y="1552"/>
                </a:cxn>
                <a:cxn ang="0">
                  <a:pos x="290" y="1530"/>
                </a:cxn>
                <a:cxn ang="0">
                  <a:pos x="323" y="1440"/>
                </a:cxn>
                <a:cxn ang="0">
                  <a:pos x="291" y="1465"/>
                </a:cxn>
                <a:cxn ang="0">
                  <a:pos x="306" y="1384"/>
                </a:cxn>
                <a:cxn ang="0">
                  <a:pos x="313" y="1309"/>
                </a:cxn>
                <a:cxn ang="0">
                  <a:pos x="368" y="1274"/>
                </a:cxn>
                <a:cxn ang="0">
                  <a:pos x="405" y="1223"/>
                </a:cxn>
                <a:cxn ang="0">
                  <a:pos x="423" y="1177"/>
                </a:cxn>
                <a:cxn ang="0">
                  <a:pos x="411" y="1135"/>
                </a:cxn>
                <a:cxn ang="0">
                  <a:pos x="374" y="1103"/>
                </a:cxn>
                <a:cxn ang="0">
                  <a:pos x="335" y="1060"/>
                </a:cxn>
                <a:cxn ang="0">
                  <a:pos x="330" y="993"/>
                </a:cxn>
                <a:cxn ang="0">
                  <a:pos x="343" y="889"/>
                </a:cxn>
                <a:cxn ang="0">
                  <a:pos x="385" y="832"/>
                </a:cxn>
                <a:cxn ang="0">
                  <a:pos x="390" y="802"/>
                </a:cxn>
                <a:cxn ang="0">
                  <a:pos x="466" y="744"/>
                </a:cxn>
                <a:cxn ang="0">
                  <a:pos x="529" y="678"/>
                </a:cxn>
                <a:cxn ang="0">
                  <a:pos x="535" y="588"/>
                </a:cxn>
                <a:cxn ang="0">
                  <a:pos x="570" y="518"/>
                </a:cxn>
                <a:cxn ang="0">
                  <a:pos x="603" y="480"/>
                </a:cxn>
                <a:cxn ang="0">
                  <a:pos x="665" y="465"/>
                </a:cxn>
                <a:cxn ang="0">
                  <a:pos x="684" y="410"/>
                </a:cxn>
                <a:cxn ang="0">
                  <a:pos x="669" y="276"/>
                </a:cxn>
                <a:cxn ang="0">
                  <a:pos x="664" y="221"/>
                </a:cxn>
                <a:cxn ang="0">
                  <a:pos x="642" y="140"/>
                </a:cxn>
                <a:cxn ang="0">
                  <a:pos x="591" y="84"/>
                </a:cxn>
                <a:cxn ang="0">
                  <a:pos x="525" y="28"/>
                </a:cxn>
                <a:cxn ang="0">
                  <a:pos x="485" y="12"/>
                </a:cxn>
                <a:cxn ang="0">
                  <a:pos x="478" y="95"/>
                </a:cxn>
                <a:cxn ang="0">
                  <a:pos x="379" y="78"/>
                </a:cxn>
                <a:cxn ang="0">
                  <a:pos x="349" y="151"/>
                </a:cxn>
                <a:cxn ang="0">
                  <a:pos x="288" y="188"/>
                </a:cxn>
                <a:cxn ang="0">
                  <a:pos x="267" y="249"/>
                </a:cxn>
                <a:cxn ang="0">
                  <a:pos x="250" y="327"/>
                </a:cxn>
                <a:cxn ang="0">
                  <a:pos x="178" y="415"/>
                </a:cxn>
                <a:cxn ang="0">
                  <a:pos x="174" y="490"/>
                </a:cxn>
                <a:cxn ang="0">
                  <a:pos x="151" y="582"/>
                </a:cxn>
                <a:cxn ang="0">
                  <a:pos x="155" y="665"/>
                </a:cxn>
                <a:cxn ang="0">
                  <a:pos x="76" y="696"/>
                </a:cxn>
                <a:cxn ang="0">
                  <a:pos x="46" y="775"/>
                </a:cxn>
                <a:cxn ang="0">
                  <a:pos x="45" y="822"/>
                </a:cxn>
                <a:cxn ang="0">
                  <a:pos x="54" y="944"/>
                </a:cxn>
                <a:cxn ang="0">
                  <a:pos x="90" y="1011"/>
                </a:cxn>
                <a:cxn ang="0">
                  <a:pos x="61" y="1039"/>
                </a:cxn>
                <a:cxn ang="0">
                  <a:pos x="70" y="1128"/>
                </a:cxn>
                <a:cxn ang="0">
                  <a:pos x="36" y="1187"/>
                </a:cxn>
                <a:cxn ang="0">
                  <a:pos x="16" y="1270"/>
                </a:cxn>
              </a:cxnLst>
              <a:rect l="0" t="0" r="r" b="b"/>
              <a:pathLst>
                <a:path w="696" h="1628">
                  <a:moveTo>
                    <a:pt x="2" y="1255"/>
                  </a:moveTo>
                  <a:cubicBezTo>
                    <a:pt x="1" y="1264"/>
                    <a:pt x="0" y="1275"/>
                    <a:pt x="2" y="1284"/>
                  </a:cubicBezTo>
                  <a:cubicBezTo>
                    <a:pt x="3" y="1292"/>
                    <a:pt x="5" y="1298"/>
                    <a:pt x="4" y="1306"/>
                  </a:cubicBezTo>
                  <a:cubicBezTo>
                    <a:pt x="4" y="1308"/>
                    <a:pt x="4" y="1310"/>
                    <a:pt x="5" y="1312"/>
                  </a:cubicBezTo>
                  <a:cubicBezTo>
                    <a:pt x="6" y="1314"/>
                    <a:pt x="8" y="1315"/>
                    <a:pt x="9" y="1317"/>
                  </a:cubicBezTo>
                  <a:cubicBezTo>
                    <a:pt x="10" y="1319"/>
                    <a:pt x="9" y="1321"/>
                    <a:pt x="8" y="1324"/>
                  </a:cubicBezTo>
                  <a:cubicBezTo>
                    <a:pt x="8" y="1327"/>
                    <a:pt x="8" y="1330"/>
                    <a:pt x="8" y="1333"/>
                  </a:cubicBezTo>
                  <a:cubicBezTo>
                    <a:pt x="9" y="1339"/>
                    <a:pt x="14" y="1342"/>
                    <a:pt x="16" y="1348"/>
                  </a:cubicBezTo>
                  <a:cubicBezTo>
                    <a:pt x="18" y="1350"/>
                    <a:pt x="19" y="1357"/>
                    <a:pt x="20" y="1359"/>
                  </a:cubicBezTo>
                  <a:cubicBezTo>
                    <a:pt x="20" y="1357"/>
                    <a:pt x="20" y="1356"/>
                    <a:pt x="21" y="1354"/>
                  </a:cubicBezTo>
                  <a:cubicBezTo>
                    <a:pt x="23" y="1353"/>
                    <a:pt x="30" y="1355"/>
                    <a:pt x="32" y="1356"/>
                  </a:cubicBezTo>
                  <a:cubicBezTo>
                    <a:pt x="36" y="1358"/>
                    <a:pt x="33" y="1360"/>
                    <a:pt x="30" y="1361"/>
                  </a:cubicBezTo>
                  <a:cubicBezTo>
                    <a:pt x="28" y="1362"/>
                    <a:pt x="27" y="1362"/>
                    <a:pt x="27" y="1365"/>
                  </a:cubicBezTo>
                  <a:cubicBezTo>
                    <a:pt x="25" y="1372"/>
                    <a:pt x="27" y="1379"/>
                    <a:pt x="31" y="1384"/>
                  </a:cubicBezTo>
                  <a:cubicBezTo>
                    <a:pt x="34" y="1388"/>
                    <a:pt x="34" y="1394"/>
                    <a:pt x="35" y="1398"/>
                  </a:cubicBezTo>
                  <a:cubicBezTo>
                    <a:pt x="36" y="1401"/>
                    <a:pt x="37" y="1404"/>
                    <a:pt x="39" y="1406"/>
                  </a:cubicBezTo>
                  <a:cubicBezTo>
                    <a:pt x="40" y="1407"/>
                    <a:pt x="40" y="1407"/>
                    <a:pt x="41" y="1407"/>
                  </a:cubicBezTo>
                  <a:cubicBezTo>
                    <a:pt x="43" y="1408"/>
                    <a:pt x="44" y="1410"/>
                    <a:pt x="47" y="1410"/>
                  </a:cubicBezTo>
                  <a:cubicBezTo>
                    <a:pt x="48" y="1415"/>
                    <a:pt x="49" y="1420"/>
                    <a:pt x="49" y="1425"/>
                  </a:cubicBezTo>
                  <a:cubicBezTo>
                    <a:pt x="51" y="1426"/>
                    <a:pt x="54" y="1426"/>
                    <a:pt x="55" y="1427"/>
                  </a:cubicBezTo>
                  <a:cubicBezTo>
                    <a:pt x="57" y="1429"/>
                    <a:pt x="56" y="1432"/>
                    <a:pt x="57" y="1434"/>
                  </a:cubicBezTo>
                  <a:cubicBezTo>
                    <a:pt x="57" y="1438"/>
                    <a:pt x="59" y="1441"/>
                    <a:pt x="60" y="1445"/>
                  </a:cubicBezTo>
                  <a:cubicBezTo>
                    <a:pt x="61" y="1448"/>
                    <a:pt x="60" y="1452"/>
                    <a:pt x="62" y="1455"/>
                  </a:cubicBezTo>
                  <a:cubicBezTo>
                    <a:pt x="63" y="1457"/>
                    <a:pt x="64" y="1459"/>
                    <a:pt x="65" y="1460"/>
                  </a:cubicBezTo>
                  <a:cubicBezTo>
                    <a:pt x="67" y="1462"/>
                    <a:pt x="67" y="1464"/>
                    <a:pt x="68" y="1466"/>
                  </a:cubicBezTo>
                  <a:cubicBezTo>
                    <a:pt x="70" y="1470"/>
                    <a:pt x="73" y="1474"/>
                    <a:pt x="75" y="1479"/>
                  </a:cubicBezTo>
                  <a:cubicBezTo>
                    <a:pt x="75" y="1474"/>
                    <a:pt x="79" y="1474"/>
                    <a:pt x="81" y="1478"/>
                  </a:cubicBezTo>
                  <a:cubicBezTo>
                    <a:pt x="82" y="1479"/>
                    <a:pt x="82" y="1483"/>
                    <a:pt x="83" y="1484"/>
                  </a:cubicBezTo>
                  <a:cubicBezTo>
                    <a:pt x="83" y="1487"/>
                    <a:pt x="83" y="1490"/>
                    <a:pt x="85" y="1493"/>
                  </a:cubicBezTo>
                  <a:cubicBezTo>
                    <a:pt x="86" y="1495"/>
                    <a:pt x="88" y="1497"/>
                    <a:pt x="89" y="1498"/>
                  </a:cubicBezTo>
                  <a:cubicBezTo>
                    <a:pt x="91" y="1501"/>
                    <a:pt x="89" y="1500"/>
                    <a:pt x="91" y="1500"/>
                  </a:cubicBezTo>
                  <a:cubicBezTo>
                    <a:pt x="91" y="1503"/>
                    <a:pt x="90" y="1507"/>
                    <a:pt x="92" y="1509"/>
                  </a:cubicBezTo>
                  <a:cubicBezTo>
                    <a:pt x="93" y="1510"/>
                    <a:pt x="101" y="1514"/>
                    <a:pt x="97" y="1517"/>
                  </a:cubicBezTo>
                  <a:cubicBezTo>
                    <a:pt x="93" y="1512"/>
                    <a:pt x="87" y="1515"/>
                    <a:pt x="85" y="1521"/>
                  </a:cubicBezTo>
                  <a:cubicBezTo>
                    <a:pt x="84" y="1523"/>
                    <a:pt x="84" y="1525"/>
                    <a:pt x="85" y="1527"/>
                  </a:cubicBezTo>
                  <a:cubicBezTo>
                    <a:pt x="86" y="1531"/>
                    <a:pt x="95" y="1535"/>
                    <a:pt x="92" y="1540"/>
                  </a:cubicBezTo>
                  <a:cubicBezTo>
                    <a:pt x="90" y="1540"/>
                    <a:pt x="87" y="1541"/>
                    <a:pt x="85" y="1540"/>
                  </a:cubicBezTo>
                  <a:cubicBezTo>
                    <a:pt x="82" y="1539"/>
                    <a:pt x="83" y="1537"/>
                    <a:pt x="82" y="1534"/>
                  </a:cubicBezTo>
                  <a:cubicBezTo>
                    <a:pt x="81" y="1533"/>
                    <a:pt x="76" y="1535"/>
                    <a:pt x="75" y="1537"/>
                  </a:cubicBezTo>
                  <a:cubicBezTo>
                    <a:pt x="74" y="1539"/>
                    <a:pt x="76" y="1541"/>
                    <a:pt x="77" y="1543"/>
                  </a:cubicBezTo>
                  <a:cubicBezTo>
                    <a:pt x="78" y="1545"/>
                    <a:pt x="79" y="1547"/>
                    <a:pt x="81" y="1549"/>
                  </a:cubicBezTo>
                  <a:cubicBezTo>
                    <a:pt x="82" y="1550"/>
                    <a:pt x="83" y="1551"/>
                    <a:pt x="83" y="1551"/>
                  </a:cubicBezTo>
                  <a:cubicBezTo>
                    <a:pt x="84" y="1553"/>
                    <a:pt x="85" y="1554"/>
                    <a:pt x="86" y="1555"/>
                  </a:cubicBezTo>
                  <a:cubicBezTo>
                    <a:pt x="88" y="1556"/>
                    <a:pt x="92" y="1554"/>
                    <a:pt x="91" y="1558"/>
                  </a:cubicBezTo>
                  <a:cubicBezTo>
                    <a:pt x="90" y="1560"/>
                    <a:pt x="88" y="1559"/>
                    <a:pt x="88" y="1562"/>
                  </a:cubicBezTo>
                  <a:cubicBezTo>
                    <a:pt x="87" y="1563"/>
                    <a:pt x="88" y="1566"/>
                    <a:pt x="89" y="1568"/>
                  </a:cubicBezTo>
                  <a:cubicBezTo>
                    <a:pt x="90" y="1570"/>
                    <a:pt x="88" y="1569"/>
                    <a:pt x="91" y="1571"/>
                  </a:cubicBezTo>
                  <a:cubicBezTo>
                    <a:pt x="93" y="1572"/>
                    <a:pt x="96" y="1573"/>
                    <a:pt x="98" y="1574"/>
                  </a:cubicBezTo>
                  <a:cubicBezTo>
                    <a:pt x="104" y="1578"/>
                    <a:pt x="99" y="1583"/>
                    <a:pt x="98" y="1589"/>
                  </a:cubicBezTo>
                  <a:cubicBezTo>
                    <a:pt x="98" y="1591"/>
                    <a:pt x="98" y="1594"/>
                    <a:pt x="99" y="1596"/>
                  </a:cubicBezTo>
                  <a:cubicBezTo>
                    <a:pt x="100" y="1598"/>
                    <a:pt x="101" y="1598"/>
                    <a:pt x="102" y="1601"/>
                  </a:cubicBezTo>
                  <a:cubicBezTo>
                    <a:pt x="103" y="1606"/>
                    <a:pt x="98" y="1606"/>
                    <a:pt x="94" y="1606"/>
                  </a:cubicBezTo>
                  <a:cubicBezTo>
                    <a:pt x="91" y="1606"/>
                    <a:pt x="89" y="1605"/>
                    <a:pt x="88" y="1609"/>
                  </a:cubicBezTo>
                  <a:cubicBezTo>
                    <a:pt x="87" y="1611"/>
                    <a:pt x="87" y="1615"/>
                    <a:pt x="89" y="1617"/>
                  </a:cubicBezTo>
                  <a:cubicBezTo>
                    <a:pt x="90" y="1617"/>
                    <a:pt x="91" y="1617"/>
                    <a:pt x="92" y="1617"/>
                  </a:cubicBezTo>
                  <a:cubicBezTo>
                    <a:pt x="93" y="1617"/>
                    <a:pt x="93" y="1618"/>
                    <a:pt x="94" y="1619"/>
                  </a:cubicBezTo>
                  <a:cubicBezTo>
                    <a:pt x="95" y="1620"/>
                    <a:pt x="99" y="1620"/>
                    <a:pt x="100" y="1621"/>
                  </a:cubicBezTo>
                  <a:cubicBezTo>
                    <a:pt x="107" y="1623"/>
                    <a:pt x="114" y="1624"/>
                    <a:pt x="121" y="1626"/>
                  </a:cubicBezTo>
                  <a:cubicBezTo>
                    <a:pt x="123" y="1627"/>
                    <a:pt x="125" y="1628"/>
                    <a:pt x="127" y="1627"/>
                  </a:cubicBezTo>
                  <a:cubicBezTo>
                    <a:pt x="131" y="1626"/>
                    <a:pt x="133" y="1624"/>
                    <a:pt x="138" y="1624"/>
                  </a:cubicBezTo>
                  <a:cubicBezTo>
                    <a:pt x="143" y="1624"/>
                    <a:pt x="148" y="1625"/>
                    <a:pt x="153" y="1624"/>
                  </a:cubicBezTo>
                  <a:cubicBezTo>
                    <a:pt x="157" y="1624"/>
                    <a:pt x="160" y="1622"/>
                    <a:pt x="163" y="1619"/>
                  </a:cubicBezTo>
                  <a:cubicBezTo>
                    <a:pt x="167" y="1616"/>
                    <a:pt x="172" y="1611"/>
                    <a:pt x="173" y="1606"/>
                  </a:cubicBezTo>
                  <a:cubicBezTo>
                    <a:pt x="174" y="1605"/>
                    <a:pt x="174" y="1599"/>
                    <a:pt x="174" y="1598"/>
                  </a:cubicBezTo>
                  <a:cubicBezTo>
                    <a:pt x="173" y="1595"/>
                    <a:pt x="172" y="1595"/>
                    <a:pt x="170" y="1594"/>
                  </a:cubicBezTo>
                  <a:cubicBezTo>
                    <a:pt x="166" y="1592"/>
                    <a:pt x="162" y="1591"/>
                    <a:pt x="164" y="1585"/>
                  </a:cubicBezTo>
                  <a:cubicBezTo>
                    <a:pt x="165" y="1581"/>
                    <a:pt x="168" y="1577"/>
                    <a:pt x="171" y="1575"/>
                  </a:cubicBezTo>
                  <a:cubicBezTo>
                    <a:pt x="174" y="1572"/>
                    <a:pt x="179" y="1572"/>
                    <a:pt x="180" y="1568"/>
                  </a:cubicBezTo>
                  <a:cubicBezTo>
                    <a:pt x="181" y="1566"/>
                    <a:pt x="180" y="1564"/>
                    <a:pt x="180" y="1562"/>
                  </a:cubicBezTo>
                  <a:cubicBezTo>
                    <a:pt x="180" y="1560"/>
                    <a:pt x="183" y="1553"/>
                    <a:pt x="185" y="1553"/>
                  </a:cubicBezTo>
                  <a:cubicBezTo>
                    <a:pt x="185" y="1556"/>
                    <a:pt x="196" y="1562"/>
                    <a:pt x="198" y="1559"/>
                  </a:cubicBezTo>
                  <a:cubicBezTo>
                    <a:pt x="200" y="1556"/>
                    <a:pt x="195" y="1553"/>
                    <a:pt x="197" y="1550"/>
                  </a:cubicBezTo>
                  <a:cubicBezTo>
                    <a:pt x="199" y="1547"/>
                    <a:pt x="203" y="1547"/>
                    <a:pt x="206" y="1546"/>
                  </a:cubicBezTo>
                  <a:cubicBezTo>
                    <a:pt x="206" y="1545"/>
                    <a:pt x="206" y="1545"/>
                    <a:pt x="207" y="1545"/>
                  </a:cubicBezTo>
                  <a:cubicBezTo>
                    <a:pt x="208" y="1545"/>
                    <a:pt x="209" y="1545"/>
                    <a:pt x="209" y="1545"/>
                  </a:cubicBezTo>
                  <a:cubicBezTo>
                    <a:pt x="212" y="1545"/>
                    <a:pt x="213" y="1545"/>
                    <a:pt x="216" y="1544"/>
                  </a:cubicBezTo>
                  <a:cubicBezTo>
                    <a:pt x="220" y="1543"/>
                    <a:pt x="224" y="1543"/>
                    <a:pt x="228" y="1542"/>
                  </a:cubicBezTo>
                  <a:cubicBezTo>
                    <a:pt x="233" y="1540"/>
                    <a:pt x="236" y="1539"/>
                    <a:pt x="240" y="1544"/>
                  </a:cubicBezTo>
                  <a:cubicBezTo>
                    <a:pt x="243" y="1549"/>
                    <a:pt x="243" y="1556"/>
                    <a:pt x="250" y="1554"/>
                  </a:cubicBezTo>
                  <a:cubicBezTo>
                    <a:pt x="252" y="1554"/>
                    <a:pt x="254" y="1553"/>
                    <a:pt x="256" y="1552"/>
                  </a:cubicBezTo>
                  <a:cubicBezTo>
                    <a:pt x="257" y="1552"/>
                    <a:pt x="259" y="1553"/>
                    <a:pt x="261" y="1552"/>
                  </a:cubicBezTo>
                  <a:cubicBezTo>
                    <a:pt x="261" y="1550"/>
                    <a:pt x="263" y="1548"/>
                    <a:pt x="264" y="1546"/>
                  </a:cubicBezTo>
                  <a:cubicBezTo>
                    <a:pt x="265" y="1545"/>
                    <a:pt x="267" y="1543"/>
                    <a:pt x="268" y="1540"/>
                  </a:cubicBezTo>
                  <a:cubicBezTo>
                    <a:pt x="270" y="1536"/>
                    <a:pt x="272" y="1533"/>
                    <a:pt x="274" y="1529"/>
                  </a:cubicBezTo>
                  <a:cubicBezTo>
                    <a:pt x="276" y="1524"/>
                    <a:pt x="277" y="1519"/>
                    <a:pt x="278" y="1515"/>
                  </a:cubicBezTo>
                  <a:cubicBezTo>
                    <a:pt x="279" y="1512"/>
                    <a:pt x="282" y="1502"/>
                    <a:pt x="286" y="1502"/>
                  </a:cubicBezTo>
                  <a:cubicBezTo>
                    <a:pt x="289" y="1503"/>
                    <a:pt x="289" y="1512"/>
                    <a:pt x="290" y="1515"/>
                  </a:cubicBezTo>
                  <a:cubicBezTo>
                    <a:pt x="291" y="1520"/>
                    <a:pt x="291" y="1524"/>
                    <a:pt x="290" y="1530"/>
                  </a:cubicBezTo>
                  <a:cubicBezTo>
                    <a:pt x="290" y="1533"/>
                    <a:pt x="288" y="1543"/>
                    <a:pt x="290" y="1545"/>
                  </a:cubicBezTo>
                  <a:cubicBezTo>
                    <a:pt x="292" y="1543"/>
                    <a:pt x="294" y="1541"/>
                    <a:pt x="295" y="1539"/>
                  </a:cubicBezTo>
                  <a:cubicBezTo>
                    <a:pt x="296" y="1536"/>
                    <a:pt x="296" y="1533"/>
                    <a:pt x="297" y="1530"/>
                  </a:cubicBezTo>
                  <a:cubicBezTo>
                    <a:pt x="298" y="1524"/>
                    <a:pt x="300" y="1520"/>
                    <a:pt x="301" y="1514"/>
                  </a:cubicBezTo>
                  <a:cubicBezTo>
                    <a:pt x="303" y="1507"/>
                    <a:pt x="306" y="1500"/>
                    <a:pt x="309" y="1493"/>
                  </a:cubicBezTo>
                  <a:cubicBezTo>
                    <a:pt x="313" y="1485"/>
                    <a:pt x="317" y="1476"/>
                    <a:pt x="320" y="1467"/>
                  </a:cubicBezTo>
                  <a:cubicBezTo>
                    <a:pt x="321" y="1462"/>
                    <a:pt x="322" y="1456"/>
                    <a:pt x="323" y="1451"/>
                  </a:cubicBezTo>
                  <a:cubicBezTo>
                    <a:pt x="323" y="1448"/>
                    <a:pt x="323" y="1444"/>
                    <a:pt x="323" y="1440"/>
                  </a:cubicBezTo>
                  <a:cubicBezTo>
                    <a:pt x="323" y="1438"/>
                    <a:pt x="324" y="1430"/>
                    <a:pt x="320" y="1433"/>
                  </a:cubicBezTo>
                  <a:cubicBezTo>
                    <a:pt x="318" y="1434"/>
                    <a:pt x="317" y="1439"/>
                    <a:pt x="316" y="1441"/>
                  </a:cubicBezTo>
                  <a:cubicBezTo>
                    <a:pt x="315" y="1444"/>
                    <a:pt x="314" y="1446"/>
                    <a:pt x="312" y="1449"/>
                  </a:cubicBezTo>
                  <a:cubicBezTo>
                    <a:pt x="310" y="1454"/>
                    <a:pt x="308" y="1458"/>
                    <a:pt x="306" y="1462"/>
                  </a:cubicBezTo>
                  <a:cubicBezTo>
                    <a:pt x="304" y="1465"/>
                    <a:pt x="303" y="1469"/>
                    <a:pt x="303" y="1473"/>
                  </a:cubicBezTo>
                  <a:cubicBezTo>
                    <a:pt x="302" y="1475"/>
                    <a:pt x="302" y="1480"/>
                    <a:pt x="300" y="1482"/>
                  </a:cubicBezTo>
                  <a:cubicBezTo>
                    <a:pt x="299" y="1483"/>
                    <a:pt x="294" y="1486"/>
                    <a:pt x="293" y="1485"/>
                  </a:cubicBezTo>
                  <a:cubicBezTo>
                    <a:pt x="289" y="1484"/>
                    <a:pt x="290" y="1469"/>
                    <a:pt x="291" y="1465"/>
                  </a:cubicBezTo>
                  <a:cubicBezTo>
                    <a:pt x="292" y="1460"/>
                    <a:pt x="293" y="1456"/>
                    <a:pt x="293" y="1451"/>
                  </a:cubicBezTo>
                  <a:cubicBezTo>
                    <a:pt x="292" y="1450"/>
                    <a:pt x="292" y="1449"/>
                    <a:pt x="292" y="1447"/>
                  </a:cubicBezTo>
                  <a:cubicBezTo>
                    <a:pt x="292" y="1444"/>
                    <a:pt x="293" y="1440"/>
                    <a:pt x="295" y="1437"/>
                  </a:cubicBezTo>
                  <a:cubicBezTo>
                    <a:pt x="297" y="1435"/>
                    <a:pt x="299" y="1436"/>
                    <a:pt x="300" y="1433"/>
                  </a:cubicBezTo>
                  <a:cubicBezTo>
                    <a:pt x="301" y="1430"/>
                    <a:pt x="301" y="1426"/>
                    <a:pt x="302" y="1423"/>
                  </a:cubicBezTo>
                  <a:cubicBezTo>
                    <a:pt x="302" y="1414"/>
                    <a:pt x="301" y="1406"/>
                    <a:pt x="302" y="1397"/>
                  </a:cubicBezTo>
                  <a:cubicBezTo>
                    <a:pt x="303" y="1394"/>
                    <a:pt x="303" y="1391"/>
                    <a:pt x="304" y="1388"/>
                  </a:cubicBezTo>
                  <a:cubicBezTo>
                    <a:pt x="304" y="1387"/>
                    <a:pt x="305" y="1386"/>
                    <a:pt x="306" y="1384"/>
                  </a:cubicBezTo>
                  <a:cubicBezTo>
                    <a:pt x="306" y="1382"/>
                    <a:pt x="306" y="1379"/>
                    <a:pt x="307" y="1376"/>
                  </a:cubicBezTo>
                  <a:cubicBezTo>
                    <a:pt x="308" y="1369"/>
                    <a:pt x="310" y="1363"/>
                    <a:pt x="309" y="1356"/>
                  </a:cubicBezTo>
                  <a:cubicBezTo>
                    <a:pt x="309" y="1353"/>
                    <a:pt x="308" y="1349"/>
                    <a:pt x="309" y="1345"/>
                  </a:cubicBezTo>
                  <a:cubicBezTo>
                    <a:pt x="310" y="1341"/>
                    <a:pt x="317" y="1337"/>
                    <a:pt x="312" y="1332"/>
                  </a:cubicBezTo>
                  <a:cubicBezTo>
                    <a:pt x="310" y="1329"/>
                    <a:pt x="308" y="1330"/>
                    <a:pt x="309" y="1326"/>
                  </a:cubicBezTo>
                  <a:cubicBezTo>
                    <a:pt x="309" y="1325"/>
                    <a:pt x="310" y="1322"/>
                    <a:pt x="311" y="1321"/>
                  </a:cubicBezTo>
                  <a:cubicBezTo>
                    <a:pt x="313" y="1318"/>
                    <a:pt x="318" y="1317"/>
                    <a:pt x="316" y="1313"/>
                  </a:cubicBezTo>
                  <a:cubicBezTo>
                    <a:pt x="315" y="1311"/>
                    <a:pt x="313" y="1310"/>
                    <a:pt x="313" y="1309"/>
                  </a:cubicBezTo>
                  <a:cubicBezTo>
                    <a:pt x="312" y="1307"/>
                    <a:pt x="314" y="1306"/>
                    <a:pt x="314" y="1304"/>
                  </a:cubicBezTo>
                  <a:cubicBezTo>
                    <a:pt x="316" y="1300"/>
                    <a:pt x="315" y="1298"/>
                    <a:pt x="319" y="1298"/>
                  </a:cubicBezTo>
                  <a:cubicBezTo>
                    <a:pt x="322" y="1297"/>
                    <a:pt x="323" y="1297"/>
                    <a:pt x="325" y="1296"/>
                  </a:cubicBezTo>
                  <a:cubicBezTo>
                    <a:pt x="328" y="1294"/>
                    <a:pt x="330" y="1290"/>
                    <a:pt x="333" y="1288"/>
                  </a:cubicBezTo>
                  <a:cubicBezTo>
                    <a:pt x="336" y="1285"/>
                    <a:pt x="342" y="1286"/>
                    <a:pt x="346" y="1283"/>
                  </a:cubicBezTo>
                  <a:cubicBezTo>
                    <a:pt x="351" y="1280"/>
                    <a:pt x="352" y="1271"/>
                    <a:pt x="357" y="1268"/>
                  </a:cubicBezTo>
                  <a:cubicBezTo>
                    <a:pt x="357" y="1271"/>
                    <a:pt x="357" y="1277"/>
                    <a:pt x="361" y="1278"/>
                  </a:cubicBezTo>
                  <a:cubicBezTo>
                    <a:pt x="363" y="1278"/>
                    <a:pt x="367" y="1275"/>
                    <a:pt x="368" y="1274"/>
                  </a:cubicBezTo>
                  <a:cubicBezTo>
                    <a:pt x="369" y="1271"/>
                    <a:pt x="367" y="1267"/>
                    <a:pt x="368" y="1264"/>
                  </a:cubicBezTo>
                  <a:cubicBezTo>
                    <a:pt x="376" y="1264"/>
                    <a:pt x="387" y="1267"/>
                    <a:pt x="393" y="1262"/>
                  </a:cubicBezTo>
                  <a:cubicBezTo>
                    <a:pt x="394" y="1262"/>
                    <a:pt x="394" y="1260"/>
                    <a:pt x="395" y="1260"/>
                  </a:cubicBezTo>
                  <a:cubicBezTo>
                    <a:pt x="397" y="1259"/>
                    <a:pt x="399" y="1258"/>
                    <a:pt x="401" y="1257"/>
                  </a:cubicBezTo>
                  <a:cubicBezTo>
                    <a:pt x="403" y="1256"/>
                    <a:pt x="409" y="1254"/>
                    <a:pt x="407" y="1250"/>
                  </a:cubicBezTo>
                  <a:cubicBezTo>
                    <a:pt x="403" y="1249"/>
                    <a:pt x="399" y="1250"/>
                    <a:pt x="395" y="1248"/>
                  </a:cubicBezTo>
                  <a:cubicBezTo>
                    <a:pt x="395" y="1240"/>
                    <a:pt x="386" y="1235"/>
                    <a:pt x="388" y="1226"/>
                  </a:cubicBezTo>
                  <a:cubicBezTo>
                    <a:pt x="392" y="1225"/>
                    <a:pt x="407" y="1233"/>
                    <a:pt x="405" y="1223"/>
                  </a:cubicBezTo>
                  <a:cubicBezTo>
                    <a:pt x="398" y="1220"/>
                    <a:pt x="389" y="1218"/>
                    <a:pt x="392" y="1208"/>
                  </a:cubicBezTo>
                  <a:cubicBezTo>
                    <a:pt x="393" y="1204"/>
                    <a:pt x="401" y="1205"/>
                    <a:pt x="405" y="1206"/>
                  </a:cubicBezTo>
                  <a:cubicBezTo>
                    <a:pt x="412" y="1207"/>
                    <a:pt x="408" y="1204"/>
                    <a:pt x="410" y="1199"/>
                  </a:cubicBezTo>
                  <a:cubicBezTo>
                    <a:pt x="411" y="1196"/>
                    <a:pt x="411" y="1196"/>
                    <a:pt x="414" y="1195"/>
                  </a:cubicBezTo>
                  <a:cubicBezTo>
                    <a:pt x="416" y="1194"/>
                    <a:pt x="420" y="1194"/>
                    <a:pt x="423" y="1192"/>
                  </a:cubicBezTo>
                  <a:cubicBezTo>
                    <a:pt x="425" y="1190"/>
                    <a:pt x="426" y="1190"/>
                    <a:pt x="424" y="1187"/>
                  </a:cubicBezTo>
                  <a:cubicBezTo>
                    <a:pt x="424" y="1186"/>
                    <a:pt x="422" y="1185"/>
                    <a:pt x="421" y="1185"/>
                  </a:cubicBezTo>
                  <a:cubicBezTo>
                    <a:pt x="421" y="1183"/>
                    <a:pt x="422" y="1178"/>
                    <a:pt x="423" y="1177"/>
                  </a:cubicBezTo>
                  <a:cubicBezTo>
                    <a:pt x="425" y="1176"/>
                    <a:pt x="428" y="1178"/>
                    <a:pt x="430" y="1176"/>
                  </a:cubicBezTo>
                  <a:cubicBezTo>
                    <a:pt x="434" y="1174"/>
                    <a:pt x="433" y="1169"/>
                    <a:pt x="432" y="1166"/>
                  </a:cubicBezTo>
                  <a:cubicBezTo>
                    <a:pt x="431" y="1163"/>
                    <a:pt x="430" y="1161"/>
                    <a:pt x="428" y="1159"/>
                  </a:cubicBezTo>
                  <a:cubicBezTo>
                    <a:pt x="427" y="1159"/>
                    <a:pt x="426" y="1158"/>
                    <a:pt x="426" y="1157"/>
                  </a:cubicBezTo>
                  <a:cubicBezTo>
                    <a:pt x="422" y="1155"/>
                    <a:pt x="419" y="1155"/>
                    <a:pt x="417" y="1151"/>
                  </a:cubicBezTo>
                  <a:cubicBezTo>
                    <a:pt x="416" y="1148"/>
                    <a:pt x="417" y="1145"/>
                    <a:pt x="416" y="1143"/>
                  </a:cubicBezTo>
                  <a:cubicBezTo>
                    <a:pt x="416" y="1142"/>
                    <a:pt x="414" y="1141"/>
                    <a:pt x="413" y="1140"/>
                  </a:cubicBezTo>
                  <a:cubicBezTo>
                    <a:pt x="412" y="1139"/>
                    <a:pt x="412" y="1137"/>
                    <a:pt x="411" y="1135"/>
                  </a:cubicBezTo>
                  <a:cubicBezTo>
                    <a:pt x="410" y="1134"/>
                    <a:pt x="408" y="1134"/>
                    <a:pt x="408" y="1133"/>
                  </a:cubicBezTo>
                  <a:cubicBezTo>
                    <a:pt x="407" y="1131"/>
                    <a:pt x="408" y="1127"/>
                    <a:pt x="407" y="1125"/>
                  </a:cubicBezTo>
                  <a:cubicBezTo>
                    <a:pt x="407" y="1122"/>
                    <a:pt x="406" y="1122"/>
                    <a:pt x="404" y="1120"/>
                  </a:cubicBezTo>
                  <a:cubicBezTo>
                    <a:pt x="403" y="1119"/>
                    <a:pt x="400" y="1118"/>
                    <a:pt x="399" y="1117"/>
                  </a:cubicBezTo>
                  <a:cubicBezTo>
                    <a:pt x="399" y="1116"/>
                    <a:pt x="399" y="1114"/>
                    <a:pt x="399" y="1113"/>
                  </a:cubicBezTo>
                  <a:cubicBezTo>
                    <a:pt x="398" y="1108"/>
                    <a:pt x="394" y="1099"/>
                    <a:pt x="389" y="1098"/>
                  </a:cubicBezTo>
                  <a:cubicBezTo>
                    <a:pt x="389" y="1102"/>
                    <a:pt x="390" y="1109"/>
                    <a:pt x="385" y="1110"/>
                  </a:cubicBezTo>
                  <a:cubicBezTo>
                    <a:pt x="381" y="1111"/>
                    <a:pt x="377" y="1106"/>
                    <a:pt x="374" y="1103"/>
                  </a:cubicBezTo>
                  <a:cubicBezTo>
                    <a:pt x="371" y="1099"/>
                    <a:pt x="368" y="1096"/>
                    <a:pt x="366" y="1091"/>
                  </a:cubicBezTo>
                  <a:cubicBezTo>
                    <a:pt x="365" y="1089"/>
                    <a:pt x="364" y="1087"/>
                    <a:pt x="361" y="1088"/>
                  </a:cubicBezTo>
                  <a:cubicBezTo>
                    <a:pt x="361" y="1089"/>
                    <a:pt x="361" y="1093"/>
                    <a:pt x="360" y="1094"/>
                  </a:cubicBezTo>
                  <a:cubicBezTo>
                    <a:pt x="357" y="1095"/>
                    <a:pt x="354" y="1089"/>
                    <a:pt x="353" y="1088"/>
                  </a:cubicBezTo>
                  <a:cubicBezTo>
                    <a:pt x="351" y="1084"/>
                    <a:pt x="353" y="1083"/>
                    <a:pt x="348" y="1083"/>
                  </a:cubicBezTo>
                  <a:cubicBezTo>
                    <a:pt x="344" y="1083"/>
                    <a:pt x="338" y="1081"/>
                    <a:pt x="336" y="1076"/>
                  </a:cubicBezTo>
                  <a:cubicBezTo>
                    <a:pt x="334" y="1070"/>
                    <a:pt x="341" y="1072"/>
                    <a:pt x="341" y="1068"/>
                  </a:cubicBezTo>
                  <a:cubicBezTo>
                    <a:pt x="341" y="1064"/>
                    <a:pt x="336" y="1063"/>
                    <a:pt x="335" y="1060"/>
                  </a:cubicBezTo>
                  <a:cubicBezTo>
                    <a:pt x="334" y="1057"/>
                    <a:pt x="334" y="1054"/>
                    <a:pt x="334" y="1051"/>
                  </a:cubicBezTo>
                  <a:cubicBezTo>
                    <a:pt x="334" y="1047"/>
                    <a:pt x="333" y="1044"/>
                    <a:pt x="332" y="1041"/>
                  </a:cubicBezTo>
                  <a:cubicBezTo>
                    <a:pt x="331" y="1040"/>
                    <a:pt x="331" y="1040"/>
                    <a:pt x="330" y="1039"/>
                  </a:cubicBezTo>
                  <a:cubicBezTo>
                    <a:pt x="330" y="1038"/>
                    <a:pt x="330" y="1037"/>
                    <a:pt x="330" y="1036"/>
                  </a:cubicBezTo>
                  <a:cubicBezTo>
                    <a:pt x="330" y="1034"/>
                    <a:pt x="330" y="1032"/>
                    <a:pt x="330" y="1029"/>
                  </a:cubicBezTo>
                  <a:cubicBezTo>
                    <a:pt x="330" y="1024"/>
                    <a:pt x="330" y="1018"/>
                    <a:pt x="330" y="1013"/>
                  </a:cubicBezTo>
                  <a:cubicBezTo>
                    <a:pt x="330" y="1009"/>
                    <a:pt x="330" y="1006"/>
                    <a:pt x="329" y="1003"/>
                  </a:cubicBezTo>
                  <a:cubicBezTo>
                    <a:pt x="329" y="1000"/>
                    <a:pt x="330" y="996"/>
                    <a:pt x="330" y="993"/>
                  </a:cubicBezTo>
                  <a:cubicBezTo>
                    <a:pt x="331" y="988"/>
                    <a:pt x="330" y="983"/>
                    <a:pt x="330" y="979"/>
                  </a:cubicBezTo>
                  <a:cubicBezTo>
                    <a:pt x="330" y="977"/>
                    <a:pt x="330" y="974"/>
                    <a:pt x="330" y="973"/>
                  </a:cubicBezTo>
                  <a:cubicBezTo>
                    <a:pt x="331" y="969"/>
                    <a:pt x="336" y="969"/>
                    <a:pt x="338" y="966"/>
                  </a:cubicBezTo>
                  <a:cubicBezTo>
                    <a:pt x="343" y="960"/>
                    <a:pt x="342" y="946"/>
                    <a:pt x="342" y="938"/>
                  </a:cubicBezTo>
                  <a:cubicBezTo>
                    <a:pt x="342" y="930"/>
                    <a:pt x="340" y="920"/>
                    <a:pt x="342" y="912"/>
                  </a:cubicBezTo>
                  <a:cubicBezTo>
                    <a:pt x="343" y="909"/>
                    <a:pt x="344" y="907"/>
                    <a:pt x="344" y="903"/>
                  </a:cubicBezTo>
                  <a:cubicBezTo>
                    <a:pt x="344" y="901"/>
                    <a:pt x="343" y="899"/>
                    <a:pt x="342" y="897"/>
                  </a:cubicBezTo>
                  <a:cubicBezTo>
                    <a:pt x="342" y="895"/>
                    <a:pt x="342" y="890"/>
                    <a:pt x="343" y="889"/>
                  </a:cubicBezTo>
                  <a:cubicBezTo>
                    <a:pt x="345" y="887"/>
                    <a:pt x="350" y="888"/>
                    <a:pt x="352" y="888"/>
                  </a:cubicBezTo>
                  <a:cubicBezTo>
                    <a:pt x="356" y="887"/>
                    <a:pt x="356" y="886"/>
                    <a:pt x="358" y="882"/>
                  </a:cubicBezTo>
                  <a:cubicBezTo>
                    <a:pt x="360" y="877"/>
                    <a:pt x="362" y="872"/>
                    <a:pt x="365" y="867"/>
                  </a:cubicBezTo>
                  <a:cubicBezTo>
                    <a:pt x="365" y="865"/>
                    <a:pt x="366" y="861"/>
                    <a:pt x="368" y="860"/>
                  </a:cubicBezTo>
                  <a:cubicBezTo>
                    <a:pt x="368" y="859"/>
                    <a:pt x="369" y="859"/>
                    <a:pt x="370" y="858"/>
                  </a:cubicBezTo>
                  <a:cubicBezTo>
                    <a:pt x="372" y="857"/>
                    <a:pt x="374" y="853"/>
                    <a:pt x="374" y="851"/>
                  </a:cubicBezTo>
                  <a:cubicBezTo>
                    <a:pt x="375" y="848"/>
                    <a:pt x="375" y="845"/>
                    <a:pt x="377" y="841"/>
                  </a:cubicBezTo>
                  <a:cubicBezTo>
                    <a:pt x="378" y="839"/>
                    <a:pt x="382" y="834"/>
                    <a:pt x="385" y="832"/>
                  </a:cubicBezTo>
                  <a:cubicBezTo>
                    <a:pt x="387" y="832"/>
                    <a:pt x="388" y="833"/>
                    <a:pt x="389" y="832"/>
                  </a:cubicBezTo>
                  <a:cubicBezTo>
                    <a:pt x="389" y="831"/>
                    <a:pt x="391" y="828"/>
                    <a:pt x="391" y="827"/>
                  </a:cubicBezTo>
                  <a:cubicBezTo>
                    <a:pt x="392" y="825"/>
                    <a:pt x="393" y="822"/>
                    <a:pt x="393" y="819"/>
                  </a:cubicBezTo>
                  <a:cubicBezTo>
                    <a:pt x="393" y="817"/>
                    <a:pt x="391" y="815"/>
                    <a:pt x="392" y="812"/>
                  </a:cubicBezTo>
                  <a:cubicBezTo>
                    <a:pt x="392" y="811"/>
                    <a:pt x="393" y="812"/>
                    <a:pt x="393" y="811"/>
                  </a:cubicBezTo>
                  <a:cubicBezTo>
                    <a:pt x="393" y="809"/>
                    <a:pt x="393" y="809"/>
                    <a:pt x="393" y="808"/>
                  </a:cubicBezTo>
                  <a:cubicBezTo>
                    <a:pt x="392" y="806"/>
                    <a:pt x="392" y="804"/>
                    <a:pt x="391" y="803"/>
                  </a:cubicBezTo>
                  <a:cubicBezTo>
                    <a:pt x="391" y="802"/>
                    <a:pt x="390" y="802"/>
                    <a:pt x="390" y="802"/>
                  </a:cubicBezTo>
                  <a:cubicBezTo>
                    <a:pt x="395" y="801"/>
                    <a:pt x="400" y="800"/>
                    <a:pt x="404" y="798"/>
                  </a:cubicBezTo>
                  <a:cubicBezTo>
                    <a:pt x="407" y="796"/>
                    <a:pt x="407" y="795"/>
                    <a:pt x="409" y="793"/>
                  </a:cubicBezTo>
                  <a:cubicBezTo>
                    <a:pt x="415" y="783"/>
                    <a:pt x="422" y="775"/>
                    <a:pt x="431" y="768"/>
                  </a:cubicBezTo>
                  <a:cubicBezTo>
                    <a:pt x="434" y="766"/>
                    <a:pt x="437" y="764"/>
                    <a:pt x="440" y="761"/>
                  </a:cubicBezTo>
                  <a:cubicBezTo>
                    <a:pt x="443" y="759"/>
                    <a:pt x="445" y="756"/>
                    <a:pt x="448" y="753"/>
                  </a:cubicBezTo>
                  <a:cubicBezTo>
                    <a:pt x="451" y="750"/>
                    <a:pt x="452" y="750"/>
                    <a:pt x="456" y="752"/>
                  </a:cubicBezTo>
                  <a:cubicBezTo>
                    <a:pt x="458" y="752"/>
                    <a:pt x="459" y="753"/>
                    <a:pt x="461" y="753"/>
                  </a:cubicBezTo>
                  <a:cubicBezTo>
                    <a:pt x="464" y="752"/>
                    <a:pt x="464" y="746"/>
                    <a:pt x="466" y="744"/>
                  </a:cubicBezTo>
                  <a:cubicBezTo>
                    <a:pt x="471" y="740"/>
                    <a:pt x="476" y="739"/>
                    <a:pt x="481" y="736"/>
                  </a:cubicBezTo>
                  <a:cubicBezTo>
                    <a:pt x="484" y="735"/>
                    <a:pt x="487" y="731"/>
                    <a:pt x="490" y="730"/>
                  </a:cubicBezTo>
                  <a:cubicBezTo>
                    <a:pt x="493" y="729"/>
                    <a:pt x="497" y="731"/>
                    <a:pt x="500" y="732"/>
                  </a:cubicBezTo>
                  <a:cubicBezTo>
                    <a:pt x="503" y="732"/>
                    <a:pt x="507" y="732"/>
                    <a:pt x="510" y="732"/>
                  </a:cubicBezTo>
                  <a:cubicBezTo>
                    <a:pt x="513" y="732"/>
                    <a:pt x="514" y="733"/>
                    <a:pt x="515" y="729"/>
                  </a:cubicBezTo>
                  <a:cubicBezTo>
                    <a:pt x="517" y="725"/>
                    <a:pt x="518" y="719"/>
                    <a:pt x="518" y="715"/>
                  </a:cubicBezTo>
                  <a:cubicBezTo>
                    <a:pt x="519" y="706"/>
                    <a:pt x="520" y="697"/>
                    <a:pt x="523" y="689"/>
                  </a:cubicBezTo>
                  <a:cubicBezTo>
                    <a:pt x="525" y="685"/>
                    <a:pt x="527" y="681"/>
                    <a:pt x="529" y="678"/>
                  </a:cubicBezTo>
                  <a:cubicBezTo>
                    <a:pt x="530" y="675"/>
                    <a:pt x="530" y="672"/>
                    <a:pt x="532" y="670"/>
                  </a:cubicBezTo>
                  <a:cubicBezTo>
                    <a:pt x="533" y="668"/>
                    <a:pt x="535" y="667"/>
                    <a:pt x="536" y="665"/>
                  </a:cubicBezTo>
                  <a:cubicBezTo>
                    <a:pt x="538" y="663"/>
                    <a:pt x="538" y="661"/>
                    <a:pt x="540" y="659"/>
                  </a:cubicBezTo>
                  <a:cubicBezTo>
                    <a:pt x="544" y="655"/>
                    <a:pt x="548" y="651"/>
                    <a:pt x="552" y="647"/>
                  </a:cubicBezTo>
                  <a:cubicBezTo>
                    <a:pt x="557" y="641"/>
                    <a:pt x="556" y="634"/>
                    <a:pt x="554" y="627"/>
                  </a:cubicBezTo>
                  <a:cubicBezTo>
                    <a:pt x="553" y="624"/>
                    <a:pt x="551" y="618"/>
                    <a:pt x="547" y="619"/>
                  </a:cubicBezTo>
                  <a:cubicBezTo>
                    <a:pt x="546" y="612"/>
                    <a:pt x="540" y="605"/>
                    <a:pt x="537" y="599"/>
                  </a:cubicBezTo>
                  <a:cubicBezTo>
                    <a:pt x="536" y="595"/>
                    <a:pt x="535" y="592"/>
                    <a:pt x="535" y="588"/>
                  </a:cubicBezTo>
                  <a:cubicBezTo>
                    <a:pt x="536" y="581"/>
                    <a:pt x="541" y="575"/>
                    <a:pt x="544" y="569"/>
                  </a:cubicBezTo>
                  <a:cubicBezTo>
                    <a:pt x="546" y="566"/>
                    <a:pt x="551" y="563"/>
                    <a:pt x="551" y="559"/>
                  </a:cubicBezTo>
                  <a:cubicBezTo>
                    <a:pt x="552" y="558"/>
                    <a:pt x="551" y="556"/>
                    <a:pt x="552" y="555"/>
                  </a:cubicBezTo>
                  <a:cubicBezTo>
                    <a:pt x="552" y="551"/>
                    <a:pt x="553" y="547"/>
                    <a:pt x="554" y="543"/>
                  </a:cubicBezTo>
                  <a:cubicBezTo>
                    <a:pt x="556" y="540"/>
                    <a:pt x="558" y="537"/>
                    <a:pt x="558" y="533"/>
                  </a:cubicBezTo>
                  <a:cubicBezTo>
                    <a:pt x="558" y="531"/>
                    <a:pt x="558" y="529"/>
                    <a:pt x="559" y="527"/>
                  </a:cubicBezTo>
                  <a:cubicBezTo>
                    <a:pt x="559" y="526"/>
                    <a:pt x="562" y="524"/>
                    <a:pt x="563" y="523"/>
                  </a:cubicBezTo>
                  <a:cubicBezTo>
                    <a:pt x="565" y="521"/>
                    <a:pt x="566" y="518"/>
                    <a:pt x="570" y="518"/>
                  </a:cubicBezTo>
                  <a:cubicBezTo>
                    <a:pt x="571" y="518"/>
                    <a:pt x="572" y="518"/>
                    <a:pt x="573" y="518"/>
                  </a:cubicBezTo>
                  <a:cubicBezTo>
                    <a:pt x="576" y="517"/>
                    <a:pt x="582" y="517"/>
                    <a:pt x="584" y="516"/>
                  </a:cubicBezTo>
                  <a:cubicBezTo>
                    <a:pt x="586" y="514"/>
                    <a:pt x="584" y="509"/>
                    <a:pt x="587" y="507"/>
                  </a:cubicBezTo>
                  <a:cubicBezTo>
                    <a:pt x="588" y="506"/>
                    <a:pt x="589" y="507"/>
                    <a:pt x="590" y="507"/>
                  </a:cubicBezTo>
                  <a:cubicBezTo>
                    <a:pt x="592" y="507"/>
                    <a:pt x="592" y="506"/>
                    <a:pt x="593" y="505"/>
                  </a:cubicBezTo>
                  <a:cubicBezTo>
                    <a:pt x="596" y="503"/>
                    <a:pt x="598" y="502"/>
                    <a:pt x="599" y="499"/>
                  </a:cubicBezTo>
                  <a:cubicBezTo>
                    <a:pt x="599" y="498"/>
                    <a:pt x="599" y="495"/>
                    <a:pt x="600" y="494"/>
                  </a:cubicBezTo>
                  <a:cubicBezTo>
                    <a:pt x="601" y="489"/>
                    <a:pt x="603" y="485"/>
                    <a:pt x="603" y="480"/>
                  </a:cubicBezTo>
                  <a:cubicBezTo>
                    <a:pt x="604" y="474"/>
                    <a:pt x="602" y="468"/>
                    <a:pt x="603" y="462"/>
                  </a:cubicBezTo>
                  <a:cubicBezTo>
                    <a:pt x="606" y="461"/>
                    <a:pt x="607" y="465"/>
                    <a:pt x="610" y="465"/>
                  </a:cubicBezTo>
                  <a:cubicBezTo>
                    <a:pt x="615" y="465"/>
                    <a:pt x="612" y="460"/>
                    <a:pt x="615" y="460"/>
                  </a:cubicBezTo>
                  <a:cubicBezTo>
                    <a:pt x="621" y="469"/>
                    <a:pt x="632" y="472"/>
                    <a:pt x="642" y="467"/>
                  </a:cubicBezTo>
                  <a:cubicBezTo>
                    <a:pt x="643" y="467"/>
                    <a:pt x="643" y="467"/>
                    <a:pt x="644" y="467"/>
                  </a:cubicBezTo>
                  <a:cubicBezTo>
                    <a:pt x="645" y="466"/>
                    <a:pt x="645" y="465"/>
                    <a:pt x="646" y="464"/>
                  </a:cubicBezTo>
                  <a:cubicBezTo>
                    <a:pt x="648" y="462"/>
                    <a:pt x="651" y="463"/>
                    <a:pt x="653" y="463"/>
                  </a:cubicBezTo>
                  <a:cubicBezTo>
                    <a:pt x="657" y="463"/>
                    <a:pt x="661" y="464"/>
                    <a:pt x="665" y="465"/>
                  </a:cubicBezTo>
                  <a:cubicBezTo>
                    <a:pt x="668" y="466"/>
                    <a:pt x="670" y="467"/>
                    <a:pt x="672" y="468"/>
                  </a:cubicBezTo>
                  <a:cubicBezTo>
                    <a:pt x="676" y="468"/>
                    <a:pt x="675" y="467"/>
                    <a:pt x="677" y="465"/>
                  </a:cubicBezTo>
                  <a:cubicBezTo>
                    <a:pt x="676" y="465"/>
                    <a:pt x="680" y="463"/>
                    <a:pt x="680" y="463"/>
                  </a:cubicBezTo>
                  <a:cubicBezTo>
                    <a:pt x="682" y="462"/>
                    <a:pt x="685" y="460"/>
                    <a:pt x="687" y="460"/>
                  </a:cubicBezTo>
                  <a:cubicBezTo>
                    <a:pt x="690" y="459"/>
                    <a:pt x="692" y="460"/>
                    <a:pt x="694" y="459"/>
                  </a:cubicBezTo>
                  <a:cubicBezTo>
                    <a:pt x="694" y="458"/>
                    <a:pt x="695" y="456"/>
                    <a:pt x="695" y="455"/>
                  </a:cubicBezTo>
                  <a:cubicBezTo>
                    <a:pt x="696" y="450"/>
                    <a:pt x="695" y="444"/>
                    <a:pt x="694" y="439"/>
                  </a:cubicBezTo>
                  <a:cubicBezTo>
                    <a:pt x="691" y="429"/>
                    <a:pt x="690" y="419"/>
                    <a:pt x="684" y="410"/>
                  </a:cubicBezTo>
                  <a:cubicBezTo>
                    <a:pt x="682" y="406"/>
                    <a:pt x="679" y="405"/>
                    <a:pt x="677" y="401"/>
                  </a:cubicBezTo>
                  <a:cubicBezTo>
                    <a:pt x="676" y="398"/>
                    <a:pt x="677" y="394"/>
                    <a:pt x="677" y="391"/>
                  </a:cubicBezTo>
                  <a:cubicBezTo>
                    <a:pt x="677" y="387"/>
                    <a:pt x="676" y="384"/>
                    <a:pt x="677" y="380"/>
                  </a:cubicBezTo>
                  <a:cubicBezTo>
                    <a:pt x="677" y="376"/>
                    <a:pt x="679" y="374"/>
                    <a:pt x="681" y="371"/>
                  </a:cubicBezTo>
                  <a:cubicBezTo>
                    <a:pt x="684" y="365"/>
                    <a:pt x="683" y="359"/>
                    <a:pt x="684" y="353"/>
                  </a:cubicBezTo>
                  <a:cubicBezTo>
                    <a:pt x="686" y="345"/>
                    <a:pt x="689" y="337"/>
                    <a:pt x="687" y="328"/>
                  </a:cubicBezTo>
                  <a:cubicBezTo>
                    <a:pt x="686" y="320"/>
                    <a:pt x="682" y="312"/>
                    <a:pt x="677" y="305"/>
                  </a:cubicBezTo>
                  <a:cubicBezTo>
                    <a:pt x="672" y="296"/>
                    <a:pt x="669" y="286"/>
                    <a:pt x="669" y="276"/>
                  </a:cubicBezTo>
                  <a:cubicBezTo>
                    <a:pt x="669" y="273"/>
                    <a:pt x="668" y="267"/>
                    <a:pt x="670" y="265"/>
                  </a:cubicBezTo>
                  <a:cubicBezTo>
                    <a:pt x="671" y="263"/>
                    <a:pt x="673" y="264"/>
                    <a:pt x="673" y="262"/>
                  </a:cubicBezTo>
                  <a:cubicBezTo>
                    <a:pt x="674" y="259"/>
                    <a:pt x="673" y="255"/>
                    <a:pt x="672" y="253"/>
                  </a:cubicBezTo>
                  <a:cubicBezTo>
                    <a:pt x="672" y="249"/>
                    <a:pt x="671" y="246"/>
                    <a:pt x="670" y="243"/>
                  </a:cubicBezTo>
                  <a:cubicBezTo>
                    <a:pt x="670" y="241"/>
                    <a:pt x="670" y="240"/>
                    <a:pt x="669" y="239"/>
                  </a:cubicBezTo>
                  <a:cubicBezTo>
                    <a:pt x="667" y="238"/>
                    <a:pt x="663" y="239"/>
                    <a:pt x="661" y="237"/>
                  </a:cubicBezTo>
                  <a:cubicBezTo>
                    <a:pt x="659" y="236"/>
                    <a:pt x="658" y="233"/>
                    <a:pt x="657" y="230"/>
                  </a:cubicBezTo>
                  <a:cubicBezTo>
                    <a:pt x="656" y="225"/>
                    <a:pt x="661" y="224"/>
                    <a:pt x="664" y="221"/>
                  </a:cubicBezTo>
                  <a:cubicBezTo>
                    <a:pt x="666" y="218"/>
                    <a:pt x="666" y="214"/>
                    <a:pt x="666" y="211"/>
                  </a:cubicBezTo>
                  <a:cubicBezTo>
                    <a:pt x="665" y="204"/>
                    <a:pt x="662" y="199"/>
                    <a:pt x="662" y="192"/>
                  </a:cubicBezTo>
                  <a:cubicBezTo>
                    <a:pt x="662" y="188"/>
                    <a:pt x="662" y="184"/>
                    <a:pt x="662" y="180"/>
                  </a:cubicBezTo>
                  <a:cubicBezTo>
                    <a:pt x="662" y="178"/>
                    <a:pt x="663" y="176"/>
                    <a:pt x="663" y="174"/>
                  </a:cubicBezTo>
                  <a:cubicBezTo>
                    <a:pt x="665" y="169"/>
                    <a:pt x="668" y="167"/>
                    <a:pt x="667" y="162"/>
                  </a:cubicBezTo>
                  <a:cubicBezTo>
                    <a:pt x="660" y="161"/>
                    <a:pt x="659" y="153"/>
                    <a:pt x="656" y="148"/>
                  </a:cubicBezTo>
                  <a:cubicBezTo>
                    <a:pt x="654" y="145"/>
                    <a:pt x="653" y="143"/>
                    <a:pt x="649" y="142"/>
                  </a:cubicBezTo>
                  <a:cubicBezTo>
                    <a:pt x="647" y="141"/>
                    <a:pt x="645" y="140"/>
                    <a:pt x="642" y="140"/>
                  </a:cubicBezTo>
                  <a:cubicBezTo>
                    <a:pt x="641" y="137"/>
                    <a:pt x="642" y="133"/>
                    <a:pt x="641" y="129"/>
                  </a:cubicBezTo>
                  <a:cubicBezTo>
                    <a:pt x="641" y="128"/>
                    <a:pt x="642" y="125"/>
                    <a:pt x="641" y="123"/>
                  </a:cubicBezTo>
                  <a:cubicBezTo>
                    <a:pt x="639" y="122"/>
                    <a:pt x="634" y="121"/>
                    <a:pt x="632" y="120"/>
                  </a:cubicBezTo>
                  <a:cubicBezTo>
                    <a:pt x="629" y="119"/>
                    <a:pt x="628" y="120"/>
                    <a:pt x="627" y="117"/>
                  </a:cubicBezTo>
                  <a:cubicBezTo>
                    <a:pt x="626" y="115"/>
                    <a:pt x="625" y="114"/>
                    <a:pt x="624" y="112"/>
                  </a:cubicBezTo>
                  <a:cubicBezTo>
                    <a:pt x="621" y="106"/>
                    <a:pt x="616" y="100"/>
                    <a:pt x="613" y="95"/>
                  </a:cubicBezTo>
                  <a:cubicBezTo>
                    <a:pt x="609" y="90"/>
                    <a:pt x="607" y="89"/>
                    <a:pt x="602" y="86"/>
                  </a:cubicBezTo>
                  <a:cubicBezTo>
                    <a:pt x="598" y="85"/>
                    <a:pt x="595" y="84"/>
                    <a:pt x="591" y="84"/>
                  </a:cubicBezTo>
                  <a:cubicBezTo>
                    <a:pt x="589" y="84"/>
                    <a:pt x="588" y="84"/>
                    <a:pt x="587" y="83"/>
                  </a:cubicBezTo>
                  <a:cubicBezTo>
                    <a:pt x="585" y="82"/>
                    <a:pt x="583" y="80"/>
                    <a:pt x="582" y="78"/>
                  </a:cubicBezTo>
                  <a:cubicBezTo>
                    <a:pt x="579" y="76"/>
                    <a:pt x="577" y="74"/>
                    <a:pt x="574" y="72"/>
                  </a:cubicBezTo>
                  <a:cubicBezTo>
                    <a:pt x="570" y="69"/>
                    <a:pt x="568" y="69"/>
                    <a:pt x="563" y="68"/>
                  </a:cubicBezTo>
                  <a:cubicBezTo>
                    <a:pt x="559" y="67"/>
                    <a:pt x="555" y="62"/>
                    <a:pt x="552" y="59"/>
                  </a:cubicBezTo>
                  <a:cubicBezTo>
                    <a:pt x="549" y="54"/>
                    <a:pt x="547" y="50"/>
                    <a:pt x="542" y="47"/>
                  </a:cubicBezTo>
                  <a:cubicBezTo>
                    <a:pt x="538" y="44"/>
                    <a:pt x="537" y="39"/>
                    <a:pt x="534" y="35"/>
                  </a:cubicBezTo>
                  <a:cubicBezTo>
                    <a:pt x="531" y="32"/>
                    <a:pt x="528" y="30"/>
                    <a:pt x="525" y="28"/>
                  </a:cubicBezTo>
                  <a:cubicBezTo>
                    <a:pt x="523" y="26"/>
                    <a:pt x="522" y="24"/>
                    <a:pt x="519" y="22"/>
                  </a:cubicBezTo>
                  <a:cubicBezTo>
                    <a:pt x="516" y="19"/>
                    <a:pt x="513" y="17"/>
                    <a:pt x="510" y="14"/>
                  </a:cubicBezTo>
                  <a:cubicBezTo>
                    <a:pt x="508" y="11"/>
                    <a:pt x="505" y="8"/>
                    <a:pt x="504" y="5"/>
                  </a:cubicBezTo>
                  <a:cubicBezTo>
                    <a:pt x="503" y="4"/>
                    <a:pt x="503" y="2"/>
                    <a:pt x="502" y="1"/>
                  </a:cubicBezTo>
                  <a:cubicBezTo>
                    <a:pt x="502" y="1"/>
                    <a:pt x="502" y="0"/>
                    <a:pt x="502" y="0"/>
                  </a:cubicBezTo>
                  <a:cubicBezTo>
                    <a:pt x="500" y="0"/>
                    <a:pt x="498" y="0"/>
                    <a:pt x="497" y="1"/>
                  </a:cubicBezTo>
                  <a:cubicBezTo>
                    <a:pt x="494" y="1"/>
                    <a:pt x="481" y="1"/>
                    <a:pt x="480" y="4"/>
                  </a:cubicBezTo>
                  <a:cubicBezTo>
                    <a:pt x="482" y="6"/>
                    <a:pt x="483" y="10"/>
                    <a:pt x="485" y="12"/>
                  </a:cubicBezTo>
                  <a:cubicBezTo>
                    <a:pt x="487" y="17"/>
                    <a:pt x="490" y="22"/>
                    <a:pt x="493" y="26"/>
                  </a:cubicBezTo>
                  <a:cubicBezTo>
                    <a:pt x="498" y="33"/>
                    <a:pt x="500" y="39"/>
                    <a:pt x="500" y="47"/>
                  </a:cubicBezTo>
                  <a:cubicBezTo>
                    <a:pt x="500" y="54"/>
                    <a:pt x="497" y="56"/>
                    <a:pt x="492" y="60"/>
                  </a:cubicBezTo>
                  <a:cubicBezTo>
                    <a:pt x="487" y="64"/>
                    <a:pt x="483" y="67"/>
                    <a:pt x="478" y="70"/>
                  </a:cubicBezTo>
                  <a:cubicBezTo>
                    <a:pt x="475" y="72"/>
                    <a:pt x="470" y="73"/>
                    <a:pt x="468" y="76"/>
                  </a:cubicBezTo>
                  <a:cubicBezTo>
                    <a:pt x="471" y="78"/>
                    <a:pt x="484" y="81"/>
                    <a:pt x="484" y="85"/>
                  </a:cubicBezTo>
                  <a:cubicBezTo>
                    <a:pt x="484" y="86"/>
                    <a:pt x="481" y="88"/>
                    <a:pt x="481" y="89"/>
                  </a:cubicBezTo>
                  <a:cubicBezTo>
                    <a:pt x="480" y="91"/>
                    <a:pt x="480" y="92"/>
                    <a:pt x="478" y="95"/>
                  </a:cubicBezTo>
                  <a:cubicBezTo>
                    <a:pt x="478" y="96"/>
                    <a:pt x="475" y="100"/>
                    <a:pt x="474" y="101"/>
                  </a:cubicBezTo>
                  <a:cubicBezTo>
                    <a:pt x="472" y="102"/>
                    <a:pt x="471" y="101"/>
                    <a:pt x="469" y="101"/>
                  </a:cubicBezTo>
                  <a:cubicBezTo>
                    <a:pt x="462" y="100"/>
                    <a:pt x="456" y="98"/>
                    <a:pt x="449" y="94"/>
                  </a:cubicBezTo>
                  <a:cubicBezTo>
                    <a:pt x="444" y="91"/>
                    <a:pt x="438" y="92"/>
                    <a:pt x="432" y="91"/>
                  </a:cubicBezTo>
                  <a:cubicBezTo>
                    <a:pt x="423" y="89"/>
                    <a:pt x="414" y="87"/>
                    <a:pt x="405" y="84"/>
                  </a:cubicBezTo>
                  <a:cubicBezTo>
                    <a:pt x="403" y="83"/>
                    <a:pt x="399" y="83"/>
                    <a:pt x="397" y="82"/>
                  </a:cubicBezTo>
                  <a:cubicBezTo>
                    <a:pt x="394" y="81"/>
                    <a:pt x="393" y="80"/>
                    <a:pt x="391" y="80"/>
                  </a:cubicBezTo>
                  <a:cubicBezTo>
                    <a:pt x="387" y="80"/>
                    <a:pt x="382" y="81"/>
                    <a:pt x="379" y="78"/>
                  </a:cubicBezTo>
                  <a:cubicBezTo>
                    <a:pt x="380" y="83"/>
                    <a:pt x="380" y="89"/>
                    <a:pt x="380" y="94"/>
                  </a:cubicBezTo>
                  <a:cubicBezTo>
                    <a:pt x="380" y="117"/>
                    <a:pt x="380" y="117"/>
                    <a:pt x="380" y="117"/>
                  </a:cubicBezTo>
                  <a:cubicBezTo>
                    <a:pt x="380" y="119"/>
                    <a:pt x="380" y="123"/>
                    <a:pt x="380" y="124"/>
                  </a:cubicBezTo>
                  <a:cubicBezTo>
                    <a:pt x="379" y="126"/>
                    <a:pt x="378" y="128"/>
                    <a:pt x="378" y="129"/>
                  </a:cubicBezTo>
                  <a:cubicBezTo>
                    <a:pt x="377" y="132"/>
                    <a:pt x="375" y="134"/>
                    <a:pt x="373" y="137"/>
                  </a:cubicBezTo>
                  <a:cubicBezTo>
                    <a:pt x="371" y="142"/>
                    <a:pt x="368" y="147"/>
                    <a:pt x="366" y="151"/>
                  </a:cubicBezTo>
                  <a:cubicBezTo>
                    <a:pt x="365" y="153"/>
                    <a:pt x="365" y="155"/>
                    <a:pt x="364" y="157"/>
                  </a:cubicBezTo>
                  <a:cubicBezTo>
                    <a:pt x="359" y="155"/>
                    <a:pt x="354" y="152"/>
                    <a:pt x="349" y="151"/>
                  </a:cubicBezTo>
                  <a:cubicBezTo>
                    <a:pt x="345" y="149"/>
                    <a:pt x="343" y="147"/>
                    <a:pt x="340" y="146"/>
                  </a:cubicBezTo>
                  <a:cubicBezTo>
                    <a:pt x="336" y="144"/>
                    <a:pt x="329" y="144"/>
                    <a:pt x="325" y="145"/>
                  </a:cubicBezTo>
                  <a:cubicBezTo>
                    <a:pt x="322" y="146"/>
                    <a:pt x="319" y="149"/>
                    <a:pt x="317" y="151"/>
                  </a:cubicBezTo>
                  <a:cubicBezTo>
                    <a:pt x="313" y="153"/>
                    <a:pt x="311" y="155"/>
                    <a:pt x="308" y="159"/>
                  </a:cubicBezTo>
                  <a:cubicBezTo>
                    <a:pt x="305" y="163"/>
                    <a:pt x="302" y="168"/>
                    <a:pt x="299" y="172"/>
                  </a:cubicBezTo>
                  <a:cubicBezTo>
                    <a:pt x="298" y="173"/>
                    <a:pt x="295" y="175"/>
                    <a:pt x="295" y="177"/>
                  </a:cubicBezTo>
                  <a:cubicBezTo>
                    <a:pt x="292" y="178"/>
                    <a:pt x="292" y="181"/>
                    <a:pt x="291" y="183"/>
                  </a:cubicBezTo>
                  <a:cubicBezTo>
                    <a:pt x="290" y="185"/>
                    <a:pt x="289" y="186"/>
                    <a:pt x="288" y="188"/>
                  </a:cubicBezTo>
                  <a:cubicBezTo>
                    <a:pt x="289" y="187"/>
                    <a:pt x="290" y="187"/>
                    <a:pt x="290" y="187"/>
                  </a:cubicBezTo>
                  <a:cubicBezTo>
                    <a:pt x="289" y="188"/>
                    <a:pt x="289" y="190"/>
                    <a:pt x="288" y="192"/>
                  </a:cubicBezTo>
                  <a:cubicBezTo>
                    <a:pt x="287" y="195"/>
                    <a:pt x="285" y="199"/>
                    <a:pt x="284" y="202"/>
                  </a:cubicBezTo>
                  <a:cubicBezTo>
                    <a:pt x="282" y="207"/>
                    <a:pt x="280" y="211"/>
                    <a:pt x="279" y="216"/>
                  </a:cubicBezTo>
                  <a:cubicBezTo>
                    <a:pt x="279" y="220"/>
                    <a:pt x="278" y="223"/>
                    <a:pt x="274" y="224"/>
                  </a:cubicBezTo>
                  <a:cubicBezTo>
                    <a:pt x="269" y="227"/>
                    <a:pt x="268" y="229"/>
                    <a:pt x="267" y="234"/>
                  </a:cubicBezTo>
                  <a:cubicBezTo>
                    <a:pt x="266" y="237"/>
                    <a:pt x="266" y="239"/>
                    <a:pt x="266" y="243"/>
                  </a:cubicBezTo>
                  <a:cubicBezTo>
                    <a:pt x="266" y="245"/>
                    <a:pt x="266" y="247"/>
                    <a:pt x="267" y="249"/>
                  </a:cubicBezTo>
                  <a:cubicBezTo>
                    <a:pt x="268" y="253"/>
                    <a:pt x="268" y="256"/>
                    <a:pt x="269" y="259"/>
                  </a:cubicBezTo>
                  <a:cubicBezTo>
                    <a:pt x="269" y="261"/>
                    <a:pt x="271" y="263"/>
                    <a:pt x="272" y="265"/>
                  </a:cubicBezTo>
                  <a:cubicBezTo>
                    <a:pt x="272" y="266"/>
                    <a:pt x="272" y="268"/>
                    <a:pt x="272" y="270"/>
                  </a:cubicBezTo>
                  <a:cubicBezTo>
                    <a:pt x="272" y="272"/>
                    <a:pt x="274" y="275"/>
                    <a:pt x="275" y="278"/>
                  </a:cubicBezTo>
                  <a:cubicBezTo>
                    <a:pt x="276" y="282"/>
                    <a:pt x="277" y="294"/>
                    <a:pt x="273" y="297"/>
                  </a:cubicBezTo>
                  <a:cubicBezTo>
                    <a:pt x="269" y="299"/>
                    <a:pt x="265" y="300"/>
                    <a:pt x="261" y="303"/>
                  </a:cubicBezTo>
                  <a:cubicBezTo>
                    <a:pt x="258" y="306"/>
                    <a:pt x="256" y="310"/>
                    <a:pt x="256" y="314"/>
                  </a:cubicBezTo>
                  <a:cubicBezTo>
                    <a:pt x="255" y="319"/>
                    <a:pt x="252" y="323"/>
                    <a:pt x="250" y="327"/>
                  </a:cubicBezTo>
                  <a:cubicBezTo>
                    <a:pt x="247" y="335"/>
                    <a:pt x="243" y="344"/>
                    <a:pt x="239" y="352"/>
                  </a:cubicBezTo>
                  <a:cubicBezTo>
                    <a:pt x="237" y="357"/>
                    <a:pt x="236" y="360"/>
                    <a:pt x="231" y="363"/>
                  </a:cubicBezTo>
                  <a:cubicBezTo>
                    <a:pt x="227" y="366"/>
                    <a:pt x="224" y="368"/>
                    <a:pt x="225" y="374"/>
                  </a:cubicBezTo>
                  <a:cubicBezTo>
                    <a:pt x="225" y="379"/>
                    <a:pt x="233" y="388"/>
                    <a:pt x="230" y="394"/>
                  </a:cubicBezTo>
                  <a:cubicBezTo>
                    <a:pt x="228" y="397"/>
                    <a:pt x="223" y="396"/>
                    <a:pt x="220" y="398"/>
                  </a:cubicBezTo>
                  <a:cubicBezTo>
                    <a:pt x="215" y="401"/>
                    <a:pt x="215" y="408"/>
                    <a:pt x="209" y="410"/>
                  </a:cubicBezTo>
                  <a:cubicBezTo>
                    <a:pt x="206" y="412"/>
                    <a:pt x="201" y="413"/>
                    <a:pt x="197" y="414"/>
                  </a:cubicBezTo>
                  <a:cubicBezTo>
                    <a:pt x="193" y="415"/>
                    <a:pt x="181" y="412"/>
                    <a:pt x="178" y="415"/>
                  </a:cubicBezTo>
                  <a:cubicBezTo>
                    <a:pt x="178" y="415"/>
                    <a:pt x="178" y="416"/>
                    <a:pt x="178" y="416"/>
                  </a:cubicBezTo>
                  <a:cubicBezTo>
                    <a:pt x="178" y="418"/>
                    <a:pt x="178" y="422"/>
                    <a:pt x="178" y="422"/>
                  </a:cubicBezTo>
                  <a:cubicBezTo>
                    <a:pt x="179" y="428"/>
                    <a:pt x="180" y="435"/>
                    <a:pt x="181" y="441"/>
                  </a:cubicBezTo>
                  <a:cubicBezTo>
                    <a:pt x="182" y="449"/>
                    <a:pt x="186" y="456"/>
                    <a:pt x="184" y="463"/>
                  </a:cubicBezTo>
                  <a:cubicBezTo>
                    <a:pt x="184" y="466"/>
                    <a:pt x="184" y="467"/>
                    <a:pt x="183" y="469"/>
                  </a:cubicBezTo>
                  <a:cubicBezTo>
                    <a:pt x="182" y="470"/>
                    <a:pt x="181" y="471"/>
                    <a:pt x="180" y="471"/>
                  </a:cubicBezTo>
                  <a:cubicBezTo>
                    <a:pt x="179" y="473"/>
                    <a:pt x="179" y="475"/>
                    <a:pt x="178" y="477"/>
                  </a:cubicBezTo>
                  <a:cubicBezTo>
                    <a:pt x="177" y="481"/>
                    <a:pt x="174" y="485"/>
                    <a:pt x="174" y="490"/>
                  </a:cubicBezTo>
                  <a:cubicBezTo>
                    <a:pt x="173" y="496"/>
                    <a:pt x="174" y="502"/>
                    <a:pt x="175" y="508"/>
                  </a:cubicBezTo>
                  <a:cubicBezTo>
                    <a:pt x="175" y="513"/>
                    <a:pt x="175" y="518"/>
                    <a:pt x="175" y="524"/>
                  </a:cubicBezTo>
                  <a:cubicBezTo>
                    <a:pt x="175" y="530"/>
                    <a:pt x="175" y="531"/>
                    <a:pt x="171" y="534"/>
                  </a:cubicBezTo>
                  <a:cubicBezTo>
                    <a:pt x="168" y="536"/>
                    <a:pt x="166" y="540"/>
                    <a:pt x="165" y="543"/>
                  </a:cubicBezTo>
                  <a:cubicBezTo>
                    <a:pt x="163" y="547"/>
                    <a:pt x="162" y="552"/>
                    <a:pt x="160" y="556"/>
                  </a:cubicBezTo>
                  <a:cubicBezTo>
                    <a:pt x="157" y="561"/>
                    <a:pt x="157" y="567"/>
                    <a:pt x="154" y="570"/>
                  </a:cubicBezTo>
                  <a:cubicBezTo>
                    <a:pt x="153" y="572"/>
                    <a:pt x="153" y="574"/>
                    <a:pt x="152" y="576"/>
                  </a:cubicBezTo>
                  <a:cubicBezTo>
                    <a:pt x="151" y="578"/>
                    <a:pt x="151" y="580"/>
                    <a:pt x="151" y="582"/>
                  </a:cubicBezTo>
                  <a:cubicBezTo>
                    <a:pt x="150" y="586"/>
                    <a:pt x="149" y="590"/>
                    <a:pt x="147" y="593"/>
                  </a:cubicBezTo>
                  <a:cubicBezTo>
                    <a:pt x="145" y="598"/>
                    <a:pt x="142" y="602"/>
                    <a:pt x="139" y="606"/>
                  </a:cubicBezTo>
                  <a:cubicBezTo>
                    <a:pt x="137" y="609"/>
                    <a:pt x="135" y="612"/>
                    <a:pt x="134" y="615"/>
                  </a:cubicBezTo>
                  <a:cubicBezTo>
                    <a:pt x="137" y="616"/>
                    <a:pt x="138" y="618"/>
                    <a:pt x="140" y="620"/>
                  </a:cubicBezTo>
                  <a:cubicBezTo>
                    <a:pt x="143" y="621"/>
                    <a:pt x="145" y="622"/>
                    <a:pt x="148" y="624"/>
                  </a:cubicBezTo>
                  <a:cubicBezTo>
                    <a:pt x="153" y="628"/>
                    <a:pt x="151" y="636"/>
                    <a:pt x="151" y="642"/>
                  </a:cubicBezTo>
                  <a:cubicBezTo>
                    <a:pt x="151" y="646"/>
                    <a:pt x="151" y="650"/>
                    <a:pt x="151" y="653"/>
                  </a:cubicBezTo>
                  <a:cubicBezTo>
                    <a:pt x="152" y="657"/>
                    <a:pt x="154" y="661"/>
                    <a:pt x="155" y="665"/>
                  </a:cubicBezTo>
                  <a:cubicBezTo>
                    <a:pt x="155" y="669"/>
                    <a:pt x="154" y="672"/>
                    <a:pt x="152" y="676"/>
                  </a:cubicBezTo>
                  <a:cubicBezTo>
                    <a:pt x="151" y="679"/>
                    <a:pt x="150" y="684"/>
                    <a:pt x="148" y="687"/>
                  </a:cubicBezTo>
                  <a:cubicBezTo>
                    <a:pt x="144" y="685"/>
                    <a:pt x="138" y="685"/>
                    <a:pt x="134" y="684"/>
                  </a:cubicBezTo>
                  <a:cubicBezTo>
                    <a:pt x="128" y="684"/>
                    <a:pt x="123" y="683"/>
                    <a:pt x="117" y="682"/>
                  </a:cubicBezTo>
                  <a:cubicBezTo>
                    <a:pt x="112" y="682"/>
                    <a:pt x="108" y="683"/>
                    <a:pt x="103" y="683"/>
                  </a:cubicBezTo>
                  <a:cubicBezTo>
                    <a:pt x="98" y="683"/>
                    <a:pt x="94" y="684"/>
                    <a:pt x="89" y="686"/>
                  </a:cubicBezTo>
                  <a:cubicBezTo>
                    <a:pt x="85" y="688"/>
                    <a:pt x="84" y="692"/>
                    <a:pt x="81" y="694"/>
                  </a:cubicBezTo>
                  <a:cubicBezTo>
                    <a:pt x="80" y="695"/>
                    <a:pt x="78" y="695"/>
                    <a:pt x="76" y="696"/>
                  </a:cubicBezTo>
                  <a:cubicBezTo>
                    <a:pt x="74" y="697"/>
                    <a:pt x="73" y="699"/>
                    <a:pt x="71" y="700"/>
                  </a:cubicBezTo>
                  <a:cubicBezTo>
                    <a:pt x="70" y="702"/>
                    <a:pt x="70" y="703"/>
                    <a:pt x="68" y="705"/>
                  </a:cubicBezTo>
                  <a:cubicBezTo>
                    <a:pt x="67" y="706"/>
                    <a:pt x="67" y="708"/>
                    <a:pt x="67" y="710"/>
                  </a:cubicBezTo>
                  <a:cubicBezTo>
                    <a:pt x="66" y="712"/>
                    <a:pt x="65" y="715"/>
                    <a:pt x="64" y="718"/>
                  </a:cubicBezTo>
                  <a:cubicBezTo>
                    <a:pt x="63" y="722"/>
                    <a:pt x="60" y="727"/>
                    <a:pt x="57" y="731"/>
                  </a:cubicBezTo>
                  <a:cubicBezTo>
                    <a:pt x="54" y="736"/>
                    <a:pt x="49" y="738"/>
                    <a:pt x="48" y="745"/>
                  </a:cubicBezTo>
                  <a:cubicBezTo>
                    <a:pt x="48" y="749"/>
                    <a:pt x="48" y="753"/>
                    <a:pt x="48" y="757"/>
                  </a:cubicBezTo>
                  <a:cubicBezTo>
                    <a:pt x="48" y="762"/>
                    <a:pt x="49" y="770"/>
                    <a:pt x="46" y="775"/>
                  </a:cubicBezTo>
                  <a:cubicBezTo>
                    <a:pt x="45" y="777"/>
                    <a:pt x="44" y="778"/>
                    <a:pt x="44" y="780"/>
                  </a:cubicBezTo>
                  <a:cubicBezTo>
                    <a:pt x="44" y="782"/>
                    <a:pt x="45" y="784"/>
                    <a:pt x="45" y="786"/>
                  </a:cubicBezTo>
                  <a:cubicBezTo>
                    <a:pt x="47" y="789"/>
                    <a:pt x="48" y="792"/>
                    <a:pt x="49" y="795"/>
                  </a:cubicBezTo>
                  <a:cubicBezTo>
                    <a:pt x="50" y="799"/>
                    <a:pt x="50" y="803"/>
                    <a:pt x="52" y="807"/>
                  </a:cubicBezTo>
                  <a:cubicBezTo>
                    <a:pt x="53" y="809"/>
                    <a:pt x="54" y="810"/>
                    <a:pt x="53" y="812"/>
                  </a:cubicBezTo>
                  <a:cubicBezTo>
                    <a:pt x="53" y="814"/>
                    <a:pt x="50" y="816"/>
                    <a:pt x="49" y="817"/>
                  </a:cubicBezTo>
                  <a:cubicBezTo>
                    <a:pt x="48" y="818"/>
                    <a:pt x="48" y="820"/>
                    <a:pt x="47" y="821"/>
                  </a:cubicBezTo>
                  <a:cubicBezTo>
                    <a:pt x="47" y="822"/>
                    <a:pt x="45" y="821"/>
                    <a:pt x="45" y="822"/>
                  </a:cubicBezTo>
                  <a:cubicBezTo>
                    <a:pt x="44" y="824"/>
                    <a:pt x="45" y="828"/>
                    <a:pt x="45" y="830"/>
                  </a:cubicBezTo>
                  <a:cubicBezTo>
                    <a:pt x="45" y="836"/>
                    <a:pt x="45" y="841"/>
                    <a:pt x="45" y="847"/>
                  </a:cubicBezTo>
                  <a:cubicBezTo>
                    <a:pt x="45" y="851"/>
                    <a:pt x="44" y="855"/>
                    <a:pt x="43" y="860"/>
                  </a:cubicBezTo>
                  <a:cubicBezTo>
                    <a:pt x="43" y="863"/>
                    <a:pt x="44" y="863"/>
                    <a:pt x="45" y="866"/>
                  </a:cubicBezTo>
                  <a:cubicBezTo>
                    <a:pt x="49" y="872"/>
                    <a:pt x="52" y="879"/>
                    <a:pt x="55" y="886"/>
                  </a:cubicBezTo>
                  <a:cubicBezTo>
                    <a:pt x="56" y="888"/>
                    <a:pt x="57" y="890"/>
                    <a:pt x="57" y="892"/>
                  </a:cubicBezTo>
                  <a:cubicBezTo>
                    <a:pt x="58" y="896"/>
                    <a:pt x="57" y="900"/>
                    <a:pt x="57" y="904"/>
                  </a:cubicBezTo>
                  <a:cubicBezTo>
                    <a:pt x="57" y="918"/>
                    <a:pt x="57" y="931"/>
                    <a:pt x="54" y="944"/>
                  </a:cubicBezTo>
                  <a:cubicBezTo>
                    <a:pt x="53" y="950"/>
                    <a:pt x="48" y="958"/>
                    <a:pt x="51" y="964"/>
                  </a:cubicBezTo>
                  <a:cubicBezTo>
                    <a:pt x="53" y="968"/>
                    <a:pt x="58" y="969"/>
                    <a:pt x="61" y="971"/>
                  </a:cubicBezTo>
                  <a:cubicBezTo>
                    <a:pt x="64" y="973"/>
                    <a:pt x="65" y="976"/>
                    <a:pt x="68" y="979"/>
                  </a:cubicBezTo>
                  <a:cubicBezTo>
                    <a:pt x="72" y="983"/>
                    <a:pt x="80" y="979"/>
                    <a:pt x="84" y="985"/>
                  </a:cubicBezTo>
                  <a:cubicBezTo>
                    <a:pt x="85" y="985"/>
                    <a:pt x="84" y="987"/>
                    <a:pt x="85" y="987"/>
                  </a:cubicBezTo>
                  <a:cubicBezTo>
                    <a:pt x="86" y="989"/>
                    <a:pt x="87" y="989"/>
                    <a:pt x="88" y="990"/>
                  </a:cubicBezTo>
                  <a:cubicBezTo>
                    <a:pt x="90" y="992"/>
                    <a:pt x="93" y="998"/>
                    <a:pt x="96" y="999"/>
                  </a:cubicBezTo>
                  <a:cubicBezTo>
                    <a:pt x="97" y="1003"/>
                    <a:pt x="92" y="1008"/>
                    <a:pt x="90" y="1011"/>
                  </a:cubicBezTo>
                  <a:cubicBezTo>
                    <a:pt x="88" y="1016"/>
                    <a:pt x="86" y="1021"/>
                    <a:pt x="84" y="1026"/>
                  </a:cubicBezTo>
                  <a:cubicBezTo>
                    <a:pt x="82" y="1029"/>
                    <a:pt x="82" y="1028"/>
                    <a:pt x="82" y="1030"/>
                  </a:cubicBezTo>
                  <a:cubicBezTo>
                    <a:pt x="81" y="1032"/>
                    <a:pt x="82" y="1032"/>
                    <a:pt x="81" y="1034"/>
                  </a:cubicBezTo>
                  <a:cubicBezTo>
                    <a:pt x="80" y="1034"/>
                    <a:pt x="79" y="1035"/>
                    <a:pt x="77" y="1035"/>
                  </a:cubicBezTo>
                  <a:cubicBezTo>
                    <a:pt x="76" y="1035"/>
                    <a:pt x="76" y="1035"/>
                    <a:pt x="76" y="1036"/>
                  </a:cubicBezTo>
                  <a:cubicBezTo>
                    <a:pt x="75" y="1036"/>
                    <a:pt x="74" y="1036"/>
                    <a:pt x="73" y="1037"/>
                  </a:cubicBezTo>
                  <a:cubicBezTo>
                    <a:pt x="71" y="1038"/>
                    <a:pt x="69" y="1039"/>
                    <a:pt x="66" y="1039"/>
                  </a:cubicBezTo>
                  <a:cubicBezTo>
                    <a:pt x="64" y="1040"/>
                    <a:pt x="63" y="1039"/>
                    <a:pt x="61" y="1039"/>
                  </a:cubicBezTo>
                  <a:cubicBezTo>
                    <a:pt x="60" y="1042"/>
                    <a:pt x="62" y="1048"/>
                    <a:pt x="62" y="1051"/>
                  </a:cubicBezTo>
                  <a:cubicBezTo>
                    <a:pt x="63" y="1055"/>
                    <a:pt x="64" y="1059"/>
                    <a:pt x="65" y="1063"/>
                  </a:cubicBezTo>
                  <a:cubicBezTo>
                    <a:pt x="68" y="1075"/>
                    <a:pt x="76" y="1084"/>
                    <a:pt x="78" y="1096"/>
                  </a:cubicBezTo>
                  <a:cubicBezTo>
                    <a:pt x="78" y="1099"/>
                    <a:pt x="79" y="1102"/>
                    <a:pt x="78" y="1105"/>
                  </a:cubicBezTo>
                  <a:cubicBezTo>
                    <a:pt x="78" y="1107"/>
                    <a:pt x="77" y="1108"/>
                    <a:pt x="75" y="1111"/>
                  </a:cubicBezTo>
                  <a:cubicBezTo>
                    <a:pt x="72" y="1116"/>
                    <a:pt x="67" y="1122"/>
                    <a:pt x="65" y="1129"/>
                  </a:cubicBezTo>
                  <a:cubicBezTo>
                    <a:pt x="66" y="1128"/>
                    <a:pt x="67" y="1128"/>
                    <a:pt x="67" y="1128"/>
                  </a:cubicBezTo>
                  <a:cubicBezTo>
                    <a:pt x="68" y="1127"/>
                    <a:pt x="69" y="1126"/>
                    <a:pt x="70" y="1128"/>
                  </a:cubicBezTo>
                  <a:cubicBezTo>
                    <a:pt x="69" y="1128"/>
                    <a:pt x="68" y="1128"/>
                    <a:pt x="67" y="1128"/>
                  </a:cubicBezTo>
                  <a:cubicBezTo>
                    <a:pt x="67" y="1129"/>
                    <a:pt x="67" y="1131"/>
                    <a:pt x="67" y="1131"/>
                  </a:cubicBezTo>
                  <a:cubicBezTo>
                    <a:pt x="66" y="1134"/>
                    <a:pt x="64" y="1135"/>
                    <a:pt x="63" y="1138"/>
                  </a:cubicBezTo>
                  <a:cubicBezTo>
                    <a:pt x="61" y="1143"/>
                    <a:pt x="62" y="1150"/>
                    <a:pt x="60" y="1154"/>
                  </a:cubicBezTo>
                  <a:cubicBezTo>
                    <a:pt x="57" y="1158"/>
                    <a:pt x="52" y="1161"/>
                    <a:pt x="49" y="1162"/>
                  </a:cubicBezTo>
                  <a:cubicBezTo>
                    <a:pt x="44" y="1164"/>
                    <a:pt x="41" y="1169"/>
                    <a:pt x="35" y="1169"/>
                  </a:cubicBezTo>
                  <a:cubicBezTo>
                    <a:pt x="34" y="1173"/>
                    <a:pt x="39" y="1177"/>
                    <a:pt x="39" y="1181"/>
                  </a:cubicBezTo>
                  <a:cubicBezTo>
                    <a:pt x="38" y="1184"/>
                    <a:pt x="38" y="1185"/>
                    <a:pt x="36" y="1187"/>
                  </a:cubicBezTo>
                  <a:cubicBezTo>
                    <a:pt x="35" y="1189"/>
                    <a:pt x="31" y="1192"/>
                    <a:pt x="30" y="1195"/>
                  </a:cubicBezTo>
                  <a:cubicBezTo>
                    <a:pt x="30" y="1197"/>
                    <a:pt x="30" y="1200"/>
                    <a:pt x="30" y="1202"/>
                  </a:cubicBezTo>
                  <a:cubicBezTo>
                    <a:pt x="30" y="1210"/>
                    <a:pt x="33" y="1218"/>
                    <a:pt x="33" y="1226"/>
                  </a:cubicBezTo>
                  <a:cubicBezTo>
                    <a:pt x="33" y="1235"/>
                    <a:pt x="33" y="1244"/>
                    <a:pt x="30" y="1253"/>
                  </a:cubicBezTo>
                  <a:cubicBezTo>
                    <a:pt x="29" y="1258"/>
                    <a:pt x="30" y="1262"/>
                    <a:pt x="29" y="1266"/>
                  </a:cubicBezTo>
                  <a:cubicBezTo>
                    <a:pt x="28" y="1270"/>
                    <a:pt x="26" y="1274"/>
                    <a:pt x="21" y="1273"/>
                  </a:cubicBezTo>
                  <a:cubicBezTo>
                    <a:pt x="20" y="1273"/>
                    <a:pt x="21" y="1271"/>
                    <a:pt x="19" y="1271"/>
                  </a:cubicBezTo>
                  <a:cubicBezTo>
                    <a:pt x="18" y="1270"/>
                    <a:pt x="17" y="1270"/>
                    <a:pt x="16" y="1270"/>
                  </a:cubicBezTo>
                  <a:cubicBezTo>
                    <a:pt x="13" y="1268"/>
                    <a:pt x="13" y="1265"/>
                    <a:pt x="12" y="1262"/>
                  </a:cubicBezTo>
                  <a:cubicBezTo>
                    <a:pt x="11" y="1259"/>
                    <a:pt x="11" y="1253"/>
                    <a:pt x="8" y="1252"/>
                  </a:cubicBezTo>
                  <a:cubicBezTo>
                    <a:pt x="6" y="1251"/>
                    <a:pt x="3" y="1253"/>
                    <a:pt x="2" y="1254"/>
                  </a:cubicBezTo>
                  <a:cubicBezTo>
                    <a:pt x="2" y="1254"/>
                    <a:pt x="2" y="1255"/>
                    <a:pt x="2" y="1255"/>
                  </a:cubicBezTo>
                </a:path>
              </a:pathLst>
            </a:custGeom>
            <a:solidFill>
              <a:schemeClr val="bg2">
                <a:lumMod val="60000"/>
                <a:lumOff val="40000"/>
              </a:schemeClr>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sp>
          <p:nvSpPr>
            <p:cNvPr id="118" name="Freeform 61">
              <a:extLst>
                <a:ext uri="{FF2B5EF4-FFF2-40B4-BE49-F238E27FC236}">
                  <a16:creationId xmlns:a16="http://schemas.microsoft.com/office/drawing/2014/main" id="{7D2AB588-4AFA-05BA-A2DB-BAEF43B12DD3}"/>
                </a:ext>
              </a:extLst>
            </p:cNvPr>
            <p:cNvSpPr>
              <a:spLocks/>
            </p:cNvSpPr>
            <p:nvPr/>
          </p:nvSpPr>
          <p:spPr bwMode="auto">
            <a:xfrm>
              <a:off x="7840340" y="2163944"/>
              <a:ext cx="62071" cy="119510"/>
            </a:xfrm>
            <a:custGeom>
              <a:avLst/>
              <a:gdLst/>
              <a:ahLst/>
              <a:cxnLst>
                <a:cxn ang="0">
                  <a:pos x="55" y="10"/>
                </a:cxn>
                <a:cxn ang="0">
                  <a:pos x="55" y="23"/>
                </a:cxn>
                <a:cxn ang="0">
                  <a:pos x="49" y="25"/>
                </a:cxn>
                <a:cxn ang="0">
                  <a:pos x="46" y="27"/>
                </a:cxn>
                <a:cxn ang="0">
                  <a:pos x="43" y="28"/>
                </a:cxn>
                <a:cxn ang="0">
                  <a:pos x="42" y="39"/>
                </a:cxn>
                <a:cxn ang="0">
                  <a:pos x="42" y="51"/>
                </a:cxn>
                <a:cxn ang="0">
                  <a:pos x="46" y="54"/>
                </a:cxn>
                <a:cxn ang="0">
                  <a:pos x="44" y="61"/>
                </a:cxn>
                <a:cxn ang="0">
                  <a:pos x="39" y="64"/>
                </a:cxn>
                <a:cxn ang="0">
                  <a:pos x="39" y="68"/>
                </a:cxn>
                <a:cxn ang="0">
                  <a:pos x="38" y="72"/>
                </a:cxn>
                <a:cxn ang="0">
                  <a:pos x="35" y="79"/>
                </a:cxn>
                <a:cxn ang="0">
                  <a:pos x="29" y="84"/>
                </a:cxn>
                <a:cxn ang="0">
                  <a:pos x="24" y="87"/>
                </a:cxn>
                <a:cxn ang="0">
                  <a:pos x="18" y="92"/>
                </a:cxn>
                <a:cxn ang="0">
                  <a:pos x="15" y="98"/>
                </a:cxn>
                <a:cxn ang="0">
                  <a:pos x="6" y="107"/>
                </a:cxn>
                <a:cxn ang="0">
                  <a:pos x="4" y="105"/>
                </a:cxn>
                <a:cxn ang="0">
                  <a:pos x="5" y="101"/>
                </a:cxn>
                <a:cxn ang="0">
                  <a:pos x="7" y="94"/>
                </a:cxn>
                <a:cxn ang="0">
                  <a:pos x="4" y="86"/>
                </a:cxn>
                <a:cxn ang="0">
                  <a:pos x="1" y="77"/>
                </a:cxn>
                <a:cxn ang="0">
                  <a:pos x="1" y="67"/>
                </a:cxn>
                <a:cxn ang="0">
                  <a:pos x="3" y="59"/>
                </a:cxn>
                <a:cxn ang="0">
                  <a:pos x="2" y="45"/>
                </a:cxn>
                <a:cxn ang="0">
                  <a:pos x="7" y="41"/>
                </a:cxn>
                <a:cxn ang="0">
                  <a:pos x="13" y="35"/>
                </a:cxn>
                <a:cxn ang="0">
                  <a:pos x="13" y="22"/>
                </a:cxn>
                <a:cxn ang="0">
                  <a:pos x="37" y="5"/>
                </a:cxn>
                <a:cxn ang="0">
                  <a:pos x="42" y="6"/>
                </a:cxn>
                <a:cxn ang="0">
                  <a:pos x="47" y="3"/>
                </a:cxn>
                <a:cxn ang="0">
                  <a:pos x="55" y="6"/>
                </a:cxn>
                <a:cxn ang="0">
                  <a:pos x="55" y="10"/>
                </a:cxn>
              </a:cxnLst>
              <a:rect l="0" t="0" r="r" b="b"/>
              <a:pathLst>
                <a:path w="57" h="109">
                  <a:moveTo>
                    <a:pt x="55" y="10"/>
                  </a:moveTo>
                  <a:cubicBezTo>
                    <a:pt x="55" y="13"/>
                    <a:pt x="57" y="20"/>
                    <a:pt x="55" y="23"/>
                  </a:cubicBezTo>
                  <a:cubicBezTo>
                    <a:pt x="54" y="26"/>
                    <a:pt x="51" y="24"/>
                    <a:pt x="49" y="25"/>
                  </a:cubicBezTo>
                  <a:cubicBezTo>
                    <a:pt x="48" y="26"/>
                    <a:pt x="46" y="27"/>
                    <a:pt x="46" y="27"/>
                  </a:cubicBezTo>
                  <a:cubicBezTo>
                    <a:pt x="44" y="27"/>
                    <a:pt x="45" y="26"/>
                    <a:pt x="43" y="28"/>
                  </a:cubicBezTo>
                  <a:cubicBezTo>
                    <a:pt x="39" y="31"/>
                    <a:pt x="42" y="36"/>
                    <a:pt x="42" y="39"/>
                  </a:cubicBezTo>
                  <a:cubicBezTo>
                    <a:pt x="42" y="43"/>
                    <a:pt x="40" y="47"/>
                    <a:pt x="42" y="51"/>
                  </a:cubicBezTo>
                  <a:cubicBezTo>
                    <a:pt x="43" y="53"/>
                    <a:pt x="45" y="52"/>
                    <a:pt x="46" y="54"/>
                  </a:cubicBezTo>
                  <a:cubicBezTo>
                    <a:pt x="48" y="55"/>
                    <a:pt x="45" y="59"/>
                    <a:pt x="44" y="61"/>
                  </a:cubicBezTo>
                  <a:cubicBezTo>
                    <a:pt x="43" y="62"/>
                    <a:pt x="40" y="62"/>
                    <a:pt x="39" y="64"/>
                  </a:cubicBezTo>
                  <a:cubicBezTo>
                    <a:pt x="38" y="65"/>
                    <a:pt x="39" y="67"/>
                    <a:pt x="39" y="68"/>
                  </a:cubicBezTo>
                  <a:cubicBezTo>
                    <a:pt x="39" y="69"/>
                    <a:pt x="38" y="70"/>
                    <a:pt x="38" y="72"/>
                  </a:cubicBezTo>
                  <a:cubicBezTo>
                    <a:pt x="37" y="74"/>
                    <a:pt x="37" y="77"/>
                    <a:pt x="35" y="79"/>
                  </a:cubicBezTo>
                  <a:cubicBezTo>
                    <a:pt x="34" y="81"/>
                    <a:pt x="31" y="83"/>
                    <a:pt x="29" y="84"/>
                  </a:cubicBezTo>
                  <a:cubicBezTo>
                    <a:pt x="27" y="86"/>
                    <a:pt x="26" y="86"/>
                    <a:pt x="24" y="87"/>
                  </a:cubicBezTo>
                  <a:cubicBezTo>
                    <a:pt x="21" y="88"/>
                    <a:pt x="20" y="90"/>
                    <a:pt x="18" y="92"/>
                  </a:cubicBezTo>
                  <a:cubicBezTo>
                    <a:pt x="14" y="94"/>
                    <a:pt x="15" y="94"/>
                    <a:pt x="15" y="98"/>
                  </a:cubicBezTo>
                  <a:cubicBezTo>
                    <a:pt x="15" y="102"/>
                    <a:pt x="12" y="109"/>
                    <a:pt x="6" y="107"/>
                  </a:cubicBezTo>
                  <a:cubicBezTo>
                    <a:pt x="4" y="106"/>
                    <a:pt x="5" y="108"/>
                    <a:pt x="4" y="105"/>
                  </a:cubicBezTo>
                  <a:cubicBezTo>
                    <a:pt x="3" y="103"/>
                    <a:pt x="4" y="102"/>
                    <a:pt x="5" y="101"/>
                  </a:cubicBezTo>
                  <a:cubicBezTo>
                    <a:pt x="6" y="98"/>
                    <a:pt x="7" y="97"/>
                    <a:pt x="7" y="94"/>
                  </a:cubicBezTo>
                  <a:cubicBezTo>
                    <a:pt x="8" y="91"/>
                    <a:pt x="6" y="89"/>
                    <a:pt x="4" y="86"/>
                  </a:cubicBezTo>
                  <a:cubicBezTo>
                    <a:pt x="3" y="83"/>
                    <a:pt x="2" y="80"/>
                    <a:pt x="1" y="77"/>
                  </a:cubicBezTo>
                  <a:cubicBezTo>
                    <a:pt x="1" y="74"/>
                    <a:pt x="0" y="71"/>
                    <a:pt x="1" y="67"/>
                  </a:cubicBezTo>
                  <a:cubicBezTo>
                    <a:pt x="1" y="64"/>
                    <a:pt x="3" y="62"/>
                    <a:pt x="3" y="59"/>
                  </a:cubicBezTo>
                  <a:cubicBezTo>
                    <a:pt x="2" y="55"/>
                    <a:pt x="0" y="48"/>
                    <a:pt x="2" y="45"/>
                  </a:cubicBezTo>
                  <a:cubicBezTo>
                    <a:pt x="4" y="43"/>
                    <a:pt x="6" y="42"/>
                    <a:pt x="7" y="41"/>
                  </a:cubicBezTo>
                  <a:cubicBezTo>
                    <a:pt x="9" y="39"/>
                    <a:pt x="11" y="37"/>
                    <a:pt x="13" y="35"/>
                  </a:cubicBezTo>
                  <a:cubicBezTo>
                    <a:pt x="16" y="32"/>
                    <a:pt x="14" y="27"/>
                    <a:pt x="13" y="22"/>
                  </a:cubicBezTo>
                  <a:cubicBezTo>
                    <a:pt x="7" y="8"/>
                    <a:pt x="37" y="17"/>
                    <a:pt x="37" y="5"/>
                  </a:cubicBezTo>
                  <a:cubicBezTo>
                    <a:pt x="39" y="4"/>
                    <a:pt x="40" y="6"/>
                    <a:pt x="42" y="6"/>
                  </a:cubicBezTo>
                  <a:cubicBezTo>
                    <a:pt x="45" y="6"/>
                    <a:pt x="45" y="5"/>
                    <a:pt x="47" y="3"/>
                  </a:cubicBezTo>
                  <a:cubicBezTo>
                    <a:pt x="51" y="0"/>
                    <a:pt x="55" y="1"/>
                    <a:pt x="55" y="6"/>
                  </a:cubicBezTo>
                  <a:lnTo>
                    <a:pt x="55" y="10"/>
                  </a:lnTo>
                  <a:close/>
                </a:path>
              </a:pathLst>
            </a:custGeom>
            <a:solidFill>
              <a:schemeClr val="bg2">
                <a:lumMod val="60000"/>
                <a:lumOff val="40000"/>
              </a:schemeClr>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sp>
          <p:nvSpPr>
            <p:cNvPr id="119" name="Freeform 62">
              <a:extLst>
                <a:ext uri="{FF2B5EF4-FFF2-40B4-BE49-F238E27FC236}">
                  <a16:creationId xmlns:a16="http://schemas.microsoft.com/office/drawing/2014/main" id="{CCE98868-72AE-C607-8169-FB7A9A68A407}"/>
                </a:ext>
              </a:extLst>
            </p:cNvPr>
            <p:cNvSpPr>
              <a:spLocks noEditPoints="1"/>
            </p:cNvSpPr>
            <p:nvPr/>
          </p:nvSpPr>
          <p:spPr bwMode="auto">
            <a:xfrm>
              <a:off x="7970965" y="503788"/>
              <a:ext cx="660542" cy="1457270"/>
            </a:xfrm>
            <a:custGeom>
              <a:avLst/>
              <a:gdLst/>
              <a:ahLst/>
              <a:cxnLst>
                <a:cxn ang="0">
                  <a:pos x="479" y="128"/>
                </a:cxn>
                <a:cxn ang="0">
                  <a:pos x="589" y="963"/>
                </a:cxn>
                <a:cxn ang="0">
                  <a:pos x="528" y="880"/>
                </a:cxn>
                <a:cxn ang="0">
                  <a:pos x="530" y="815"/>
                </a:cxn>
                <a:cxn ang="0">
                  <a:pos x="520" y="761"/>
                </a:cxn>
                <a:cxn ang="0">
                  <a:pos x="501" y="712"/>
                </a:cxn>
                <a:cxn ang="0">
                  <a:pos x="502" y="654"/>
                </a:cxn>
                <a:cxn ang="0">
                  <a:pos x="513" y="378"/>
                </a:cxn>
                <a:cxn ang="0">
                  <a:pos x="491" y="323"/>
                </a:cxn>
                <a:cxn ang="0">
                  <a:pos x="441" y="261"/>
                </a:cxn>
                <a:cxn ang="0">
                  <a:pos x="437" y="185"/>
                </a:cxn>
                <a:cxn ang="0">
                  <a:pos x="458" y="162"/>
                </a:cxn>
                <a:cxn ang="0">
                  <a:pos x="452" y="133"/>
                </a:cxn>
                <a:cxn ang="0">
                  <a:pos x="471" y="84"/>
                </a:cxn>
                <a:cxn ang="0">
                  <a:pos x="434" y="45"/>
                </a:cxn>
                <a:cxn ang="0">
                  <a:pos x="414" y="17"/>
                </a:cxn>
                <a:cxn ang="0">
                  <a:pos x="393" y="3"/>
                </a:cxn>
                <a:cxn ang="0">
                  <a:pos x="374" y="14"/>
                </a:cxn>
                <a:cxn ang="0">
                  <a:pos x="339" y="26"/>
                </a:cxn>
                <a:cxn ang="0">
                  <a:pos x="306" y="64"/>
                </a:cxn>
                <a:cxn ang="0">
                  <a:pos x="292" y="86"/>
                </a:cxn>
                <a:cxn ang="0">
                  <a:pos x="287" y="167"/>
                </a:cxn>
                <a:cxn ang="0">
                  <a:pos x="271" y="186"/>
                </a:cxn>
                <a:cxn ang="0">
                  <a:pos x="256" y="203"/>
                </a:cxn>
                <a:cxn ang="0">
                  <a:pos x="248" y="210"/>
                </a:cxn>
                <a:cxn ang="0">
                  <a:pos x="232" y="220"/>
                </a:cxn>
                <a:cxn ang="0">
                  <a:pos x="200" y="203"/>
                </a:cxn>
                <a:cxn ang="0">
                  <a:pos x="172" y="215"/>
                </a:cxn>
                <a:cxn ang="0">
                  <a:pos x="142" y="217"/>
                </a:cxn>
                <a:cxn ang="0">
                  <a:pos x="105" y="211"/>
                </a:cxn>
                <a:cxn ang="0">
                  <a:pos x="93" y="174"/>
                </a:cxn>
                <a:cxn ang="0">
                  <a:pos x="67" y="135"/>
                </a:cxn>
                <a:cxn ang="0">
                  <a:pos x="34" y="151"/>
                </a:cxn>
                <a:cxn ang="0">
                  <a:pos x="0" y="158"/>
                </a:cxn>
                <a:cxn ang="0">
                  <a:pos x="22" y="179"/>
                </a:cxn>
                <a:cxn ang="0">
                  <a:pos x="66" y="225"/>
                </a:cxn>
                <a:cxn ang="0">
                  <a:pos x="105" y="243"/>
                </a:cxn>
                <a:cxn ang="0">
                  <a:pos x="144" y="280"/>
                </a:cxn>
                <a:cxn ang="0">
                  <a:pos x="170" y="319"/>
                </a:cxn>
                <a:cxn ang="0">
                  <a:pos x="167" y="378"/>
                </a:cxn>
                <a:cxn ang="0">
                  <a:pos x="175" y="410"/>
                </a:cxn>
                <a:cxn ang="0">
                  <a:pos x="190" y="485"/>
                </a:cxn>
                <a:cxn ang="0">
                  <a:pos x="180" y="558"/>
                </a:cxn>
                <a:cxn ang="0">
                  <a:pos x="196" y="616"/>
                </a:cxn>
                <a:cxn ang="0">
                  <a:pos x="262" y="666"/>
                </a:cxn>
                <a:cxn ang="0">
                  <a:pos x="261" y="726"/>
                </a:cxn>
                <a:cxn ang="0">
                  <a:pos x="222" y="758"/>
                </a:cxn>
                <a:cxn ang="0">
                  <a:pos x="164" y="841"/>
                </a:cxn>
                <a:cxn ang="0">
                  <a:pos x="124" y="871"/>
                </a:cxn>
                <a:cxn ang="0">
                  <a:pos x="96" y="932"/>
                </a:cxn>
                <a:cxn ang="0">
                  <a:pos x="50" y="969"/>
                </a:cxn>
                <a:cxn ang="0">
                  <a:pos x="43" y="1013"/>
                </a:cxn>
                <a:cxn ang="0">
                  <a:pos x="60" y="1098"/>
                </a:cxn>
                <a:cxn ang="0">
                  <a:pos x="61" y="1178"/>
                </a:cxn>
                <a:cxn ang="0">
                  <a:pos x="50" y="1251"/>
                </a:cxn>
                <a:cxn ang="0">
                  <a:pos x="87" y="1294"/>
                </a:cxn>
                <a:cxn ang="0">
                  <a:pos x="130" y="1311"/>
                </a:cxn>
                <a:cxn ang="0">
                  <a:pos x="167" y="1328"/>
                </a:cxn>
                <a:cxn ang="0">
                  <a:pos x="210" y="1302"/>
                </a:cxn>
                <a:cxn ang="0">
                  <a:pos x="282" y="1292"/>
                </a:cxn>
                <a:cxn ang="0">
                  <a:pos x="347" y="1265"/>
                </a:cxn>
                <a:cxn ang="0">
                  <a:pos x="401" y="1244"/>
                </a:cxn>
                <a:cxn ang="0">
                  <a:pos x="494" y="1162"/>
                </a:cxn>
              </a:cxnLst>
              <a:rect l="0" t="0" r="r" b="b"/>
              <a:pathLst>
                <a:path w="605" h="1336">
                  <a:moveTo>
                    <a:pt x="477" y="135"/>
                  </a:moveTo>
                  <a:cubicBezTo>
                    <a:pt x="480" y="130"/>
                    <a:pt x="483" y="125"/>
                    <a:pt x="486" y="120"/>
                  </a:cubicBezTo>
                  <a:cubicBezTo>
                    <a:pt x="484" y="120"/>
                    <a:pt x="483" y="120"/>
                    <a:pt x="481" y="121"/>
                  </a:cubicBezTo>
                  <a:cubicBezTo>
                    <a:pt x="480" y="122"/>
                    <a:pt x="479" y="123"/>
                    <a:pt x="478" y="124"/>
                  </a:cubicBezTo>
                  <a:cubicBezTo>
                    <a:pt x="478" y="125"/>
                    <a:pt x="479" y="127"/>
                    <a:pt x="479" y="128"/>
                  </a:cubicBezTo>
                  <a:cubicBezTo>
                    <a:pt x="478" y="130"/>
                    <a:pt x="478" y="133"/>
                    <a:pt x="477" y="135"/>
                  </a:cubicBezTo>
                  <a:moveTo>
                    <a:pt x="603" y="991"/>
                  </a:moveTo>
                  <a:cubicBezTo>
                    <a:pt x="603" y="988"/>
                    <a:pt x="602" y="986"/>
                    <a:pt x="600" y="983"/>
                  </a:cubicBezTo>
                  <a:cubicBezTo>
                    <a:pt x="598" y="979"/>
                    <a:pt x="595" y="976"/>
                    <a:pt x="594" y="972"/>
                  </a:cubicBezTo>
                  <a:cubicBezTo>
                    <a:pt x="592" y="968"/>
                    <a:pt x="592" y="967"/>
                    <a:pt x="589" y="963"/>
                  </a:cubicBezTo>
                  <a:cubicBezTo>
                    <a:pt x="586" y="959"/>
                    <a:pt x="584" y="953"/>
                    <a:pt x="583" y="949"/>
                  </a:cubicBezTo>
                  <a:cubicBezTo>
                    <a:pt x="580" y="942"/>
                    <a:pt x="576" y="936"/>
                    <a:pt x="573" y="929"/>
                  </a:cubicBezTo>
                  <a:cubicBezTo>
                    <a:pt x="566" y="917"/>
                    <a:pt x="553" y="908"/>
                    <a:pt x="544" y="898"/>
                  </a:cubicBezTo>
                  <a:cubicBezTo>
                    <a:pt x="541" y="893"/>
                    <a:pt x="537" y="891"/>
                    <a:pt x="533" y="887"/>
                  </a:cubicBezTo>
                  <a:cubicBezTo>
                    <a:pt x="530" y="885"/>
                    <a:pt x="528" y="884"/>
                    <a:pt x="528" y="880"/>
                  </a:cubicBezTo>
                  <a:cubicBezTo>
                    <a:pt x="527" y="878"/>
                    <a:pt x="529" y="874"/>
                    <a:pt x="529" y="872"/>
                  </a:cubicBezTo>
                  <a:cubicBezTo>
                    <a:pt x="529" y="868"/>
                    <a:pt x="529" y="865"/>
                    <a:pt x="530" y="862"/>
                  </a:cubicBezTo>
                  <a:cubicBezTo>
                    <a:pt x="533" y="852"/>
                    <a:pt x="530" y="841"/>
                    <a:pt x="535" y="832"/>
                  </a:cubicBezTo>
                  <a:cubicBezTo>
                    <a:pt x="540" y="821"/>
                    <a:pt x="535" y="834"/>
                    <a:pt x="532" y="823"/>
                  </a:cubicBezTo>
                  <a:cubicBezTo>
                    <a:pt x="531" y="821"/>
                    <a:pt x="531" y="818"/>
                    <a:pt x="530" y="815"/>
                  </a:cubicBezTo>
                  <a:cubicBezTo>
                    <a:pt x="526" y="806"/>
                    <a:pt x="519" y="800"/>
                    <a:pt x="514" y="792"/>
                  </a:cubicBezTo>
                  <a:cubicBezTo>
                    <a:pt x="513" y="791"/>
                    <a:pt x="513" y="789"/>
                    <a:pt x="512" y="788"/>
                  </a:cubicBezTo>
                  <a:cubicBezTo>
                    <a:pt x="511" y="786"/>
                    <a:pt x="510" y="789"/>
                    <a:pt x="510" y="786"/>
                  </a:cubicBezTo>
                  <a:cubicBezTo>
                    <a:pt x="509" y="783"/>
                    <a:pt x="513" y="780"/>
                    <a:pt x="514" y="778"/>
                  </a:cubicBezTo>
                  <a:cubicBezTo>
                    <a:pt x="517" y="772"/>
                    <a:pt x="518" y="766"/>
                    <a:pt x="520" y="761"/>
                  </a:cubicBezTo>
                  <a:cubicBezTo>
                    <a:pt x="521" y="759"/>
                    <a:pt x="524" y="758"/>
                    <a:pt x="522" y="755"/>
                  </a:cubicBezTo>
                  <a:cubicBezTo>
                    <a:pt x="519" y="750"/>
                    <a:pt x="509" y="749"/>
                    <a:pt x="504" y="746"/>
                  </a:cubicBezTo>
                  <a:cubicBezTo>
                    <a:pt x="500" y="742"/>
                    <a:pt x="497" y="738"/>
                    <a:pt x="495" y="733"/>
                  </a:cubicBezTo>
                  <a:cubicBezTo>
                    <a:pt x="493" y="729"/>
                    <a:pt x="492" y="719"/>
                    <a:pt x="494" y="714"/>
                  </a:cubicBezTo>
                  <a:cubicBezTo>
                    <a:pt x="495" y="710"/>
                    <a:pt x="497" y="713"/>
                    <a:pt x="501" y="712"/>
                  </a:cubicBezTo>
                  <a:cubicBezTo>
                    <a:pt x="505" y="711"/>
                    <a:pt x="503" y="710"/>
                    <a:pt x="505" y="708"/>
                  </a:cubicBezTo>
                  <a:cubicBezTo>
                    <a:pt x="509" y="703"/>
                    <a:pt x="510" y="699"/>
                    <a:pt x="505" y="693"/>
                  </a:cubicBezTo>
                  <a:cubicBezTo>
                    <a:pt x="502" y="691"/>
                    <a:pt x="500" y="691"/>
                    <a:pt x="499" y="688"/>
                  </a:cubicBezTo>
                  <a:cubicBezTo>
                    <a:pt x="497" y="685"/>
                    <a:pt x="499" y="679"/>
                    <a:pt x="499" y="676"/>
                  </a:cubicBezTo>
                  <a:cubicBezTo>
                    <a:pt x="499" y="668"/>
                    <a:pt x="498" y="661"/>
                    <a:pt x="502" y="654"/>
                  </a:cubicBezTo>
                  <a:cubicBezTo>
                    <a:pt x="504" y="651"/>
                    <a:pt x="504" y="652"/>
                    <a:pt x="505" y="649"/>
                  </a:cubicBezTo>
                  <a:cubicBezTo>
                    <a:pt x="505" y="646"/>
                    <a:pt x="504" y="643"/>
                    <a:pt x="506" y="640"/>
                  </a:cubicBezTo>
                  <a:cubicBezTo>
                    <a:pt x="512" y="633"/>
                    <a:pt x="530" y="647"/>
                    <a:pt x="516" y="607"/>
                  </a:cubicBezTo>
                  <a:cubicBezTo>
                    <a:pt x="514" y="599"/>
                    <a:pt x="460" y="469"/>
                    <a:pt x="462" y="461"/>
                  </a:cubicBezTo>
                  <a:cubicBezTo>
                    <a:pt x="464" y="455"/>
                    <a:pt x="508" y="393"/>
                    <a:pt x="513" y="378"/>
                  </a:cubicBezTo>
                  <a:cubicBezTo>
                    <a:pt x="515" y="372"/>
                    <a:pt x="519" y="366"/>
                    <a:pt x="515" y="359"/>
                  </a:cubicBezTo>
                  <a:cubicBezTo>
                    <a:pt x="514" y="357"/>
                    <a:pt x="511" y="355"/>
                    <a:pt x="509" y="353"/>
                  </a:cubicBezTo>
                  <a:cubicBezTo>
                    <a:pt x="507" y="351"/>
                    <a:pt x="506" y="349"/>
                    <a:pt x="504" y="346"/>
                  </a:cubicBezTo>
                  <a:cubicBezTo>
                    <a:pt x="503" y="343"/>
                    <a:pt x="500" y="340"/>
                    <a:pt x="498" y="337"/>
                  </a:cubicBezTo>
                  <a:cubicBezTo>
                    <a:pt x="496" y="332"/>
                    <a:pt x="493" y="327"/>
                    <a:pt x="491" y="323"/>
                  </a:cubicBezTo>
                  <a:cubicBezTo>
                    <a:pt x="488" y="316"/>
                    <a:pt x="484" y="312"/>
                    <a:pt x="479" y="307"/>
                  </a:cubicBezTo>
                  <a:cubicBezTo>
                    <a:pt x="476" y="304"/>
                    <a:pt x="477" y="304"/>
                    <a:pt x="472" y="302"/>
                  </a:cubicBezTo>
                  <a:cubicBezTo>
                    <a:pt x="470" y="301"/>
                    <a:pt x="468" y="299"/>
                    <a:pt x="466" y="297"/>
                  </a:cubicBezTo>
                  <a:cubicBezTo>
                    <a:pt x="458" y="292"/>
                    <a:pt x="449" y="293"/>
                    <a:pt x="444" y="284"/>
                  </a:cubicBezTo>
                  <a:cubicBezTo>
                    <a:pt x="440" y="277"/>
                    <a:pt x="441" y="269"/>
                    <a:pt x="441" y="261"/>
                  </a:cubicBezTo>
                  <a:cubicBezTo>
                    <a:pt x="441" y="252"/>
                    <a:pt x="441" y="243"/>
                    <a:pt x="441" y="235"/>
                  </a:cubicBezTo>
                  <a:cubicBezTo>
                    <a:pt x="441" y="226"/>
                    <a:pt x="443" y="219"/>
                    <a:pt x="444" y="211"/>
                  </a:cubicBezTo>
                  <a:cubicBezTo>
                    <a:pt x="446" y="203"/>
                    <a:pt x="445" y="194"/>
                    <a:pt x="449" y="188"/>
                  </a:cubicBezTo>
                  <a:cubicBezTo>
                    <a:pt x="447" y="188"/>
                    <a:pt x="447" y="188"/>
                    <a:pt x="447" y="188"/>
                  </a:cubicBezTo>
                  <a:cubicBezTo>
                    <a:pt x="443" y="188"/>
                    <a:pt x="434" y="189"/>
                    <a:pt x="437" y="185"/>
                  </a:cubicBezTo>
                  <a:cubicBezTo>
                    <a:pt x="436" y="185"/>
                    <a:pt x="442" y="181"/>
                    <a:pt x="442" y="181"/>
                  </a:cubicBezTo>
                  <a:cubicBezTo>
                    <a:pt x="446" y="180"/>
                    <a:pt x="445" y="182"/>
                    <a:pt x="448" y="178"/>
                  </a:cubicBezTo>
                  <a:cubicBezTo>
                    <a:pt x="452" y="174"/>
                    <a:pt x="457" y="171"/>
                    <a:pt x="460" y="166"/>
                  </a:cubicBezTo>
                  <a:cubicBezTo>
                    <a:pt x="461" y="165"/>
                    <a:pt x="462" y="164"/>
                    <a:pt x="462" y="163"/>
                  </a:cubicBezTo>
                  <a:cubicBezTo>
                    <a:pt x="461" y="163"/>
                    <a:pt x="459" y="164"/>
                    <a:pt x="458" y="162"/>
                  </a:cubicBezTo>
                  <a:cubicBezTo>
                    <a:pt x="456" y="161"/>
                    <a:pt x="455" y="159"/>
                    <a:pt x="454" y="158"/>
                  </a:cubicBezTo>
                  <a:cubicBezTo>
                    <a:pt x="453" y="156"/>
                    <a:pt x="452" y="154"/>
                    <a:pt x="451" y="152"/>
                  </a:cubicBezTo>
                  <a:cubicBezTo>
                    <a:pt x="450" y="150"/>
                    <a:pt x="450" y="148"/>
                    <a:pt x="449" y="147"/>
                  </a:cubicBezTo>
                  <a:cubicBezTo>
                    <a:pt x="447" y="143"/>
                    <a:pt x="448" y="140"/>
                    <a:pt x="450" y="136"/>
                  </a:cubicBezTo>
                  <a:cubicBezTo>
                    <a:pt x="450" y="135"/>
                    <a:pt x="451" y="134"/>
                    <a:pt x="452" y="133"/>
                  </a:cubicBezTo>
                  <a:cubicBezTo>
                    <a:pt x="454" y="130"/>
                    <a:pt x="455" y="127"/>
                    <a:pt x="456" y="125"/>
                  </a:cubicBezTo>
                  <a:cubicBezTo>
                    <a:pt x="460" y="118"/>
                    <a:pt x="463" y="112"/>
                    <a:pt x="467" y="107"/>
                  </a:cubicBezTo>
                  <a:cubicBezTo>
                    <a:pt x="469" y="104"/>
                    <a:pt x="470" y="102"/>
                    <a:pt x="472" y="100"/>
                  </a:cubicBezTo>
                  <a:cubicBezTo>
                    <a:pt x="473" y="98"/>
                    <a:pt x="474" y="96"/>
                    <a:pt x="474" y="94"/>
                  </a:cubicBezTo>
                  <a:cubicBezTo>
                    <a:pt x="474" y="91"/>
                    <a:pt x="472" y="87"/>
                    <a:pt x="471" y="84"/>
                  </a:cubicBezTo>
                  <a:cubicBezTo>
                    <a:pt x="469" y="80"/>
                    <a:pt x="468" y="77"/>
                    <a:pt x="467" y="73"/>
                  </a:cubicBezTo>
                  <a:cubicBezTo>
                    <a:pt x="466" y="72"/>
                    <a:pt x="466" y="70"/>
                    <a:pt x="466" y="69"/>
                  </a:cubicBezTo>
                  <a:cubicBezTo>
                    <a:pt x="465" y="67"/>
                    <a:pt x="464" y="66"/>
                    <a:pt x="462" y="65"/>
                  </a:cubicBezTo>
                  <a:cubicBezTo>
                    <a:pt x="458" y="63"/>
                    <a:pt x="456" y="59"/>
                    <a:pt x="452" y="56"/>
                  </a:cubicBezTo>
                  <a:cubicBezTo>
                    <a:pt x="447" y="51"/>
                    <a:pt x="441" y="48"/>
                    <a:pt x="434" y="45"/>
                  </a:cubicBezTo>
                  <a:cubicBezTo>
                    <a:pt x="432" y="43"/>
                    <a:pt x="431" y="42"/>
                    <a:pt x="430" y="40"/>
                  </a:cubicBezTo>
                  <a:cubicBezTo>
                    <a:pt x="429" y="39"/>
                    <a:pt x="428" y="37"/>
                    <a:pt x="428" y="36"/>
                  </a:cubicBezTo>
                  <a:cubicBezTo>
                    <a:pt x="426" y="34"/>
                    <a:pt x="425" y="32"/>
                    <a:pt x="423" y="29"/>
                  </a:cubicBezTo>
                  <a:cubicBezTo>
                    <a:pt x="422" y="26"/>
                    <a:pt x="419" y="24"/>
                    <a:pt x="417" y="21"/>
                  </a:cubicBezTo>
                  <a:cubicBezTo>
                    <a:pt x="417" y="21"/>
                    <a:pt x="415" y="18"/>
                    <a:pt x="414" y="17"/>
                  </a:cubicBezTo>
                  <a:cubicBezTo>
                    <a:pt x="412" y="16"/>
                    <a:pt x="410" y="17"/>
                    <a:pt x="409" y="14"/>
                  </a:cubicBezTo>
                  <a:cubicBezTo>
                    <a:pt x="408" y="13"/>
                    <a:pt x="409" y="10"/>
                    <a:pt x="409" y="9"/>
                  </a:cubicBezTo>
                  <a:cubicBezTo>
                    <a:pt x="409" y="8"/>
                    <a:pt x="408" y="5"/>
                    <a:pt x="407" y="5"/>
                  </a:cubicBezTo>
                  <a:cubicBezTo>
                    <a:pt x="405" y="2"/>
                    <a:pt x="408" y="4"/>
                    <a:pt x="404" y="3"/>
                  </a:cubicBezTo>
                  <a:cubicBezTo>
                    <a:pt x="401" y="3"/>
                    <a:pt x="397" y="5"/>
                    <a:pt x="393" y="3"/>
                  </a:cubicBezTo>
                  <a:cubicBezTo>
                    <a:pt x="392" y="2"/>
                    <a:pt x="392" y="1"/>
                    <a:pt x="390" y="0"/>
                  </a:cubicBezTo>
                  <a:cubicBezTo>
                    <a:pt x="389" y="1"/>
                    <a:pt x="388" y="1"/>
                    <a:pt x="387" y="1"/>
                  </a:cubicBezTo>
                  <a:cubicBezTo>
                    <a:pt x="386" y="1"/>
                    <a:pt x="385" y="2"/>
                    <a:pt x="385" y="2"/>
                  </a:cubicBezTo>
                  <a:cubicBezTo>
                    <a:pt x="382" y="4"/>
                    <a:pt x="381" y="7"/>
                    <a:pt x="379" y="9"/>
                  </a:cubicBezTo>
                  <a:cubicBezTo>
                    <a:pt x="377" y="11"/>
                    <a:pt x="375" y="12"/>
                    <a:pt x="374" y="14"/>
                  </a:cubicBezTo>
                  <a:cubicBezTo>
                    <a:pt x="371" y="17"/>
                    <a:pt x="372" y="21"/>
                    <a:pt x="371" y="25"/>
                  </a:cubicBezTo>
                  <a:cubicBezTo>
                    <a:pt x="368" y="26"/>
                    <a:pt x="365" y="26"/>
                    <a:pt x="362" y="27"/>
                  </a:cubicBezTo>
                  <a:cubicBezTo>
                    <a:pt x="359" y="27"/>
                    <a:pt x="355" y="29"/>
                    <a:pt x="352" y="28"/>
                  </a:cubicBezTo>
                  <a:cubicBezTo>
                    <a:pt x="352" y="28"/>
                    <a:pt x="352" y="26"/>
                    <a:pt x="352" y="26"/>
                  </a:cubicBezTo>
                  <a:cubicBezTo>
                    <a:pt x="348" y="25"/>
                    <a:pt x="343" y="26"/>
                    <a:pt x="339" y="26"/>
                  </a:cubicBezTo>
                  <a:cubicBezTo>
                    <a:pt x="335" y="26"/>
                    <a:pt x="330" y="25"/>
                    <a:pt x="326" y="27"/>
                  </a:cubicBezTo>
                  <a:cubicBezTo>
                    <a:pt x="321" y="30"/>
                    <a:pt x="315" y="36"/>
                    <a:pt x="312" y="41"/>
                  </a:cubicBezTo>
                  <a:cubicBezTo>
                    <a:pt x="311" y="43"/>
                    <a:pt x="311" y="46"/>
                    <a:pt x="309" y="48"/>
                  </a:cubicBezTo>
                  <a:cubicBezTo>
                    <a:pt x="308" y="49"/>
                    <a:pt x="307" y="50"/>
                    <a:pt x="307" y="52"/>
                  </a:cubicBezTo>
                  <a:cubicBezTo>
                    <a:pt x="306" y="56"/>
                    <a:pt x="309" y="61"/>
                    <a:pt x="306" y="64"/>
                  </a:cubicBezTo>
                  <a:cubicBezTo>
                    <a:pt x="303" y="67"/>
                    <a:pt x="297" y="65"/>
                    <a:pt x="295" y="69"/>
                  </a:cubicBezTo>
                  <a:cubicBezTo>
                    <a:pt x="294" y="70"/>
                    <a:pt x="294" y="71"/>
                    <a:pt x="294" y="72"/>
                  </a:cubicBezTo>
                  <a:cubicBezTo>
                    <a:pt x="293" y="73"/>
                    <a:pt x="293" y="73"/>
                    <a:pt x="293" y="74"/>
                  </a:cubicBezTo>
                  <a:cubicBezTo>
                    <a:pt x="292" y="75"/>
                    <a:pt x="293" y="77"/>
                    <a:pt x="293" y="78"/>
                  </a:cubicBezTo>
                  <a:cubicBezTo>
                    <a:pt x="293" y="80"/>
                    <a:pt x="292" y="83"/>
                    <a:pt x="292" y="86"/>
                  </a:cubicBezTo>
                  <a:cubicBezTo>
                    <a:pt x="291" y="91"/>
                    <a:pt x="292" y="97"/>
                    <a:pt x="290" y="102"/>
                  </a:cubicBezTo>
                  <a:cubicBezTo>
                    <a:pt x="289" y="107"/>
                    <a:pt x="288" y="110"/>
                    <a:pt x="288" y="115"/>
                  </a:cubicBezTo>
                  <a:cubicBezTo>
                    <a:pt x="288" y="121"/>
                    <a:pt x="288" y="128"/>
                    <a:pt x="288" y="135"/>
                  </a:cubicBezTo>
                  <a:cubicBezTo>
                    <a:pt x="288" y="143"/>
                    <a:pt x="288" y="152"/>
                    <a:pt x="288" y="160"/>
                  </a:cubicBezTo>
                  <a:cubicBezTo>
                    <a:pt x="288" y="164"/>
                    <a:pt x="288" y="165"/>
                    <a:pt x="287" y="167"/>
                  </a:cubicBezTo>
                  <a:cubicBezTo>
                    <a:pt x="286" y="169"/>
                    <a:pt x="285" y="169"/>
                    <a:pt x="284" y="170"/>
                  </a:cubicBezTo>
                  <a:cubicBezTo>
                    <a:pt x="283" y="172"/>
                    <a:pt x="282" y="175"/>
                    <a:pt x="281" y="177"/>
                  </a:cubicBezTo>
                  <a:cubicBezTo>
                    <a:pt x="280" y="178"/>
                    <a:pt x="279" y="180"/>
                    <a:pt x="278" y="183"/>
                  </a:cubicBezTo>
                  <a:cubicBezTo>
                    <a:pt x="278" y="184"/>
                    <a:pt x="279" y="185"/>
                    <a:pt x="278" y="187"/>
                  </a:cubicBezTo>
                  <a:cubicBezTo>
                    <a:pt x="275" y="187"/>
                    <a:pt x="274" y="186"/>
                    <a:pt x="271" y="186"/>
                  </a:cubicBezTo>
                  <a:cubicBezTo>
                    <a:pt x="268" y="185"/>
                    <a:pt x="268" y="185"/>
                    <a:pt x="266" y="189"/>
                  </a:cubicBezTo>
                  <a:cubicBezTo>
                    <a:pt x="265" y="192"/>
                    <a:pt x="265" y="194"/>
                    <a:pt x="263" y="196"/>
                  </a:cubicBezTo>
                  <a:cubicBezTo>
                    <a:pt x="263" y="196"/>
                    <a:pt x="260" y="198"/>
                    <a:pt x="260" y="198"/>
                  </a:cubicBezTo>
                  <a:cubicBezTo>
                    <a:pt x="260" y="199"/>
                    <a:pt x="259" y="200"/>
                    <a:pt x="258" y="201"/>
                  </a:cubicBezTo>
                  <a:cubicBezTo>
                    <a:pt x="257" y="202"/>
                    <a:pt x="256" y="201"/>
                    <a:pt x="256" y="203"/>
                  </a:cubicBezTo>
                  <a:cubicBezTo>
                    <a:pt x="255" y="203"/>
                    <a:pt x="255" y="202"/>
                    <a:pt x="255" y="201"/>
                  </a:cubicBezTo>
                  <a:cubicBezTo>
                    <a:pt x="254" y="201"/>
                    <a:pt x="254" y="199"/>
                    <a:pt x="252" y="198"/>
                  </a:cubicBezTo>
                  <a:cubicBezTo>
                    <a:pt x="249" y="195"/>
                    <a:pt x="244" y="196"/>
                    <a:pt x="241" y="195"/>
                  </a:cubicBezTo>
                  <a:cubicBezTo>
                    <a:pt x="243" y="198"/>
                    <a:pt x="250" y="201"/>
                    <a:pt x="254" y="201"/>
                  </a:cubicBezTo>
                  <a:cubicBezTo>
                    <a:pt x="252" y="203"/>
                    <a:pt x="249" y="207"/>
                    <a:pt x="248" y="210"/>
                  </a:cubicBezTo>
                  <a:cubicBezTo>
                    <a:pt x="247" y="214"/>
                    <a:pt x="255" y="224"/>
                    <a:pt x="249" y="227"/>
                  </a:cubicBezTo>
                  <a:cubicBezTo>
                    <a:pt x="247" y="228"/>
                    <a:pt x="245" y="226"/>
                    <a:pt x="243" y="228"/>
                  </a:cubicBezTo>
                  <a:cubicBezTo>
                    <a:pt x="241" y="229"/>
                    <a:pt x="241" y="231"/>
                    <a:pt x="239" y="232"/>
                  </a:cubicBezTo>
                  <a:cubicBezTo>
                    <a:pt x="236" y="232"/>
                    <a:pt x="237" y="226"/>
                    <a:pt x="235" y="224"/>
                  </a:cubicBezTo>
                  <a:cubicBezTo>
                    <a:pt x="234" y="223"/>
                    <a:pt x="234" y="221"/>
                    <a:pt x="232" y="220"/>
                  </a:cubicBezTo>
                  <a:cubicBezTo>
                    <a:pt x="229" y="219"/>
                    <a:pt x="225" y="217"/>
                    <a:pt x="222" y="216"/>
                  </a:cubicBezTo>
                  <a:cubicBezTo>
                    <a:pt x="220" y="215"/>
                    <a:pt x="218" y="215"/>
                    <a:pt x="217" y="214"/>
                  </a:cubicBezTo>
                  <a:cubicBezTo>
                    <a:pt x="216" y="213"/>
                    <a:pt x="215" y="213"/>
                    <a:pt x="214" y="213"/>
                  </a:cubicBezTo>
                  <a:cubicBezTo>
                    <a:pt x="214" y="212"/>
                    <a:pt x="213" y="212"/>
                    <a:pt x="213" y="211"/>
                  </a:cubicBezTo>
                  <a:cubicBezTo>
                    <a:pt x="209" y="208"/>
                    <a:pt x="204" y="206"/>
                    <a:pt x="200" y="203"/>
                  </a:cubicBezTo>
                  <a:cubicBezTo>
                    <a:pt x="195" y="200"/>
                    <a:pt x="190" y="196"/>
                    <a:pt x="184" y="196"/>
                  </a:cubicBezTo>
                  <a:cubicBezTo>
                    <a:pt x="183" y="198"/>
                    <a:pt x="183" y="200"/>
                    <a:pt x="182" y="202"/>
                  </a:cubicBezTo>
                  <a:cubicBezTo>
                    <a:pt x="181" y="203"/>
                    <a:pt x="179" y="205"/>
                    <a:pt x="178" y="206"/>
                  </a:cubicBezTo>
                  <a:cubicBezTo>
                    <a:pt x="176" y="209"/>
                    <a:pt x="176" y="212"/>
                    <a:pt x="175" y="214"/>
                  </a:cubicBezTo>
                  <a:cubicBezTo>
                    <a:pt x="174" y="215"/>
                    <a:pt x="172" y="214"/>
                    <a:pt x="172" y="215"/>
                  </a:cubicBezTo>
                  <a:cubicBezTo>
                    <a:pt x="172" y="216"/>
                    <a:pt x="172" y="217"/>
                    <a:pt x="172" y="217"/>
                  </a:cubicBezTo>
                  <a:cubicBezTo>
                    <a:pt x="170" y="220"/>
                    <a:pt x="172" y="220"/>
                    <a:pt x="169" y="220"/>
                  </a:cubicBezTo>
                  <a:cubicBezTo>
                    <a:pt x="167" y="220"/>
                    <a:pt x="165" y="220"/>
                    <a:pt x="163" y="220"/>
                  </a:cubicBezTo>
                  <a:cubicBezTo>
                    <a:pt x="159" y="220"/>
                    <a:pt x="154" y="224"/>
                    <a:pt x="150" y="223"/>
                  </a:cubicBezTo>
                  <a:cubicBezTo>
                    <a:pt x="146" y="222"/>
                    <a:pt x="146" y="219"/>
                    <a:pt x="142" y="217"/>
                  </a:cubicBezTo>
                  <a:cubicBezTo>
                    <a:pt x="140" y="217"/>
                    <a:pt x="137" y="217"/>
                    <a:pt x="135" y="217"/>
                  </a:cubicBezTo>
                  <a:cubicBezTo>
                    <a:pt x="133" y="217"/>
                    <a:pt x="132" y="216"/>
                    <a:pt x="130" y="215"/>
                  </a:cubicBezTo>
                  <a:cubicBezTo>
                    <a:pt x="125" y="213"/>
                    <a:pt x="121" y="212"/>
                    <a:pt x="115" y="211"/>
                  </a:cubicBezTo>
                  <a:cubicBezTo>
                    <a:pt x="114" y="210"/>
                    <a:pt x="112" y="210"/>
                    <a:pt x="110" y="210"/>
                  </a:cubicBezTo>
                  <a:cubicBezTo>
                    <a:pt x="108" y="210"/>
                    <a:pt x="107" y="211"/>
                    <a:pt x="105" y="211"/>
                  </a:cubicBezTo>
                  <a:cubicBezTo>
                    <a:pt x="104" y="204"/>
                    <a:pt x="105" y="196"/>
                    <a:pt x="104" y="189"/>
                  </a:cubicBezTo>
                  <a:cubicBezTo>
                    <a:pt x="103" y="186"/>
                    <a:pt x="103" y="188"/>
                    <a:pt x="101" y="186"/>
                  </a:cubicBezTo>
                  <a:cubicBezTo>
                    <a:pt x="100" y="185"/>
                    <a:pt x="100" y="184"/>
                    <a:pt x="99" y="183"/>
                  </a:cubicBezTo>
                  <a:cubicBezTo>
                    <a:pt x="99" y="181"/>
                    <a:pt x="97" y="180"/>
                    <a:pt x="96" y="178"/>
                  </a:cubicBezTo>
                  <a:cubicBezTo>
                    <a:pt x="95" y="177"/>
                    <a:pt x="94" y="175"/>
                    <a:pt x="93" y="174"/>
                  </a:cubicBezTo>
                  <a:cubicBezTo>
                    <a:pt x="91" y="171"/>
                    <a:pt x="88" y="167"/>
                    <a:pt x="85" y="164"/>
                  </a:cubicBezTo>
                  <a:cubicBezTo>
                    <a:pt x="83" y="162"/>
                    <a:pt x="81" y="160"/>
                    <a:pt x="79" y="157"/>
                  </a:cubicBezTo>
                  <a:cubicBezTo>
                    <a:pt x="76" y="153"/>
                    <a:pt x="74" y="148"/>
                    <a:pt x="73" y="144"/>
                  </a:cubicBezTo>
                  <a:cubicBezTo>
                    <a:pt x="72" y="142"/>
                    <a:pt x="72" y="141"/>
                    <a:pt x="71" y="139"/>
                  </a:cubicBezTo>
                  <a:cubicBezTo>
                    <a:pt x="70" y="138"/>
                    <a:pt x="68" y="137"/>
                    <a:pt x="67" y="135"/>
                  </a:cubicBezTo>
                  <a:cubicBezTo>
                    <a:pt x="66" y="133"/>
                    <a:pt x="66" y="129"/>
                    <a:pt x="64" y="127"/>
                  </a:cubicBezTo>
                  <a:cubicBezTo>
                    <a:pt x="62" y="125"/>
                    <a:pt x="57" y="126"/>
                    <a:pt x="55" y="126"/>
                  </a:cubicBezTo>
                  <a:cubicBezTo>
                    <a:pt x="49" y="126"/>
                    <a:pt x="44" y="129"/>
                    <a:pt x="39" y="130"/>
                  </a:cubicBezTo>
                  <a:cubicBezTo>
                    <a:pt x="34" y="132"/>
                    <a:pt x="27" y="134"/>
                    <a:pt x="30" y="141"/>
                  </a:cubicBezTo>
                  <a:cubicBezTo>
                    <a:pt x="31" y="144"/>
                    <a:pt x="33" y="146"/>
                    <a:pt x="34" y="151"/>
                  </a:cubicBezTo>
                  <a:cubicBezTo>
                    <a:pt x="34" y="154"/>
                    <a:pt x="34" y="158"/>
                    <a:pt x="34" y="161"/>
                  </a:cubicBezTo>
                  <a:cubicBezTo>
                    <a:pt x="31" y="160"/>
                    <a:pt x="28" y="158"/>
                    <a:pt x="25" y="157"/>
                  </a:cubicBezTo>
                  <a:cubicBezTo>
                    <a:pt x="23" y="156"/>
                    <a:pt x="19" y="153"/>
                    <a:pt x="17" y="154"/>
                  </a:cubicBezTo>
                  <a:cubicBezTo>
                    <a:pt x="17" y="154"/>
                    <a:pt x="17" y="155"/>
                    <a:pt x="17" y="156"/>
                  </a:cubicBezTo>
                  <a:cubicBezTo>
                    <a:pt x="11" y="157"/>
                    <a:pt x="5" y="157"/>
                    <a:pt x="0" y="158"/>
                  </a:cubicBezTo>
                  <a:cubicBezTo>
                    <a:pt x="1" y="157"/>
                    <a:pt x="3" y="157"/>
                    <a:pt x="5" y="157"/>
                  </a:cubicBezTo>
                  <a:cubicBezTo>
                    <a:pt x="5" y="157"/>
                    <a:pt x="5" y="158"/>
                    <a:pt x="5" y="158"/>
                  </a:cubicBezTo>
                  <a:cubicBezTo>
                    <a:pt x="6" y="159"/>
                    <a:pt x="6" y="161"/>
                    <a:pt x="7" y="162"/>
                  </a:cubicBezTo>
                  <a:cubicBezTo>
                    <a:pt x="8" y="165"/>
                    <a:pt x="11" y="168"/>
                    <a:pt x="13" y="171"/>
                  </a:cubicBezTo>
                  <a:cubicBezTo>
                    <a:pt x="16" y="174"/>
                    <a:pt x="19" y="176"/>
                    <a:pt x="22" y="179"/>
                  </a:cubicBezTo>
                  <a:cubicBezTo>
                    <a:pt x="25" y="181"/>
                    <a:pt x="26" y="183"/>
                    <a:pt x="28" y="185"/>
                  </a:cubicBezTo>
                  <a:cubicBezTo>
                    <a:pt x="31" y="187"/>
                    <a:pt x="34" y="189"/>
                    <a:pt x="37" y="192"/>
                  </a:cubicBezTo>
                  <a:cubicBezTo>
                    <a:pt x="40" y="196"/>
                    <a:pt x="41" y="201"/>
                    <a:pt x="45" y="204"/>
                  </a:cubicBezTo>
                  <a:cubicBezTo>
                    <a:pt x="50" y="207"/>
                    <a:pt x="52" y="211"/>
                    <a:pt x="55" y="216"/>
                  </a:cubicBezTo>
                  <a:cubicBezTo>
                    <a:pt x="58" y="219"/>
                    <a:pt x="62" y="224"/>
                    <a:pt x="66" y="225"/>
                  </a:cubicBezTo>
                  <a:cubicBezTo>
                    <a:pt x="71" y="226"/>
                    <a:pt x="73" y="226"/>
                    <a:pt x="77" y="229"/>
                  </a:cubicBezTo>
                  <a:cubicBezTo>
                    <a:pt x="80" y="231"/>
                    <a:pt x="82" y="233"/>
                    <a:pt x="85" y="235"/>
                  </a:cubicBezTo>
                  <a:cubicBezTo>
                    <a:pt x="86" y="237"/>
                    <a:pt x="88" y="239"/>
                    <a:pt x="90" y="240"/>
                  </a:cubicBezTo>
                  <a:cubicBezTo>
                    <a:pt x="91" y="241"/>
                    <a:pt x="92" y="241"/>
                    <a:pt x="94" y="241"/>
                  </a:cubicBezTo>
                  <a:cubicBezTo>
                    <a:pt x="98" y="241"/>
                    <a:pt x="101" y="242"/>
                    <a:pt x="105" y="243"/>
                  </a:cubicBezTo>
                  <a:cubicBezTo>
                    <a:pt x="110" y="246"/>
                    <a:pt x="112" y="247"/>
                    <a:pt x="116" y="252"/>
                  </a:cubicBezTo>
                  <a:cubicBezTo>
                    <a:pt x="119" y="257"/>
                    <a:pt x="124" y="263"/>
                    <a:pt x="127" y="269"/>
                  </a:cubicBezTo>
                  <a:cubicBezTo>
                    <a:pt x="128" y="271"/>
                    <a:pt x="129" y="272"/>
                    <a:pt x="130" y="274"/>
                  </a:cubicBezTo>
                  <a:cubicBezTo>
                    <a:pt x="131" y="277"/>
                    <a:pt x="132" y="276"/>
                    <a:pt x="135" y="277"/>
                  </a:cubicBezTo>
                  <a:cubicBezTo>
                    <a:pt x="137" y="278"/>
                    <a:pt x="142" y="279"/>
                    <a:pt x="144" y="280"/>
                  </a:cubicBezTo>
                  <a:cubicBezTo>
                    <a:pt x="145" y="282"/>
                    <a:pt x="144" y="285"/>
                    <a:pt x="144" y="286"/>
                  </a:cubicBezTo>
                  <a:cubicBezTo>
                    <a:pt x="145" y="290"/>
                    <a:pt x="144" y="294"/>
                    <a:pt x="145" y="297"/>
                  </a:cubicBezTo>
                  <a:cubicBezTo>
                    <a:pt x="148" y="297"/>
                    <a:pt x="150" y="298"/>
                    <a:pt x="152" y="299"/>
                  </a:cubicBezTo>
                  <a:cubicBezTo>
                    <a:pt x="156" y="300"/>
                    <a:pt x="157" y="302"/>
                    <a:pt x="159" y="305"/>
                  </a:cubicBezTo>
                  <a:cubicBezTo>
                    <a:pt x="162" y="310"/>
                    <a:pt x="163" y="318"/>
                    <a:pt x="170" y="319"/>
                  </a:cubicBezTo>
                  <a:cubicBezTo>
                    <a:pt x="171" y="324"/>
                    <a:pt x="168" y="326"/>
                    <a:pt x="166" y="331"/>
                  </a:cubicBezTo>
                  <a:cubicBezTo>
                    <a:pt x="166" y="333"/>
                    <a:pt x="165" y="335"/>
                    <a:pt x="165" y="337"/>
                  </a:cubicBezTo>
                  <a:cubicBezTo>
                    <a:pt x="165" y="341"/>
                    <a:pt x="165" y="345"/>
                    <a:pt x="165" y="349"/>
                  </a:cubicBezTo>
                  <a:cubicBezTo>
                    <a:pt x="165" y="356"/>
                    <a:pt x="168" y="361"/>
                    <a:pt x="169" y="368"/>
                  </a:cubicBezTo>
                  <a:cubicBezTo>
                    <a:pt x="169" y="371"/>
                    <a:pt x="169" y="375"/>
                    <a:pt x="167" y="378"/>
                  </a:cubicBezTo>
                  <a:cubicBezTo>
                    <a:pt x="164" y="381"/>
                    <a:pt x="159" y="382"/>
                    <a:pt x="160" y="387"/>
                  </a:cubicBezTo>
                  <a:cubicBezTo>
                    <a:pt x="161" y="390"/>
                    <a:pt x="162" y="393"/>
                    <a:pt x="164" y="394"/>
                  </a:cubicBezTo>
                  <a:cubicBezTo>
                    <a:pt x="166" y="396"/>
                    <a:pt x="170" y="395"/>
                    <a:pt x="172" y="396"/>
                  </a:cubicBezTo>
                  <a:cubicBezTo>
                    <a:pt x="173" y="397"/>
                    <a:pt x="173" y="398"/>
                    <a:pt x="173" y="400"/>
                  </a:cubicBezTo>
                  <a:cubicBezTo>
                    <a:pt x="174" y="403"/>
                    <a:pt x="175" y="406"/>
                    <a:pt x="175" y="410"/>
                  </a:cubicBezTo>
                  <a:cubicBezTo>
                    <a:pt x="176" y="412"/>
                    <a:pt x="177" y="416"/>
                    <a:pt x="176" y="419"/>
                  </a:cubicBezTo>
                  <a:cubicBezTo>
                    <a:pt x="176" y="421"/>
                    <a:pt x="174" y="420"/>
                    <a:pt x="173" y="422"/>
                  </a:cubicBezTo>
                  <a:cubicBezTo>
                    <a:pt x="171" y="424"/>
                    <a:pt x="172" y="430"/>
                    <a:pt x="172" y="433"/>
                  </a:cubicBezTo>
                  <a:cubicBezTo>
                    <a:pt x="172" y="443"/>
                    <a:pt x="175" y="453"/>
                    <a:pt x="180" y="462"/>
                  </a:cubicBezTo>
                  <a:cubicBezTo>
                    <a:pt x="185" y="469"/>
                    <a:pt x="189" y="477"/>
                    <a:pt x="190" y="485"/>
                  </a:cubicBezTo>
                  <a:cubicBezTo>
                    <a:pt x="192" y="494"/>
                    <a:pt x="189" y="502"/>
                    <a:pt x="187" y="510"/>
                  </a:cubicBezTo>
                  <a:cubicBezTo>
                    <a:pt x="186" y="516"/>
                    <a:pt x="187" y="522"/>
                    <a:pt x="184" y="528"/>
                  </a:cubicBezTo>
                  <a:cubicBezTo>
                    <a:pt x="182" y="531"/>
                    <a:pt x="180" y="533"/>
                    <a:pt x="180" y="537"/>
                  </a:cubicBezTo>
                  <a:cubicBezTo>
                    <a:pt x="179" y="541"/>
                    <a:pt x="180" y="544"/>
                    <a:pt x="180" y="548"/>
                  </a:cubicBezTo>
                  <a:cubicBezTo>
                    <a:pt x="180" y="551"/>
                    <a:pt x="179" y="555"/>
                    <a:pt x="180" y="558"/>
                  </a:cubicBezTo>
                  <a:cubicBezTo>
                    <a:pt x="182" y="562"/>
                    <a:pt x="185" y="563"/>
                    <a:pt x="187" y="567"/>
                  </a:cubicBezTo>
                  <a:cubicBezTo>
                    <a:pt x="193" y="576"/>
                    <a:pt x="194" y="586"/>
                    <a:pt x="197" y="596"/>
                  </a:cubicBezTo>
                  <a:cubicBezTo>
                    <a:pt x="198" y="601"/>
                    <a:pt x="199" y="607"/>
                    <a:pt x="198" y="612"/>
                  </a:cubicBezTo>
                  <a:cubicBezTo>
                    <a:pt x="198" y="613"/>
                    <a:pt x="197" y="615"/>
                    <a:pt x="197" y="616"/>
                  </a:cubicBezTo>
                  <a:cubicBezTo>
                    <a:pt x="197" y="616"/>
                    <a:pt x="197" y="616"/>
                    <a:pt x="196" y="616"/>
                  </a:cubicBezTo>
                  <a:cubicBezTo>
                    <a:pt x="199" y="619"/>
                    <a:pt x="202" y="620"/>
                    <a:pt x="205" y="620"/>
                  </a:cubicBezTo>
                  <a:cubicBezTo>
                    <a:pt x="205" y="630"/>
                    <a:pt x="221" y="632"/>
                    <a:pt x="228" y="634"/>
                  </a:cubicBezTo>
                  <a:cubicBezTo>
                    <a:pt x="234" y="636"/>
                    <a:pt x="242" y="639"/>
                    <a:pt x="247" y="644"/>
                  </a:cubicBezTo>
                  <a:cubicBezTo>
                    <a:pt x="252" y="648"/>
                    <a:pt x="255" y="654"/>
                    <a:pt x="258" y="659"/>
                  </a:cubicBezTo>
                  <a:cubicBezTo>
                    <a:pt x="259" y="661"/>
                    <a:pt x="260" y="664"/>
                    <a:pt x="262" y="666"/>
                  </a:cubicBezTo>
                  <a:cubicBezTo>
                    <a:pt x="263" y="667"/>
                    <a:pt x="265" y="667"/>
                    <a:pt x="266" y="667"/>
                  </a:cubicBezTo>
                  <a:cubicBezTo>
                    <a:pt x="270" y="674"/>
                    <a:pt x="265" y="686"/>
                    <a:pt x="264" y="693"/>
                  </a:cubicBezTo>
                  <a:cubicBezTo>
                    <a:pt x="264" y="698"/>
                    <a:pt x="264" y="702"/>
                    <a:pt x="267" y="706"/>
                  </a:cubicBezTo>
                  <a:cubicBezTo>
                    <a:pt x="269" y="711"/>
                    <a:pt x="276" y="716"/>
                    <a:pt x="274" y="723"/>
                  </a:cubicBezTo>
                  <a:cubicBezTo>
                    <a:pt x="271" y="723"/>
                    <a:pt x="263" y="723"/>
                    <a:pt x="261" y="726"/>
                  </a:cubicBezTo>
                  <a:cubicBezTo>
                    <a:pt x="264" y="728"/>
                    <a:pt x="271" y="735"/>
                    <a:pt x="267" y="738"/>
                  </a:cubicBezTo>
                  <a:cubicBezTo>
                    <a:pt x="263" y="735"/>
                    <a:pt x="261" y="733"/>
                    <a:pt x="256" y="735"/>
                  </a:cubicBezTo>
                  <a:cubicBezTo>
                    <a:pt x="251" y="737"/>
                    <a:pt x="250" y="741"/>
                    <a:pt x="246" y="743"/>
                  </a:cubicBezTo>
                  <a:cubicBezTo>
                    <a:pt x="239" y="746"/>
                    <a:pt x="228" y="739"/>
                    <a:pt x="224" y="749"/>
                  </a:cubicBezTo>
                  <a:cubicBezTo>
                    <a:pt x="223" y="752"/>
                    <a:pt x="224" y="755"/>
                    <a:pt x="222" y="758"/>
                  </a:cubicBezTo>
                  <a:cubicBezTo>
                    <a:pt x="221" y="763"/>
                    <a:pt x="217" y="763"/>
                    <a:pt x="214" y="767"/>
                  </a:cubicBezTo>
                  <a:cubicBezTo>
                    <a:pt x="208" y="774"/>
                    <a:pt x="201" y="783"/>
                    <a:pt x="195" y="791"/>
                  </a:cubicBezTo>
                  <a:cubicBezTo>
                    <a:pt x="187" y="802"/>
                    <a:pt x="180" y="816"/>
                    <a:pt x="171" y="826"/>
                  </a:cubicBezTo>
                  <a:cubicBezTo>
                    <a:pt x="169" y="828"/>
                    <a:pt x="167" y="830"/>
                    <a:pt x="166" y="833"/>
                  </a:cubicBezTo>
                  <a:cubicBezTo>
                    <a:pt x="165" y="836"/>
                    <a:pt x="168" y="840"/>
                    <a:pt x="164" y="841"/>
                  </a:cubicBezTo>
                  <a:cubicBezTo>
                    <a:pt x="160" y="843"/>
                    <a:pt x="158" y="839"/>
                    <a:pt x="155" y="841"/>
                  </a:cubicBezTo>
                  <a:cubicBezTo>
                    <a:pt x="151" y="844"/>
                    <a:pt x="146" y="853"/>
                    <a:pt x="145" y="857"/>
                  </a:cubicBezTo>
                  <a:cubicBezTo>
                    <a:pt x="144" y="862"/>
                    <a:pt x="147" y="868"/>
                    <a:pt x="140" y="869"/>
                  </a:cubicBezTo>
                  <a:cubicBezTo>
                    <a:pt x="134" y="870"/>
                    <a:pt x="133" y="864"/>
                    <a:pt x="128" y="863"/>
                  </a:cubicBezTo>
                  <a:cubicBezTo>
                    <a:pt x="127" y="866"/>
                    <a:pt x="125" y="868"/>
                    <a:pt x="124" y="871"/>
                  </a:cubicBezTo>
                  <a:cubicBezTo>
                    <a:pt x="124" y="874"/>
                    <a:pt x="125" y="877"/>
                    <a:pt x="124" y="881"/>
                  </a:cubicBezTo>
                  <a:cubicBezTo>
                    <a:pt x="124" y="884"/>
                    <a:pt x="124" y="885"/>
                    <a:pt x="122" y="887"/>
                  </a:cubicBezTo>
                  <a:cubicBezTo>
                    <a:pt x="119" y="890"/>
                    <a:pt x="112" y="890"/>
                    <a:pt x="109" y="893"/>
                  </a:cubicBezTo>
                  <a:cubicBezTo>
                    <a:pt x="105" y="898"/>
                    <a:pt x="109" y="905"/>
                    <a:pt x="111" y="910"/>
                  </a:cubicBezTo>
                  <a:cubicBezTo>
                    <a:pt x="116" y="919"/>
                    <a:pt x="105" y="929"/>
                    <a:pt x="96" y="932"/>
                  </a:cubicBezTo>
                  <a:cubicBezTo>
                    <a:pt x="93" y="930"/>
                    <a:pt x="89" y="931"/>
                    <a:pt x="86" y="931"/>
                  </a:cubicBezTo>
                  <a:cubicBezTo>
                    <a:pt x="82" y="931"/>
                    <a:pt x="78" y="929"/>
                    <a:pt x="75" y="929"/>
                  </a:cubicBezTo>
                  <a:cubicBezTo>
                    <a:pt x="65" y="928"/>
                    <a:pt x="66" y="935"/>
                    <a:pt x="66" y="943"/>
                  </a:cubicBezTo>
                  <a:cubicBezTo>
                    <a:pt x="66" y="949"/>
                    <a:pt x="67" y="964"/>
                    <a:pt x="62" y="967"/>
                  </a:cubicBezTo>
                  <a:cubicBezTo>
                    <a:pt x="58" y="970"/>
                    <a:pt x="54" y="967"/>
                    <a:pt x="50" y="969"/>
                  </a:cubicBezTo>
                  <a:cubicBezTo>
                    <a:pt x="43" y="972"/>
                    <a:pt x="42" y="986"/>
                    <a:pt x="43" y="994"/>
                  </a:cubicBezTo>
                  <a:cubicBezTo>
                    <a:pt x="43" y="994"/>
                    <a:pt x="43" y="994"/>
                    <a:pt x="43" y="995"/>
                  </a:cubicBezTo>
                  <a:cubicBezTo>
                    <a:pt x="43" y="994"/>
                    <a:pt x="43" y="994"/>
                    <a:pt x="43" y="994"/>
                  </a:cubicBezTo>
                  <a:cubicBezTo>
                    <a:pt x="43" y="993"/>
                    <a:pt x="42" y="993"/>
                    <a:pt x="42" y="993"/>
                  </a:cubicBezTo>
                  <a:cubicBezTo>
                    <a:pt x="39" y="997"/>
                    <a:pt x="41" y="1008"/>
                    <a:pt x="43" y="1013"/>
                  </a:cubicBezTo>
                  <a:cubicBezTo>
                    <a:pt x="46" y="1025"/>
                    <a:pt x="59" y="1035"/>
                    <a:pt x="55" y="1049"/>
                  </a:cubicBezTo>
                  <a:cubicBezTo>
                    <a:pt x="53" y="1054"/>
                    <a:pt x="51" y="1056"/>
                    <a:pt x="52" y="1061"/>
                  </a:cubicBezTo>
                  <a:cubicBezTo>
                    <a:pt x="53" y="1066"/>
                    <a:pt x="54" y="1070"/>
                    <a:pt x="54" y="1075"/>
                  </a:cubicBezTo>
                  <a:cubicBezTo>
                    <a:pt x="54" y="1082"/>
                    <a:pt x="52" y="1095"/>
                    <a:pt x="56" y="1101"/>
                  </a:cubicBezTo>
                  <a:cubicBezTo>
                    <a:pt x="58" y="1101"/>
                    <a:pt x="60" y="1099"/>
                    <a:pt x="60" y="1098"/>
                  </a:cubicBezTo>
                  <a:cubicBezTo>
                    <a:pt x="58" y="1105"/>
                    <a:pt x="54" y="1112"/>
                    <a:pt x="55" y="1120"/>
                  </a:cubicBezTo>
                  <a:cubicBezTo>
                    <a:pt x="56" y="1127"/>
                    <a:pt x="61" y="1131"/>
                    <a:pt x="64" y="1137"/>
                  </a:cubicBezTo>
                  <a:cubicBezTo>
                    <a:pt x="68" y="1142"/>
                    <a:pt x="70" y="1145"/>
                    <a:pt x="68" y="1152"/>
                  </a:cubicBezTo>
                  <a:cubicBezTo>
                    <a:pt x="67" y="1156"/>
                    <a:pt x="64" y="1158"/>
                    <a:pt x="62" y="1162"/>
                  </a:cubicBezTo>
                  <a:cubicBezTo>
                    <a:pt x="60" y="1166"/>
                    <a:pt x="61" y="1173"/>
                    <a:pt x="61" y="1178"/>
                  </a:cubicBezTo>
                  <a:cubicBezTo>
                    <a:pt x="61" y="1180"/>
                    <a:pt x="62" y="1183"/>
                    <a:pt x="61" y="1185"/>
                  </a:cubicBezTo>
                  <a:cubicBezTo>
                    <a:pt x="60" y="1192"/>
                    <a:pt x="55" y="1197"/>
                    <a:pt x="55" y="1204"/>
                  </a:cubicBezTo>
                  <a:cubicBezTo>
                    <a:pt x="55" y="1210"/>
                    <a:pt x="57" y="1216"/>
                    <a:pt x="56" y="1221"/>
                  </a:cubicBezTo>
                  <a:cubicBezTo>
                    <a:pt x="55" y="1228"/>
                    <a:pt x="49" y="1232"/>
                    <a:pt x="47" y="1238"/>
                  </a:cubicBezTo>
                  <a:cubicBezTo>
                    <a:pt x="46" y="1243"/>
                    <a:pt x="47" y="1247"/>
                    <a:pt x="50" y="1251"/>
                  </a:cubicBezTo>
                  <a:cubicBezTo>
                    <a:pt x="53" y="1257"/>
                    <a:pt x="54" y="1254"/>
                    <a:pt x="59" y="1251"/>
                  </a:cubicBezTo>
                  <a:cubicBezTo>
                    <a:pt x="64" y="1249"/>
                    <a:pt x="68" y="1248"/>
                    <a:pt x="70" y="1253"/>
                  </a:cubicBezTo>
                  <a:cubicBezTo>
                    <a:pt x="73" y="1260"/>
                    <a:pt x="66" y="1266"/>
                    <a:pt x="65" y="1272"/>
                  </a:cubicBezTo>
                  <a:cubicBezTo>
                    <a:pt x="71" y="1275"/>
                    <a:pt x="76" y="1277"/>
                    <a:pt x="80" y="1282"/>
                  </a:cubicBezTo>
                  <a:cubicBezTo>
                    <a:pt x="84" y="1285"/>
                    <a:pt x="84" y="1292"/>
                    <a:pt x="87" y="1294"/>
                  </a:cubicBezTo>
                  <a:cubicBezTo>
                    <a:pt x="92" y="1288"/>
                    <a:pt x="97" y="1281"/>
                    <a:pt x="106" y="1280"/>
                  </a:cubicBezTo>
                  <a:cubicBezTo>
                    <a:pt x="113" y="1279"/>
                    <a:pt x="112" y="1282"/>
                    <a:pt x="114" y="1288"/>
                  </a:cubicBezTo>
                  <a:cubicBezTo>
                    <a:pt x="114" y="1291"/>
                    <a:pt x="117" y="1310"/>
                    <a:pt x="122" y="1309"/>
                  </a:cubicBezTo>
                  <a:cubicBezTo>
                    <a:pt x="125" y="1308"/>
                    <a:pt x="126" y="1302"/>
                    <a:pt x="129" y="1303"/>
                  </a:cubicBezTo>
                  <a:cubicBezTo>
                    <a:pt x="130" y="1306"/>
                    <a:pt x="129" y="1309"/>
                    <a:pt x="130" y="1311"/>
                  </a:cubicBezTo>
                  <a:cubicBezTo>
                    <a:pt x="134" y="1308"/>
                    <a:pt x="141" y="1303"/>
                    <a:pt x="146" y="1303"/>
                  </a:cubicBezTo>
                  <a:cubicBezTo>
                    <a:pt x="144" y="1307"/>
                    <a:pt x="134" y="1311"/>
                    <a:pt x="134" y="1316"/>
                  </a:cubicBezTo>
                  <a:cubicBezTo>
                    <a:pt x="135" y="1318"/>
                    <a:pt x="139" y="1322"/>
                    <a:pt x="140" y="1325"/>
                  </a:cubicBezTo>
                  <a:cubicBezTo>
                    <a:pt x="145" y="1336"/>
                    <a:pt x="151" y="1324"/>
                    <a:pt x="157" y="1319"/>
                  </a:cubicBezTo>
                  <a:cubicBezTo>
                    <a:pt x="161" y="1323"/>
                    <a:pt x="162" y="1327"/>
                    <a:pt x="167" y="1328"/>
                  </a:cubicBezTo>
                  <a:cubicBezTo>
                    <a:pt x="173" y="1328"/>
                    <a:pt x="175" y="1322"/>
                    <a:pt x="180" y="1319"/>
                  </a:cubicBezTo>
                  <a:cubicBezTo>
                    <a:pt x="186" y="1314"/>
                    <a:pt x="191" y="1311"/>
                    <a:pt x="199" y="1310"/>
                  </a:cubicBezTo>
                  <a:cubicBezTo>
                    <a:pt x="203" y="1309"/>
                    <a:pt x="209" y="1306"/>
                    <a:pt x="210" y="1302"/>
                  </a:cubicBezTo>
                  <a:cubicBezTo>
                    <a:pt x="210" y="1301"/>
                    <a:pt x="210" y="1301"/>
                    <a:pt x="211" y="1301"/>
                  </a:cubicBezTo>
                  <a:cubicBezTo>
                    <a:pt x="211" y="1301"/>
                    <a:pt x="210" y="1301"/>
                    <a:pt x="210" y="1302"/>
                  </a:cubicBezTo>
                  <a:cubicBezTo>
                    <a:pt x="213" y="1303"/>
                    <a:pt x="233" y="1303"/>
                    <a:pt x="240" y="1295"/>
                  </a:cubicBezTo>
                  <a:cubicBezTo>
                    <a:pt x="244" y="1296"/>
                    <a:pt x="249" y="1299"/>
                    <a:pt x="253" y="1297"/>
                  </a:cubicBezTo>
                  <a:cubicBezTo>
                    <a:pt x="257" y="1296"/>
                    <a:pt x="259" y="1289"/>
                    <a:pt x="263" y="1288"/>
                  </a:cubicBezTo>
                  <a:cubicBezTo>
                    <a:pt x="265" y="1287"/>
                    <a:pt x="266" y="1289"/>
                    <a:pt x="268" y="1290"/>
                  </a:cubicBezTo>
                  <a:cubicBezTo>
                    <a:pt x="272" y="1291"/>
                    <a:pt x="277" y="1291"/>
                    <a:pt x="282" y="1292"/>
                  </a:cubicBezTo>
                  <a:cubicBezTo>
                    <a:pt x="284" y="1293"/>
                    <a:pt x="291" y="1294"/>
                    <a:pt x="293" y="1291"/>
                  </a:cubicBezTo>
                  <a:cubicBezTo>
                    <a:pt x="295" y="1288"/>
                    <a:pt x="293" y="1275"/>
                    <a:pt x="293" y="1272"/>
                  </a:cubicBezTo>
                  <a:cubicBezTo>
                    <a:pt x="293" y="1267"/>
                    <a:pt x="292" y="1265"/>
                    <a:pt x="297" y="1263"/>
                  </a:cubicBezTo>
                  <a:cubicBezTo>
                    <a:pt x="303" y="1261"/>
                    <a:pt x="309" y="1266"/>
                    <a:pt x="314" y="1268"/>
                  </a:cubicBezTo>
                  <a:cubicBezTo>
                    <a:pt x="323" y="1270"/>
                    <a:pt x="338" y="1269"/>
                    <a:pt x="347" y="1265"/>
                  </a:cubicBezTo>
                  <a:cubicBezTo>
                    <a:pt x="352" y="1264"/>
                    <a:pt x="355" y="1259"/>
                    <a:pt x="359" y="1257"/>
                  </a:cubicBezTo>
                  <a:cubicBezTo>
                    <a:pt x="363" y="1256"/>
                    <a:pt x="370" y="1257"/>
                    <a:pt x="374" y="1257"/>
                  </a:cubicBezTo>
                  <a:cubicBezTo>
                    <a:pt x="382" y="1256"/>
                    <a:pt x="390" y="1255"/>
                    <a:pt x="398" y="1253"/>
                  </a:cubicBezTo>
                  <a:cubicBezTo>
                    <a:pt x="397" y="1251"/>
                    <a:pt x="399" y="1250"/>
                    <a:pt x="400" y="1248"/>
                  </a:cubicBezTo>
                  <a:cubicBezTo>
                    <a:pt x="401" y="1247"/>
                    <a:pt x="400" y="1246"/>
                    <a:pt x="401" y="1244"/>
                  </a:cubicBezTo>
                  <a:cubicBezTo>
                    <a:pt x="404" y="1242"/>
                    <a:pt x="409" y="1240"/>
                    <a:pt x="412" y="1239"/>
                  </a:cubicBezTo>
                  <a:cubicBezTo>
                    <a:pt x="423" y="1233"/>
                    <a:pt x="430" y="1223"/>
                    <a:pt x="439" y="1216"/>
                  </a:cubicBezTo>
                  <a:cubicBezTo>
                    <a:pt x="445" y="1211"/>
                    <a:pt x="451" y="1207"/>
                    <a:pt x="456" y="1201"/>
                  </a:cubicBezTo>
                  <a:cubicBezTo>
                    <a:pt x="462" y="1196"/>
                    <a:pt x="467" y="1190"/>
                    <a:pt x="472" y="1184"/>
                  </a:cubicBezTo>
                  <a:cubicBezTo>
                    <a:pt x="480" y="1177"/>
                    <a:pt x="488" y="1170"/>
                    <a:pt x="494" y="1162"/>
                  </a:cubicBezTo>
                  <a:cubicBezTo>
                    <a:pt x="498" y="1156"/>
                    <a:pt x="501" y="1149"/>
                    <a:pt x="505" y="1143"/>
                  </a:cubicBezTo>
                  <a:cubicBezTo>
                    <a:pt x="520" y="1121"/>
                    <a:pt x="533" y="1097"/>
                    <a:pt x="546" y="1073"/>
                  </a:cubicBezTo>
                  <a:cubicBezTo>
                    <a:pt x="555" y="1054"/>
                    <a:pt x="569" y="1034"/>
                    <a:pt x="586" y="1019"/>
                  </a:cubicBezTo>
                  <a:cubicBezTo>
                    <a:pt x="594" y="1012"/>
                    <a:pt x="605" y="1004"/>
                    <a:pt x="603" y="991"/>
                  </a:cubicBezTo>
                </a:path>
              </a:pathLst>
            </a:custGeom>
            <a:solidFill>
              <a:schemeClr val="bg2"/>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D3E8F9"/>
                </a:solidFill>
                <a:ea typeface="+mn-ea"/>
                <a:cs typeface="+mn-cs"/>
              </a:endParaRPr>
            </a:p>
          </p:txBody>
        </p:sp>
        <p:sp>
          <p:nvSpPr>
            <p:cNvPr id="120" name="Freeform 92">
              <a:extLst>
                <a:ext uri="{FF2B5EF4-FFF2-40B4-BE49-F238E27FC236}">
                  <a16:creationId xmlns:a16="http://schemas.microsoft.com/office/drawing/2014/main" id="{768FF37A-4379-21F5-3ED8-1EB258DC673B}"/>
                </a:ext>
              </a:extLst>
            </p:cNvPr>
            <p:cNvSpPr>
              <a:spLocks/>
            </p:cNvSpPr>
            <p:nvPr/>
          </p:nvSpPr>
          <p:spPr bwMode="auto">
            <a:xfrm>
              <a:off x="6132008" y="3650860"/>
              <a:ext cx="213079" cy="415040"/>
            </a:xfrm>
            <a:custGeom>
              <a:avLst/>
              <a:gdLst/>
              <a:ahLst/>
              <a:cxnLst>
                <a:cxn ang="0">
                  <a:pos x="9" y="214"/>
                </a:cxn>
                <a:cxn ang="0">
                  <a:pos x="1" y="233"/>
                </a:cxn>
                <a:cxn ang="0">
                  <a:pos x="0" y="251"/>
                </a:cxn>
                <a:cxn ang="0">
                  <a:pos x="9" y="267"/>
                </a:cxn>
                <a:cxn ang="0">
                  <a:pos x="25" y="280"/>
                </a:cxn>
                <a:cxn ang="0">
                  <a:pos x="36" y="293"/>
                </a:cxn>
                <a:cxn ang="0">
                  <a:pos x="30" y="317"/>
                </a:cxn>
                <a:cxn ang="0">
                  <a:pos x="35" y="341"/>
                </a:cxn>
                <a:cxn ang="0">
                  <a:pos x="34" y="354"/>
                </a:cxn>
                <a:cxn ang="0">
                  <a:pos x="29" y="365"/>
                </a:cxn>
                <a:cxn ang="0">
                  <a:pos x="54" y="374"/>
                </a:cxn>
                <a:cxn ang="0">
                  <a:pos x="67" y="374"/>
                </a:cxn>
                <a:cxn ang="0">
                  <a:pos x="81" y="378"/>
                </a:cxn>
                <a:cxn ang="0">
                  <a:pos x="98" y="375"/>
                </a:cxn>
                <a:cxn ang="0">
                  <a:pos x="105" y="374"/>
                </a:cxn>
                <a:cxn ang="0">
                  <a:pos x="109" y="356"/>
                </a:cxn>
                <a:cxn ang="0">
                  <a:pos x="108" y="349"/>
                </a:cxn>
                <a:cxn ang="0">
                  <a:pos x="110" y="331"/>
                </a:cxn>
                <a:cxn ang="0">
                  <a:pos x="116" y="322"/>
                </a:cxn>
                <a:cxn ang="0">
                  <a:pos x="118" y="315"/>
                </a:cxn>
                <a:cxn ang="0">
                  <a:pos x="129" y="309"/>
                </a:cxn>
                <a:cxn ang="0">
                  <a:pos x="135" y="298"/>
                </a:cxn>
                <a:cxn ang="0">
                  <a:pos x="125" y="290"/>
                </a:cxn>
                <a:cxn ang="0">
                  <a:pos x="122" y="283"/>
                </a:cxn>
                <a:cxn ang="0">
                  <a:pos x="128" y="254"/>
                </a:cxn>
                <a:cxn ang="0">
                  <a:pos x="133" y="234"/>
                </a:cxn>
                <a:cxn ang="0">
                  <a:pos x="123" y="229"/>
                </a:cxn>
                <a:cxn ang="0">
                  <a:pos x="119" y="209"/>
                </a:cxn>
                <a:cxn ang="0">
                  <a:pos x="115" y="206"/>
                </a:cxn>
                <a:cxn ang="0">
                  <a:pos x="117" y="196"/>
                </a:cxn>
                <a:cxn ang="0">
                  <a:pos x="137" y="180"/>
                </a:cxn>
                <a:cxn ang="0">
                  <a:pos x="139" y="156"/>
                </a:cxn>
                <a:cxn ang="0">
                  <a:pos x="145" y="131"/>
                </a:cxn>
                <a:cxn ang="0">
                  <a:pos x="144" y="102"/>
                </a:cxn>
                <a:cxn ang="0">
                  <a:pos x="149" y="85"/>
                </a:cxn>
                <a:cxn ang="0">
                  <a:pos x="166" y="75"/>
                </a:cxn>
                <a:cxn ang="0">
                  <a:pos x="180" y="65"/>
                </a:cxn>
                <a:cxn ang="0">
                  <a:pos x="194" y="46"/>
                </a:cxn>
                <a:cxn ang="0">
                  <a:pos x="177" y="38"/>
                </a:cxn>
                <a:cxn ang="0">
                  <a:pos x="172" y="29"/>
                </a:cxn>
                <a:cxn ang="0">
                  <a:pos x="169" y="18"/>
                </a:cxn>
                <a:cxn ang="0">
                  <a:pos x="155" y="16"/>
                </a:cxn>
                <a:cxn ang="0">
                  <a:pos x="142" y="19"/>
                </a:cxn>
                <a:cxn ang="0">
                  <a:pos x="122" y="29"/>
                </a:cxn>
                <a:cxn ang="0">
                  <a:pos x="112" y="25"/>
                </a:cxn>
                <a:cxn ang="0">
                  <a:pos x="98" y="22"/>
                </a:cxn>
                <a:cxn ang="0">
                  <a:pos x="84" y="30"/>
                </a:cxn>
                <a:cxn ang="0">
                  <a:pos x="86" y="12"/>
                </a:cxn>
                <a:cxn ang="0">
                  <a:pos x="82" y="1"/>
                </a:cxn>
                <a:cxn ang="0">
                  <a:pos x="73" y="7"/>
                </a:cxn>
                <a:cxn ang="0">
                  <a:pos x="47" y="19"/>
                </a:cxn>
                <a:cxn ang="0">
                  <a:pos x="42" y="29"/>
                </a:cxn>
                <a:cxn ang="0">
                  <a:pos x="44" y="42"/>
                </a:cxn>
                <a:cxn ang="0">
                  <a:pos x="44" y="61"/>
                </a:cxn>
                <a:cxn ang="0">
                  <a:pos x="39" y="72"/>
                </a:cxn>
                <a:cxn ang="0">
                  <a:pos x="44" y="90"/>
                </a:cxn>
                <a:cxn ang="0">
                  <a:pos x="44" y="127"/>
                </a:cxn>
                <a:cxn ang="0">
                  <a:pos x="39" y="139"/>
                </a:cxn>
                <a:cxn ang="0">
                  <a:pos x="37" y="147"/>
                </a:cxn>
                <a:cxn ang="0">
                  <a:pos x="38" y="159"/>
                </a:cxn>
                <a:cxn ang="0">
                  <a:pos x="28" y="171"/>
                </a:cxn>
                <a:cxn ang="0">
                  <a:pos x="26" y="186"/>
                </a:cxn>
              </a:cxnLst>
              <a:rect l="0" t="0" r="r" b="b"/>
              <a:pathLst>
                <a:path w="195" h="380">
                  <a:moveTo>
                    <a:pt x="26" y="188"/>
                  </a:moveTo>
                  <a:cubicBezTo>
                    <a:pt x="25" y="192"/>
                    <a:pt x="23" y="197"/>
                    <a:pt x="20" y="200"/>
                  </a:cubicBezTo>
                  <a:cubicBezTo>
                    <a:pt x="17" y="205"/>
                    <a:pt x="13" y="210"/>
                    <a:pt x="9" y="214"/>
                  </a:cubicBezTo>
                  <a:cubicBezTo>
                    <a:pt x="7" y="216"/>
                    <a:pt x="6" y="218"/>
                    <a:pt x="5" y="220"/>
                  </a:cubicBezTo>
                  <a:cubicBezTo>
                    <a:pt x="4" y="222"/>
                    <a:pt x="5" y="224"/>
                    <a:pt x="4" y="226"/>
                  </a:cubicBezTo>
                  <a:cubicBezTo>
                    <a:pt x="4" y="228"/>
                    <a:pt x="2" y="231"/>
                    <a:pt x="1" y="233"/>
                  </a:cubicBezTo>
                  <a:cubicBezTo>
                    <a:pt x="1" y="237"/>
                    <a:pt x="0" y="241"/>
                    <a:pt x="0" y="245"/>
                  </a:cubicBezTo>
                  <a:cubicBezTo>
                    <a:pt x="0" y="246"/>
                    <a:pt x="0" y="247"/>
                    <a:pt x="0" y="249"/>
                  </a:cubicBezTo>
                  <a:cubicBezTo>
                    <a:pt x="0" y="249"/>
                    <a:pt x="0" y="250"/>
                    <a:pt x="0" y="251"/>
                  </a:cubicBezTo>
                  <a:cubicBezTo>
                    <a:pt x="0" y="252"/>
                    <a:pt x="0" y="253"/>
                    <a:pt x="1" y="254"/>
                  </a:cubicBezTo>
                  <a:cubicBezTo>
                    <a:pt x="3" y="255"/>
                    <a:pt x="7" y="253"/>
                    <a:pt x="9" y="256"/>
                  </a:cubicBezTo>
                  <a:cubicBezTo>
                    <a:pt x="10" y="259"/>
                    <a:pt x="8" y="264"/>
                    <a:pt x="9" y="267"/>
                  </a:cubicBezTo>
                  <a:cubicBezTo>
                    <a:pt x="11" y="272"/>
                    <a:pt x="17" y="271"/>
                    <a:pt x="16" y="277"/>
                  </a:cubicBezTo>
                  <a:cubicBezTo>
                    <a:pt x="16" y="280"/>
                    <a:pt x="15" y="278"/>
                    <a:pt x="14" y="281"/>
                  </a:cubicBezTo>
                  <a:cubicBezTo>
                    <a:pt x="12" y="285"/>
                    <a:pt x="22" y="282"/>
                    <a:pt x="25" y="280"/>
                  </a:cubicBezTo>
                  <a:cubicBezTo>
                    <a:pt x="26" y="279"/>
                    <a:pt x="30" y="277"/>
                    <a:pt x="32" y="279"/>
                  </a:cubicBezTo>
                  <a:cubicBezTo>
                    <a:pt x="33" y="279"/>
                    <a:pt x="37" y="284"/>
                    <a:pt x="37" y="285"/>
                  </a:cubicBezTo>
                  <a:cubicBezTo>
                    <a:pt x="38" y="287"/>
                    <a:pt x="36" y="290"/>
                    <a:pt x="36" y="293"/>
                  </a:cubicBezTo>
                  <a:cubicBezTo>
                    <a:pt x="35" y="296"/>
                    <a:pt x="35" y="300"/>
                    <a:pt x="35" y="303"/>
                  </a:cubicBezTo>
                  <a:cubicBezTo>
                    <a:pt x="35" y="306"/>
                    <a:pt x="35" y="307"/>
                    <a:pt x="34" y="310"/>
                  </a:cubicBezTo>
                  <a:cubicBezTo>
                    <a:pt x="33" y="312"/>
                    <a:pt x="30" y="315"/>
                    <a:pt x="30" y="317"/>
                  </a:cubicBezTo>
                  <a:cubicBezTo>
                    <a:pt x="30" y="321"/>
                    <a:pt x="36" y="322"/>
                    <a:pt x="38" y="325"/>
                  </a:cubicBezTo>
                  <a:cubicBezTo>
                    <a:pt x="39" y="327"/>
                    <a:pt x="40" y="330"/>
                    <a:pt x="39" y="332"/>
                  </a:cubicBezTo>
                  <a:cubicBezTo>
                    <a:pt x="38" y="335"/>
                    <a:pt x="36" y="338"/>
                    <a:pt x="35" y="341"/>
                  </a:cubicBezTo>
                  <a:cubicBezTo>
                    <a:pt x="34" y="343"/>
                    <a:pt x="34" y="345"/>
                    <a:pt x="34" y="347"/>
                  </a:cubicBezTo>
                  <a:cubicBezTo>
                    <a:pt x="34" y="348"/>
                    <a:pt x="34" y="348"/>
                    <a:pt x="34" y="349"/>
                  </a:cubicBezTo>
                  <a:cubicBezTo>
                    <a:pt x="34" y="351"/>
                    <a:pt x="34" y="353"/>
                    <a:pt x="34" y="354"/>
                  </a:cubicBezTo>
                  <a:cubicBezTo>
                    <a:pt x="34" y="355"/>
                    <a:pt x="33" y="356"/>
                    <a:pt x="33" y="357"/>
                  </a:cubicBezTo>
                  <a:cubicBezTo>
                    <a:pt x="33" y="358"/>
                    <a:pt x="32" y="360"/>
                    <a:pt x="31" y="361"/>
                  </a:cubicBezTo>
                  <a:cubicBezTo>
                    <a:pt x="30" y="362"/>
                    <a:pt x="30" y="364"/>
                    <a:pt x="29" y="365"/>
                  </a:cubicBezTo>
                  <a:cubicBezTo>
                    <a:pt x="28" y="370"/>
                    <a:pt x="29" y="375"/>
                    <a:pt x="26" y="379"/>
                  </a:cubicBezTo>
                  <a:cubicBezTo>
                    <a:pt x="31" y="380"/>
                    <a:pt x="37" y="375"/>
                    <a:pt x="41" y="374"/>
                  </a:cubicBezTo>
                  <a:cubicBezTo>
                    <a:pt x="45" y="373"/>
                    <a:pt x="50" y="373"/>
                    <a:pt x="54" y="374"/>
                  </a:cubicBezTo>
                  <a:cubicBezTo>
                    <a:pt x="56" y="374"/>
                    <a:pt x="57" y="374"/>
                    <a:pt x="59" y="374"/>
                  </a:cubicBezTo>
                  <a:cubicBezTo>
                    <a:pt x="60" y="374"/>
                    <a:pt x="62" y="374"/>
                    <a:pt x="63" y="374"/>
                  </a:cubicBezTo>
                  <a:cubicBezTo>
                    <a:pt x="65" y="374"/>
                    <a:pt x="66" y="374"/>
                    <a:pt x="67" y="374"/>
                  </a:cubicBezTo>
                  <a:cubicBezTo>
                    <a:pt x="69" y="375"/>
                    <a:pt x="70" y="376"/>
                    <a:pt x="72" y="376"/>
                  </a:cubicBezTo>
                  <a:cubicBezTo>
                    <a:pt x="74" y="377"/>
                    <a:pt x="76" y="378"/>
                    <a:pt x="78" y="379"/>
                  </a:cubicBezTo>
                  <a:cubicBezTo>
                    <a:pt x="80" y="379"/>
                    <a:pt x="80" y="379"/>
                    <a:pt x="81" y="378"/>
                  </a:cubicBezTo>
                  <a:cubicBezTo>
                    <a:pt x="84" y="378"/>
                    <a:pt x="84" y="377"/>
                    <a:pt x="85" y="377"/>
                  </a:cubicBezTo>
                  <a:cubicBezTo>
                    <a:pt x="89" y="375"/>
                    <a:pt x="92" y="375"/>
                    <a:pt x="95" y="375"/>
                  </a:cubicBezTo>
                  <a:cubicBezTo>
                    <a:pt x="96" y="375"/>
                    <a:pt x="97" y="375"/>
                    <a:pt x="98" y="375"/>
                  </a:cubicBezTo>
                  <a:cubicBezTo>
                    <a:pt x="98" y="375"/>
                    <a:pt x="99" y="375"/>
                    <a:pt x="99" y="375"/>
                  </a:cubicBezTo>
                  <a:cubicBezTo>
                    <a:pt x="101" y="375"/>
                    <a:pt x="103" y="374"/>
                    <a:pt x="105" y="374"/>
                  </a:cubicBezTo>
                  <a:cubicBezTo>
                    <a:pt x="105" y="374"/>
                    <a:pt x="105" y="374"/>
                    <a:pt x="105" y="374"/>
                  </a:cubicBezTo>
                  <a:cubicBezTo>
                    <a:pt x="106" y="374"/>
                    <a:pt x="107" y="373"/>
                    <a:pt x="108" y="373"/>
                  </a:cubicBezTo>
                  <a:cubicBezTo>
                    <a:pt x="108" y="371"/>
                    <a:pt x="108" y="369"/>
                    <a:pt x="108" y="367"/>
                  </a:cubicBezTo>
                  <a:cubicBezTo>
                    <a:pt x="109" y="363"/>
                    <a:pt x="109" y="360"/>
                    <a:pt x="109" y="356"/>
                  </a:cubicBezTo>
                  <a:cubicBezTo>
                    <a:pt x="109" y="355"/>
                    <a:pt x="109" y="353"/>
                    <a:pt x="109" y="351"/>
                  </a:cubicBezTo>
                  <a:cubicBezTo>
                    <a:pt x="109" y="351"/>
                    <a:pt x="109" y="351"/>
                    <a:pt x="108" y="351"/>
                  </a:cubicBezTo>
                  <a:cubicBezTo>
                    <a:pt x="108" y="350"/>
                    <a:pt x="108" y="350"/>
                    <a:pt x="108" y="349"/>
                  </a:cubicBezTo>
                  <a:cubicBezTo>
                    <a:pt x="107" y="348"/>
                    <a:pt x="107" y="346"/>
                    <a:pt x="107" y="345"/>
                  </a:cubicBezTo>
                  <a:cubicBezTo>
                    <a:pt x="107" y="344"/>
                    <a:pt x="106" y="343"/>
                    <a:pt x="106" y="341"/>
                  </a:cubicBezTo>
                  <a:cubicBezTo>
                    <a:pt x="106" y="338"/>
                    <a:pt x="108" y="334"/>
                    <a:pt x="110" y="331"/>
                  </a:cubicBezTo>
                  <a:cubicBezTo>
                    <a:pt x="110" y="331"/>
                    <a:pt x="111" y="330"/>
                    <a:pt x="111" y="329"/>
                  </a:cubicBezTo>
                  <a:cubicBezTo>
                    <a:pt x="112" y="328"/>
                    <a:pt x="113" y="326"/>
                    <a:pt x="114" y="325"/>
                  </a:cubicBezTo>
                  <a:cubicBezTo>
                    <a:pt x="115" y="324"/>
                    <a:pt x="116" y="323"/>
                    <a:pt x="116" y="322"/>
                  </a:cubicBezTo>
                  <a:cubicBezTo>
                    <a:pt x="117" y="321"/>
                    <a:pt x="117" y="321"/>
                    <a:pt x="117" y="321"/>
                  </a:cubicBezTo>
                  <a:cubicBezTo>
                    <a:pt x="117" y="320"/>
                    <a:pt x="118" y="319"/>
                    <a:pt x="118" y="318"/>
                  </a:cubicBezTo>
                  <a:cubicBezTo>
                    <a:pt x="119" y="317"/>
                    <a:pt x="118" y="316"/>
                    <a:pt x="118" y="315"/>
                  </a:cubicBezTo>
                  <a:cubicBezTo>
                    <a:pt x="118" y="311"/>
                    <a:pt x="121" y="313"/>
                    <a:pt x="124" y="312"/>
                  </a:cubicBezTo>
                  <a:cubicBezTo>
                    <a:pt x="125" y="312"/>
                    <a:pt x="127" y="312"/>
                    <a:pt x="128" y="311"/>
                  </a:cubicBezTo>
                  <a:cubicBezTo>
                    <a:pt x="128" y="311"/>
                    <a:pt x="129" y="310"/>
                    <a:pt x="129" y="309"/>
                  </a:cubicBezTo>
                  <a:cubicBezTo>
                    <a:pt x="130" y="309"/>
                    <a:pt x="130" y="309"/>
                    <a:pt x="131" y="309"/>
                  </a:cubicBezTo>
                  <a:cubicBezTo>
                    <a:pt x="134" y="308"/>
                    <a:pt x="136" y="307"/>
                    <a:pt x="136" y="304"/>
                  </a:cubicBezTo>
                  <a:cubicBezTo>
                    <a:pt x="136" y="302"/>
                    <a:pt x="137" y="299"/>
                    <a:pt x="135" y="298"/>
                  </a:cubicBezTo>
                  <a:cubicBezTo>
                    <a:pt x="134" y="299"/>
                    <a:pt x="132" y="300"/>
                    <a:pt x="130" y="299"/>
                  </a:cubicBezTo>
                  <a:cubicBezTo>
                    <a:pt x="128" y="298"/>
                    <a:pt x="129" y="297"/>
                    <a:pt x="128" y="295"/>
                  </a:cubicBezTo>
                  <a:cubicBezTo>
                    <a:pt x="128" y="293"/>
                    <a:pt x="126" y="291"/>
                    <a:pt x="125" y="290"/>
                  </a:cubicBezTo>
                  <a:cubicBezTo>
                    <a:pt x="125" y="289"/>
                    <a:pt x="124" y="288"/>
                    <a:pt x="124" y="287"/>
                  </a:cubicBezTo>
                  <a:cubicBezTo>
                    <a:pt x="123" y="286"/>
                    <a:pt x="123" y="285"/>
                    <a:pt x="123" y="284"/>
                  </a:cubicBezTo>
                  <a:cubicBezTo>
                    <a:pt x="123" y="284"/>
                    <a:pt x="122" y="283"/>
                    <a:pt x="122" y="283"/>
                  </a:cubicBezTo>
                  <a:cubicBezTo>
                    <a:pt x="120" y="279"/>
                    <a:pt x="118" y="275"/>
                    <a:pt x="118" y="271"/>
                  </a:cubicBezTo>
                  <a:cubicBezTo>
                    <a:pt x="119" y="267"/>
                    <a:pt x="122" y="264"/>
                    <a:pt x="123" y="261"/>
                  </a:cubicBezTo>
                  <a:cubicBezTo>
                    <a:pt x="124" y="257"/>
                    <a:pt x="125" y="256"/>
                    <a:pt x="128" y="254"/>
                  </a:cubicBezTo>
                  <a:cubicBezTo>
                    <a:pt x="130" y="253"/>
                    <a:pt x="132" y="253"/>
                    <a:pt x="134" y="252"/>
                  </a:cubicBezTo>
                  <a:cubicBezTo>
                    <a:pt x="138" y="248"/>
                    <a:pt x="136" y="241"/>
                    <a:pt x="134" y="237"/>
                  </a:cubicBezTo>
                  <a:cubicBezTo>
                    <a:pt x="134" y="236"/>
                    <a:pt x="134" y="235"/>
                    <a:pt x="133" y="234"/>
                  </a:cubicBezTo>
                  <a:cubicBezTo>
                    <a:pt x="133" y="234"/>
                    <a:pt x="132" y="233"/>
                    <a:pt x="131" y="233"/>
                  </a:cubicBezTo>
                  <a:cubicBezTo>
                    <a:pt x="130" y="232"/>
                    <a:pt x="129" y="232"/>
                    <a:pt x="127" y="231"/>
                  </a:cubicBezTo>
                  <a:cubicBezTo>
                    <a:pt x="126" y="231"/>
                    <a:pt x="124" y="231"/>
                    <a:pt x="123" y="229"/>
                  </a:cubicBezTo>
                  <a:cubicBezTo>
                    <a:pt x="123" y="227"/>
                    <a:pt x="124" y="226"/>
                    <a:pt x="123" y="224"/>
                  </a:cubicBezTo>
                  <a:cubicBezTo>
                    <a:pt x="122" y="223"/>
                    <a:pt x="120" y="222"/>
                    <a:pt x="119" y="223"/>
                  </a:cubicBezTo>
                  <a:cubicBezTo>
                    <a:pt x="119" y="219"/>
                    <a:pt x="120" y="213"/>
                    <a:pt x="119" y="209"/>
                  </a:cubicBezTo>
                  <a:cubicBezTo>
                    <a:pt x="119" y="209"/>
                    <a:pt x="118" y="208"/>
                    <a:pt x="118" y="207"/>
                  </a:cubicBezTo>
                  <a:cubicBezTo>
                    <a:pt x="118" y="207"/>
                    <a:pt x="117" y="207"/>
                    <a:pt x="117" y="207"/>
                  </a:cubicBezTo>
                  <a:cubicBezTo>
                    <a:pt x="116" y="208"/>
                    <a:pt x="115" y="207"/>
                    <a:pt x="115" y="206"/>
                  </a:cubicBezTo>
                  <a:cubicBezTo>
                    <a:pt x="114" y="206"/>
                    <a:pt x="113" y="203"/>
                    <a:pt x="112" y="202"/>
                  </a:cubicBezTo>
                  <a:cubicBezTo>
                    <a:pt x="111" y="201"/>
                    <a:pt x="109" y="199"/>
                    <a:pt x="110" y="197"/>
                  </a:cubicBezTo>
                  <a:cubicBezTo>
                    <a:pt x="110" y="195"/>
                    <a:pt x="115" y="196"/>
                    <a:pt x="117" y="196"/>
                  </a:cubicBezTo>
                  <a:cubicBezTo>
                    <a:pt x="122" y="196"/>
                    <a:pt x="132" y="197"/>
                    <a:pt x="133" y="191"/>
                  </a:cubicBezTo>
                  <a:cubicBezTo>
                    <a:pt x="133" y="189"/>
                    <a:pt x="132" y="186"/>
                    <a:pt x="133" y="184"/>
                  </a:cubicBezTo>
                  <a:cubicBezTo>
                    <a:pt x="133" y="183"/>
                    <a:pt x="136" y="180"/>
                    <a:pt x="137" y="180"/>
                  </a:cubicBezTo>
                  <a:cubicBezTo>
                    <a:pt x="139" y="177"/>
                    <a:pt x="141" y="174"/>
                    <a:pt x="141" y="171"/>
                  </a:cubicBezTo>
                  <a:cubicBezTo>
                    <a:pt x="140" y="166"/>
                    <a:pt x="135" y="164"/>
                    <a:pt x="134" y="159"/>
                  </a:cubicBezTo>
                  <a:cubicBezTo>
                    <a:pt x="136" y="159"/>
                    <a:pt x="137" y="157"/>
                    <a:pt x="139" y="156"/>
                  </a:cubicBezTo>
                  <a:cubicBezTo>
                    <a:pt x="141" y="155"/>
                    <a:pt x="143" y="154"/>
                    <a:pt x="144" y="152"/>
                  </a:cubicBezTo>
                  <a:cubicBezTo>
                    <a:pt x="145" y="149"/>
                    <a:pt x="144" y="143"/>
                    <a:pt x="144" y="140"/>
                  </a:cubicBezTo>
                  <a:cubicBezTo>
                    <a:pt x="144" y="137"/>
                    <a:pt x="145" y="134"/>
                    <a:pt x="145" y="131"/>
                  </a:cubicBezTo>
                  <a:cubicBezTo>
                    <a:pt x="146" y="125"/>
                    <a:pt x="144" y="119"/>
                    <a:pt x="144" y="113"/>
                  </a:cubicBezTo>
                  <a:cubicBezTo>
                    <a:pt x="144" y="110"/>
                    <a:pt x="144" y="107"/>
                    <a:pt x="144" y="105"/>
                  </a:cubicBezTo>
                  <a:cubicBezTo>
                    <a:pt x="144" y="104"/>
                    <a:pt x="144" y="103"/>
                    <a:pt x="144" y="102"/>
                  </a:cubicBezTo>
                  <a:cubicBezTo>
                    <a:pt x="143" y="102"/>
                    <a:pt x="141" y="101"/>
                    <a:pt x="141" y="101"/>
                  </a:cubicBezTo>
                  <a:cubicBezTo>
                    <a:pt x="139" y="98"/>
                    <a:pt x="141" y="97"/>
                    <a:pt x="144" y="96"/>
                  </a:cubicBezTo>
                  <a:cubicBezTo>
                    <a:pt x="144" y="92"/>
                    <a:pt x="147" y="88"/>
                    <a:pt x="149" y="85"/>
                  </a:cubicBezTo>
                  <a:cubicBezTo>
                    <a:pt x="151" y="82"/>
                    <a:pt x="152" y="83"/>
                    <a:pt x="155" y="82"/>
                  </a:cubicBezTo>
                  <a:cubicBezTo>
                    <a:pt x="158" y="82"/>
                    <a:pt x="161" y="81"/>
                    <a:pt x="163" y="79"/>
                  </a:cubicBezTo>
                  <a:cubicBezTo>
                    <a:pt x="164" y="78"/>
                    <a:pt x="165" y="76"/>
                    <a:pt x="166" y="75"/>
                  </a:cubicBezTo>
                  <a:cubicBezTo>
                    <a:pt x="168" y="74"/>
                    <a:pt x="169" y="72"/>
                    <a:pt x="170" y="72"/>
                  </a:cubicBezTo>
                  <a:cubicBezTo>
                    <a:pt x="172" y="70"/>
                    <a:pt x="174" y="69"/>
                    <a:pt x="176" y="67"/>
                  </a:cubicBezTo>
                  <a:cubicBezTo>
                    <a:pt x="177" y="66"/>
                    <a:pt x="178" y="66"/>
                    <a:pt x="180" y="65"/>
                  </a:cubicBezTo>
                  <a:cubicBezTo>
                    <a:pt x="182" y="64"/>
                    <a:pt x="183" y="64"/>
                    <a:pt x="184" y="62"/>
                  </a:cubicBezTo>
                  <a:cubicBezTo>
                    <a:pt x="186" y="60"/>
                    <a:pt x="186" y="58"/>
                    <a:pt x="188" y="56"/>
                  </a:cubicBezTo>
                  <a:cubicBezTo>
                    <a:pt x="191" y="53"/>
                    <a:pt x="194" y="50"/>
                    <a:pt x="194" y="46"/>
                  </a:cubicBezTo>
                  <a:cubicBezTo>
                    <a:pt x="195" y="44"/>
                    <a:pt x="194" y="44"/>
                    <a:pt x="192" y="43"/>
                  </a:cubicBezTo>
                  <a:cubicBezTo>
                    <a:pt x="189" y="42"/>
                    <a:pt x="186" y="40"/>
                    <a:pt x="183" y="39"/>
                  </a:cubicBezTo>
                  <a:cubicBezTo>
                    <a:pt x="181" y="38"/>
                    <a:pt x="179" y="38"/>
                    <a:pt x="177" y="38"/>
                  </a:cubicBezTo>
                  <a:cubicBezTo>
                    <a:pt x="176" y="38"/>
                    <a:pt x="177" y="39"/>
                    <a:pt x="175" y="38"/>
                  </a:cubicBezTo>
                  <a:cubicBezTo>
                    <a:pt x="174" y="38"/>
                    <a:pt x="173" y="35"/>
                    <a:pt x="172" y="34"/>
                  </a:cubicBezTo>
                  <a:cubicBezTo>
                    <a:pt x="171" y="32"/>
                    <a:pt x="171" y="30"/>
                    <a:pt x="172" y="29"/>
                  </a:cubicBezTo>
                  <a:cubicBezTo>
                    <a:pt x="173" y="27"/>
                    <a:pt x="176" y="25"/>
                    <a:pt x="175" y="23"/>
                  </a:cubicBezTo>
                  <a:cubicBezTo>
                    <a:pt x="177" y="17"/>
                    <a:pt x="177" y="17"/>
                    <a:pt x="177" y="17"/>
                  </a:cubicBezTo>
                  <a:cubicBezTo>
                    <a:pt x="174" y="17"/>
                    <a:pt x="172" y="18"/>
                    <a:pt x="169" y="18"/>
                  </a:cubicBezTo>
                  <a:cubicBezTo>
                    <a:pt x="167" y="18"/>
                    <a:pt x="163" y="19"/>
                    <a:pt x="161" y="17"/>
                  </a:cubicBezTo>
                  <a:cubicBezTo>
                    <a:pt x="160" y="15"/>
                    <a:pt x="162" y="14"/>
                    <a:pt x="160" y="14"/>
                  </a:cubicBezTo>
                  <a:cubicBezTo>
                    <a:pt x="159" y="14"/>
                    <a:pt x="157" y="16"/>
                    <a:pt x="155" y="16"/>
                  </a:cubicBezTo>
                  <a:cubicBezTo>
                    <a:pt x="153" y="16"/>
                    <a:pt x="145" y="15"/>
                    <a:pt x="145" y="17"/>
                  </a:cubicBezTo>
                  <a:cubicBezTo>
                    <a:pt x="145" y="17"/>
                    <a:pt x="144" y="16"/>
                    <a:pt x="143" y="16"/>
                  </a:cubicBezTo>
                  <a:cubicBezTo>
                    <a:pt x="142" y="17"/>
                    <a:pt x="143" y="18"/>
                    <a:pt x="142" y="19"/>
                  </a:cubicBezTo>
                  <a:cubicBezTo>
                    <a:pt x="141" y="20"/>
                    <a:pt x="140" y="21"/>
                    <a:pt x="139" y="22"/>
                  </a:cubicBezTo>
                  <a:cubicBezTo>
                    <a:pt x="137" y="24"/>
                    <a:pt x="137" y="25"/>
                    <a:pt x="134" y="26"/>
                  </a:cubicBezTo>
                  <a:cubicBezTo>
                    <a:pt x="130" y="28"/>
                    <a:pt x="122" y="23"/>
                    <a:pt x="122" y="29"/>
                  </a:cubicBezTo>
                  <a:cubicBezTo>
                    <a:pt x="119" y="30"/>
                    <a:pt x="117" y="28"/>
                    <a:pt x="115" y="27"/>
                  </a:cubicBezTo>
                  <a:cubicBezTo>
                    <a:pt x="114" y="27"/>
                    <a:pt x="114" y="29"/>
                    <a:pt x="112" y="28"/>
                  </a:cubicBezTo>
                  <a:cubicBezTo>
                    <a:pt x="112" y="27"/>
                    <a:pt x="112" y="25"/>
                    <a:pt x="112" y="25"/>
                  </a:cubicBezTo>
                  <a:cubicBezTo>
                    <a:pt x="110" y="24"/>
                    <a:pt x="107" y="23"/>
                    <a:pt x="105" y="24"/>
                  </a:cubicBezTo>
                  <a:cubicBezTo>
                    <a:pt x="104" y="25"/>
                    <a:pt x="103" y="27"/>
                    <a:pt x="101" y="26"/>
                  </a:cubicBezTo>
                  <a:cubicBezTo>
                    <a:pt x="99" y="25"/>
                    <a:pt x="99" y="23"/>
                    <a:pt x="98" y="22"/>
                  </a:cubicBezTo>
                  <a:cubicBezTo>
                    <a:pt x="94" y="18"/>
                    <a:pt x="94" y="24"/>
                    <a:pt x="93" y="26"/>
                  </a:cubicBezTo>
                  <a:cubicBezTo>
                    <a:pt x="91" y="28"/>
                    <a:pt x="90" y="27"/>
                    <a:pt x="88" y="28"/>
                  </a:cubicBezTo>
                  <a:cubicBezTo>
                    <a:pt x="87" y="28"/>
                    <a:pt x="85" y="30"/>
                    <a:pt x="84" y="30"/>
                  </a:cubicBezTo>
                  <a:cubicBezTo>
                    <a:pt x="82" y="30"/>
                    <a:pt x="81" y="22"/>
                    <a:pt x="81" y="21"/>
                  </a:cubicBezTo>
                  <a:cubicBezTo>
                    <a:pt x="82" y="19"/>
                    <a:pt x="84" y="19"/>
                    <a:pt x="85" y="17"/>
                  </a:cubicBezTo>
                  <a:cubicBezTo>
                    <a:pt x="86" y="16"/>
                    <a:pt x="86" y="14"/>
                    <a:pt x="86" y="12"/>
                  </a:cubicBezTo>
                  <a:cubicBezTo>
                    <a:pt x="85" y="11"/>
                    <a:pt x="83" y="12"/>
                    <a:pt x="82" y="11"/>
                  </a:cubicBezTo>
                  <a:cubicBezTo>
                    <a:pt x="81" y="10"/>
                    <a:pt x="81" y="7"/>
                    <a:pt x="81" y="6"/>
                  </a:cubicBezTo>
                  <a:cubicBezTo>
                    <a:pt x="82" y="4"/>
                    <a:pt x="84" y="2"/>
                    <a:pt x="82" y="1"/>
                  </a:cubicBezTo>
                  <a:cubicBezTo>
                    <a:pt x="80" y="0"/>
                    <a:pt x="79" y="2"/>
                    <a:pt x="78" y="3"/>
                  </a:cubicBezTo>
                  <a:cubicBezTo>
                    <a:pt x="78" y="4"/>
                    <a:pt x="77" y="6"/>
                    <a:pt x="77" y="6"/>
                  </a:cubicBezTo>
                  <a:cubicBezTo>
                    <a:pt x="76" y="7"/>
                    <a:pt x="74" y="7"/>
                    <a:pt x="73" y="7"/>
                  </a:cubicBezTo>
                  <a:cubicBezTo>
                    <a:pt x="69" y="8"/>
                    <a:pt x="66" y="10"/>
                    <a:pt x="63" y="11"/>
                  </a:cubicBezTo>
                  <a:cubicBezTo>
                    <a:pt x="60" y="13"/>
                    <a:pt x="56" y="15"/>
                    <a:pt x="53" y="16"/>
                  </a:cubicBezTo>
                  <a:cubicBezTo>
                    <a:pt x="51" y="17"/>
                    <a:pt x="48" y="18"/>
                    <a:pt x="47" y="19"/>
                  </a:cubicBezTo>
                  <a:cubicBezTo>
                    <a:pt x="46" y="20"/>
                    <a:pt x="46" y="23"/>
                    <a:pt x="45" y="24"/>
                  </a:cubicBezTo>
                  <a:cubicBezTo>
                    <a:pt x="45" y="24"/>
                    <a:pt x="43" y="26"/>
                    <a:pt x="42" y="26"/>
                  </a:cubicBezTo>
                  <a:cubicBezTo>
                    <a:pt x="42" y="27"/>
                    <a:pt x="42" y="28"/>
                    <a:pt x="42" y="29"/>
                  </a:cubicBezTo>
                  <a:cubicBezTo>
                    <a:pt x="42" y="30"/>
                    <a:pt x="42" y="31"/>
                    <a:pt x="41" y="31"/>
                  </a:cubicBezTo>
                  <a:cubicBezTo>
                    <a:pt x="41" y="33"/>
                    <a:pt x="41" y="35"/>
                    <a:pt x="41" y="36"/>
                  </a:cubicBezTo>
                  <a:cubicBezTo>
                    <a:pt x="42" y="39"/>
                    <a:pt x="43" y="40"/>
                    <a:pt x="44" y="42"/>
                  </a:cubicBezTo>
                  <a:cubicBezTo>
                    <a:pt x="46" y="45"/>
                    <a:pt x="46" y="51"/>
                    <a:pt x="45" y="54"/>
                  </a:cubicBezTo>
                  <a:cubicBezTo>
                    <a:pt x="44" y="55"/>
                    <a:pt x="43" y="56"/>
                    <a:pt x="43" y="57"/>
                  </a:cubicBezTo>
                  <a:cubicBezTo>
                    <a:pt x="42" y="59"/>
                    <a:pt x="44" y="60"/>
                    <a:pt x="44" y="61"/>
                  </a:cubicBezTo>
                  <a:cubicBezTo>
                    <a:pt x="45" y="62"/>
                    <a:pt x="46" y="65"/>
                    <a:pt x="46" y="66"/>
                  </a:cubicBezTo>
                  <a:cubicBezTo>
                    <a:pt x="46" y="69"/>
                    <a:pt x="45" y="68"/>
                    <a:pt x="43" y="69"/>
                  </a:cubicBezTo>
                  <a:cubicBezTo>
                    <a:pt x="42" y="70"/>
                    <a:pt x="39" y="71"/>
                    <a:pt x="39" y="72"/>
                  </a:cubicBezTo>
                  <a:cubicBezTo>
                    <a:pt x="38" y="73"/>
                    <a:pt x="38" y="75"/>
                    <a:pt x="38" y="76"/>
                  </a:cubicBezTo>
                  <a:cubicBezTo>
                    <a:pt x="38" y="81"/>
                    <a:pt x="40" y="83"/>
                    <a:pt x="42" y="87"/>
                  </a:cubicBezTo>
                  <a:cubicBezTo>
                    <a:pt x="43" y="88"/>
                    <a:pt x="44" y="88"/>
                    <a:pt x="44" y="90"/>
                  </a:cubicBezTo>
                  <a:cubicBezTo>
                    <a:pt x="44" y="95"/>
                    <a:pt x="46" y="99"/>
                    <a:pt x="47" y="103"/>
                  </a:cubicBezTo>
                  <a:cubicBezTo>
                    <a:pt x="47" y="108"/>
                    <a:pt x="47" y="113"/>
                    <a:pt x="47" y="118"/>
                  </a:cubicBezTo>
                  <a:cubicBezTo>
                    <a:pt x="47" y="121"/>
                    <a:pt x="46" y="124"/>
                    <a:pt x="44" y="127"/>
                  </a:cubicBezTo>
                  <a:cubicBezTo>
                    <a:pt x="43" y="129"/>
                    <a:pt x="42" y="132"/>
                    <a:pt x="41" y="134"/>
                  </a:cubicBezTo>
                  <a:cubicBezTo>
                    <a:pt x="41" y="134"/>
                    <a:pt x="40" y="135"/>
                    <a:pt x="40" y="136"/>
                  </a:cubicBezTo>
                  <a:cubicBezTo>
                    <a:pt x="40" y="137"/>
                    <a:pt x="39" y="138"/>
                    <a:pt x="39" y="139"/>
                  </a:cubicBezTo>
                  <a:cubicBezTo>
                    <a:pt x="38" y="140"/>
                    <a:pt x="38" y="140"/>
                    <a:pt x="38" y="141"/>
                  </a:cubicBezTo>
                  <a:cubicBezTo>
                    <a:pt x="38" y="142"/>
                    <a:pt x="37" y="143"/>
                    <a:pt x="37" y="145"/>
                  </a:cubicBezTo>
                  <a:cubicBezTo>
                    <a:pt x="37" y="145"/>
                    <a:pt x="37" y="146"/>
                    <a:pt x="37" y="147"/>
                  </a:cubicBezTo>
                  <a:cubicBezTo>
                    <a:pt x="37" y="149"/>
                    <a:pt x="37" y="151"/>
                    <a:pt x="38" y="153"/>
                  </a:cubicBezTo>
                  <a:cubicBezTo>
                    <a:pt x="38" y="154"/>
                    <a:pt x="39" y="156"/>
                    <a:pt x="38" y="157"/>
                  </a:cubicBezTo>
                  <a:cubicBezTo>
                    <a:pt x="38" y="158"/>
                    <a:pt x="38" y="158"/>
                    <a:pt x="38" y="159"/>
                  </a:cubicBezTo>
                  <a:cubicBezTo>
                    <a:pt x="38" y="159"/>
                    <a:pt x="37" y="160"/>
                    <a:pt x="37" y="161"/>
                  </a:cubicBezTo>
                  <a:cubicBezTo>
                    <a:pt x="36" y="162"/>
                    <a:pt x="34" y="163"/>
                    <a:pt x="33" y="164"/>
                  </a:cubicBezTo>
                  <a:cubicBezTo>
                    <a:pt x="32" y="166"/>
                    <a:pt x="30" y="168"/>
                    <a:pt x="28" y="171"/>
                  </a:cubicBezTo>
                  <a:cubicBezTo>
                    <a:pt x="26" y="174"/>
                    <a:pt x="26" y="177"/>
                    <a:pt x="26" y="181"/>
                  </a:cubicBezTo>
                  <a:cubicBezTo>
                    <a:pt x="26" y="182"/>
                    <a:pt x="26" y="183"/>
                    <a:pt x="26" y="184"/>
                  </a:cubicBezTo>
                  <a:cubicBezTo>
                    <a:pt x="26" y="185"/>
                    <a:pt x="26" y="186"/>
                    <a:pt x="26" y="186"/>
                  </a:cubicBezTo>
                  <a:cubicBezTo>
                    <a:pt x="26" y="187"/>
                    <a:pt x="26" y="188"/>
                    <a:pt x="26" y="188"/>
                  </a:cubicBezTo>
                </a:path>
              </a:pathLst>
            </a:custGeom>
            <a:solidFill>
              <a:schemeClr val="bg2"/>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grpSp>
          <p:nvGrpSpPr>
            <p:cNvPr id="121" name="Group 55">
              <a:extLst>
                <a:ext uri="{FF2B5EF4-FFF2-40B4-BE49-F238E27FC236}">
                  <a16:creationId xmlns:a16="http://schemas.microsoft.com/office/drawing/2014/main" id="{A1D58754-A2E6-E915-9337-9667EE34B020}"/>
                </a:ext>
              </a:extLst>
            </p:cNvPr>
            <p:cNvGrpSpPr/>
            <p:nvPr/>
          </p:nvGrpSpPr>
          <p:grpSpPr>
            <a:xfrm>
              <a:off x="6132008" y="3518380"/>
              <a:ext cx="814328" cy="620705"/>
              <a:chOff x="1272257" y="5130263"/>
              <a:chExt cx="733974" cy="559457"/>
            </a:xfrm>
            <a:solidFill>
              <a:schemeClr val="bg2"/>
            </a:solidFill>
          </p:grpSpPr>
          <p:sp>
            <p:nvSpPr>
              <p:cNvPr id="151" name="Freeform 93">
                <a:extLst>
                  <a:ext uri="{FF2B5EF4-FFF2-40B4-BE49-F238E27FC236}">
                    <a16:creationId xmlns:a16="http://schemas.microsoft.com/office/drawing/2014/main" id="{75830448-4769-9CA8-CA96-D71CBC8EE1FC}"/>
                  </a:ext>
                </a:extLst>
              </p:cNvPr>
              <p:cNvSpPr>
                <a:spLocks noEditPoints="1"/>
              </p:cNvSpPr>
              <p:nvPr/>
            </p:nvSpPr>
            <p:spPr bwMode="auto">
              <a:xfrm>
                <a:off x="1272257" y="5130263"/>
                <a:ext cx="719779" cy="559457"/>
              </a:xfrm>
              <a:custGeom>
                <a:avLst/>
                <a:gdLst/>
                <a:ahLst/>
                <a:cxnLst>
                  <a:cxn ang="0">
                    <a:pos x="99" y="497"/>
                  </a:cxn>
                  <a:cxn ang="0">
                    <a:pos x="34" y="469"/>
                  </a:cxn>
                  <a:cxn ang="0">
                    <a:pos x="34" y="466"/>
                  </a:cxn>
                  <a:cxn ang="0">
                    <a:pos x="33" y="479"/>
                  </a:cxn>
                  <a:cxn ang="0">
                    <a:pos x="35" y="465"/>
                  </a:cxn>
                  <a:cxn ang="0">
                    <a:pos x="37" y="282"/>
                  </a:cxn>
                  <a:cxn ang="0">
                    <a:pos x="38" y="276"/>
                  </a:cxn>
                  <a:cxn ang="0">
                    <a:pos x="38" y="457"/>
                  </a:cxn>
                  <a:cxn ang="0">
                    <a:pos x="26" y="306"/>
                  </a:cxn>
                  <a:cxn ang="0">
                    <a:pos x="34" y="285"/>
                  </a:cxn>
                  <a:cxn ang="0">
                    <a:pos x="40" y="258"/>
                  </a:cxn>
                  <a:cxn ang="0">
                    <a:pos x="45" y="246"/>
                  </a:cxn>
                  <a:cxn ang="0">
                    <a:pos x="48" y="495"/>
                  </a:cxn>
                  <a:cxn ang="0">
                    <a:pos x="52" y="496"/>
                  </a:cxn>
                  <a:cxn ang="0">
                    <a:pos x="0" y="373"/>
                  </a:cxn>
                  <a:cxn ang="0">
                    <a:pos x="0" y="375"/>
                  </a:cxn>
                  <a:cxn ang="0">
                    <a:pos x="1" y="359"/>
                  </a:cxn>
                  <a:cxn ang="0">
                    <a:pos x="499" y="314"/>
                  </a:cxn>
                  <a:cxn ang="0">
                    <a:pos x="672" y="99"/>
                  </a:cxn>
                  <a:cxn ang="0">
                    <a:pos x="648" y="101"/>
                  </a:cxn>
                  <a:cxn ang="0">
                    <a:pos x="621" y="96"/>
                  </a:cxn>
                  <a:cxn ang="0">
                    <a:pos x="617" y="77"/>
                  </a:cxn>
                  <a:cxn ang="0">
                    <a:pos x="577" y="77"/>
                  </a:cxn>
                  <a:cxn ang="0">
                    <a:pos x="490" y="58"/>
                  </a:cxn>
                  <a:cxn ang="0">
                    <a:pos x="456" y="31"/>
                  </a:cxn>
                  <a:cxn ang="0">
                    <a:pos x="373" y="28"/>
                  </a:cxn>
                  <a:cxn ang="0">
                    <a:pos x="285" y="25"/>
                  </a:cxn>
                  <a:cxn ang="0">
                    <a:pos x="205" y="15"/>
                  </a:cxn>
                  <a:cxn ang="0">
                    <a:pos x="83" y="15"/>
                  </a:cxn>
                  <a:cxn ang="0">
                    <a:pos x="63" y="39"/>
                  </a:cxn>
                  <a:cxn ang="0">
                    <a:pos x="27" y="69"/>
                  </a:cxn>
                  <a:cxn ang="0">
                    <a:pos x="53" y="92"/>
                  </a:cxn>
                  <a:cxn ang="0">
                    <a:pos x="24" y="129"/>
                  </a:cxn>
                  <a:cxn ang="0">
                    <a:pos x="47" y="141"/>
                  </a:cxn>
                  <a:cxn ang="0">
                    <a:pos x="82" y="133"/>
                  </a:cxn>
                  <a:cxn ang="0">
                    <a:pos x="101" y="148"/>
                  </a:cxn>
                  <a:cxn ang="0">
                    <a:pos x="142" y="141"/>
                  </a:cxn>
                  <a:cxn ang="0">
                    <a:pos x="175" y="145"/>
                  </a:cxn>
                  <a:cxn ang="0">
                    <a:pos x="188" y="178"/>
                  </a:cxn>
                  <a:cxn ang="0">
                    <a:pos x="149" y="207"/>
                  </a:cxn>
                  <a:cxn ang="0">
                    <a:pos x="144" y="274"/>
                  </a:cxn>
                  <a:cxn ang="0">
                    <a:pos x="110" y="319"/>
                  </a:cxn>
                  <a:cxn ang="0">
                    <a:pos x="123" y="351"/>
                  </a:cxn>
                  <a:cxn ang="0">
                    <a:pos x="118" y="393"/>
                  </a:cxn>
                  <a:cxn ang="0">
                    <a:pos x="136" y="426"/>
                  </a:cxn>
                  <a:cxn ang="0">
                    <a:pos x="116" y="444"/>
                  </a:cxn>
                  <a:cxn ang="0">
                    <a:pos x="109" y="473"/>
                  </a:cxn>
                  <a:cxn ang="0">
                    <a:pos x="159" y="506"/>
                  </a:cxn>
                  <a:cxn ang="0">
                    <a:pos x="205" y="564"/>
                  </a:cxn>
                  <a:cxn ang="0">
                    <a:pos x="263" y="534"/>
                  </a:cxn>
                  <a:cxn ang="0">
                    <a:pos x="351" y="521"/>
                  </a:cxn>
                  <a:cxn ang="0">
                    <a:pos x="399" y="517"/>
                  </a:cxn>
                  <a:cxn ang="0">
                    <a:pos x="438" y="466"/>
                  </a:cxn>
                  <a:cxn ang="0">
                    <a:pos x="472" y="442"/>
                  </a:cxn>
                  <a:cxn ang="0">
                    <a:pos x="513" y="394"/>
                  </a:cxn>
                  <a:cxn ang="0">
                    <a:pos x="493" y="328"/>
                  </a:cxn>
                  <a:cxn ang="0">
                    <a:pos x="547" y="255"/>
                  </a:cxn>
                  <a:cxn ang="0">
                    <a:pos x="619" y="203"/>
                  </a:cxn>
                  <a:cxn ang="0">
                    <a:pos x="671" y="178"/>
                  </a:cxn>
                  <a:cxn ang="0">
                    <a:pos x="731" y="134"/>
                  </a:cxn>
                </a:cxnLst>
                <a:rect l="0" t="0" r="r" b="b"/>
                <a:pathLst>
                  <a:path w="732" h="569">
                    <a:moveTo>
                      <a:pt x="108" y="495"/>
                    </a:moveTo>
                    <a:cubicBezTo>
                      <a:pt x="107" y="495"/>
                      <a:pt x="106" y="496"/>
                      <a:pt x="105" y="496"/>
                    </a:cubicBezTo>
                    <a:cubicBezTo>
                      <a:pt x="106" y="496"/>
                      <a:pt x="107" y="495"/>
                      <a:pt x="108" y="495"/>
                    </a:cubicBezTo>
                    <a:moveTo>
                      <a:pt x="98" y="497"/>
                    </a:moveTo>
                    <a:cubicBezTo>
                      <a:pt x="97" y="497"/>
                      <a:pt x="96" y="497"/>
                      <a:pt x="95" y="497"/>
                    </a:cubicBezTo>
                    <a:cubicBezTo>
                      <a:pt x="99" y="497"/>
                      <a:pt x="102" y="497"/>
                      <a:pt x="105" y="496"/>
                    </a:cubicBezTo>
                    <a:cubicBezTo>
                      <a:pt x="105" y="496"/>
                      <a:pt x="105" y="496"/>
                      <a:pt x="105" y="496"/>
                    </a:cubicBezTo>
                    <a:cubicBezTo>
                      <a:pt x="103" y="496"/>
                      <a:pt x="101" y="497"/>
                      <a:pt x="99" y="497"/>
                    </a:cubicBezTo>
                    <a:cubicBezTo>
                      <a:pt x="99" y="497"/>
                      <a:pt x="98" y="497"/>
                      <a:pt x="98" y="497"/>
                    </a:cubicBezTo>
                    <a:moveTo>
                      <a:pt x="59" y="496"/>
                    </a:moveTo>
                    <a:cubicBezTo>
                      <a:pt x="57" y="496"/>
                      <a:pt x="56" y="496"/>
                      <a:pt x="54" y="496"/>
                    </a:cubicBezTo>
                    <a:cubicBezTo>
                      <a:pt x="56" y="496"/>
                      <a:pt x="57" y="496"/>
                      <a:pt x="59" y="496"/>
                    </a:cubicBezTo>
                    <a:cubicBezTo>
                      <a:pt x="60" y="496"/>
                      <a:pt x="60" y="496"/>
                      <a:pt x="61" y="496"/>
                    </a:cubicBezTo>
                    <a:cubicBezTo>
                      <a:pt x="60" y="496"/>
                      <a:pt x="60" y="496"/>
                      <a:pt x="59" y="496"/>
                    </a:cubicBezTo>
                    <a:moveTo>
                      <a:pt x="34" y="471"/>
                    </a:moveTo>
                    <a:cubicBezTo>
                      <a:pt x="34" y="470"/>
                      <a:pt x="34" y="470"/>
                      <a:pt x="34" y="469"/>
                    </a:cubicBezTo>
                    <a:cubicBezTo>
                      <a:pt x="34" y="470"/>
                      <a:pt x="34" y="470"/>
                      <a:pt x="34" y="471"/>
                    </a:cubicBezTo>
                    <a:moveTo>
                      <a:pt x="34" y="472"/>
                    </a:moveTo>
                    <a:cubicBezTo>
                      <a:pt x="34" y="472"/>
                      <a:pt x="34" y="471"/>
                      <a:pt x="34" y="471"/>
                    </a:cubicBezTo>
                    <a:cubicBezTo>
                      <a:pt x="34" y="471"/>
                      <a:pt x="34" y="472"/>
                      <a:pt x="34" y="472"/>
                    </a:cubicBezTo>
                    <a:moveTo>
                      <a:pt x="34" y="473"/>
                    </a:moveTo>
                    <a:cubicBezTo>
                      <a:pt x="34" y="473"/>
                      <a:pt x="34" y="474"/>
                      <a:pt x="34" y="474"/>
                    </a:cubicBezTo>
                    <a:cubicBezTo>
                      <a:pt x="34" y="474"/>
                      <a:pt x="34" y="473"/>
                      <a:pt x="34" y="473"/>
                    </a:cubicBezTo>
                    <a:moveTo>
                      <a:pt x="34" y="466"/>
                    </a:moveTo>
                    <a:cubicBezTo>
                      <a:pt x="34" y="467"/>
                      <a:pt x="34" y="467"/>
                      <a:pt x="34" y="467"/>
                    </a:cubicBezTo>
                    <a:cubicBezTo>
                      <a:pt x="34" y="467"/>
                      <a:pt x="34" y="467"/>
                      <a:pt x="34" y="466"/>
                    </a:cubicBezTo>
                    <a:moveTo>
                      <a:pt x="34" y="476"/>
                    </a:moveTo>
                    <a:cubicBezTo>
                      <a:pt x="34" y="476"/>
                      <a:pt x="34" y="475"/>
                      <a:pt x="34" y="475"/>
                    </a:cubicBezTo>
                    <a:cubicBezTo>
                      <a:pt x="34" y="475"/>
                      <a:pt x="34" y="476"/>
                      <a:pt x="34" y="476"/>
                    </a:cubicBezTo>
                    <a:moveTo>
                      <a:pt x="33" y="479"/>
                    </a:moveTo>
                    <a:cubicBezTo>
                      <a:pt x="33" y="478"/>
                      <a:pt x="34" y="477"/>
                      <a:pt x="34" y="476"/>
                    </a:cubicBezTo>
                    <a:cubicBezTo>
                      <a:pt x="34" y="477"/>
                      <a:pt x="33" y="478"/>
                      <a:pt x="33" y="479"/>
                    </a:cubicBezTo>
                    <a:moveTo>
                      <a:pt x="30" y="485"/>
                    </a:moveTo>
                    <a:cubicBezTo>
                      <a:pt x="31" y="484"/>
                      <a:pt x="31" y="484"/>
                      <a:pt x="31" y="483"/>
                    </a:cubicBezTo>
                    <a:cubicBezTo>
                      <a:pt x="31" y="484"/>
                      <a:pt x="31" y="484"/>
                      <a:pt x="30" y="485"/>
                    </a:cubicBezTo>
                    <a:moveTo>
                      <a:pt x="32" y="481"/>
                    </a:moveTo>
                    <a:cubicBezTo>
                      <a:pt x="32" y="481"/>
                      <a:pt x="32" y="481"/>
                      <a:pt x="32" y="481"/>
                    </a:cubicBezTo>
                    <a:cubicBezTo>
                      <a:pt x="32" y="481"/>
                      <a:pt x="32" y="481"/>
                      <a:pt x="32" y="481"/>
                    </a:cubicBezTo>
                    <a:moveTo>
                      <a:pt x="34" y="465"/>
                    </a:moveTo>
                    <a:cubicBezTo>
                      <a:pt x="34" y="465"/>
                      <a:pt x="35" y="465"/>
                      <a:pt x="35" y="465"/>
                    </a:cubicBezTo>
                    <a:cubicBezTo>
                      <a:pt x="35" y="465"/>
                      <a:pt x="34" y="465"/>
                      <a:pt x="34" y="465"/>
                    </a:cubicBezTo>
                    <a:moveTo>
                      <a:pt x="35" y="463"/>
                    </a:moveTo>
                    <a:cubicBezTo>
                      <a:pt x="35" y="462"/>
                      <a:pt x="36" y="461"/>
                      <a:pt x="36" y="461"/>
                    </a:cubicBezTo>
                    <a:cubicBezTo>
                      <a:pt x="36" y="461"/>
                      <a:pt x="35" y="462"/>
                      <a:pt x="35" y="463"/>
                    </a:cubicBezTo>
                    <a:moveTo>
                      <a:pt x="37" y="460"/>
                    </a:moveTo>
                    <a:cubicBezTo>
                      <a:pt x="37" y="459"/>
                      <a:pt x="37" y="459"/>
                      <a:pt x="37" y="458"/>
                    </a:cubicBezTo>
                    <a:cubicBezTo>
                      <a:pt x="37" y="459"/>
                      <a:pt x="37" y="459"/>
                      <a:pt x="37" y="460"/>
                    </a:cubicBezTo>
                    <a:moveTo>
                      <a:pt x="37" y="282"/>
                    </a:moveTo>
                    <a:cubicBezTo>
                      <a:pt x="38" y="282"/>
                      <a:pt x="38" y="282"/>
                      <a:pt x="38" y="282"/>
                    </a:cubicBezTo>
                    <a:cubicBezTo>
                      <a:pt x="38" y="282"/>
                      <a:pt x="38" y="282"/>
                      <a:pt x="37" y="282"/>
                    </a:cubicBezTo>
                    <a:moveTo>
                      <a:pt x="38" y="281"/>
                    </a:moveTo>
                    <a:cubicBezTo>
                      <a:pt x="38" y="281"/>
                      <a:pt x="38" y="281"/>
                      <a:pt x="38" y="281"/>
                    </a:cubicBezTo>
                    <a:cubicBezTo>
                      <a:pt x="38" y="281"/>
                      <a:pt x="38" y="281"/>
                      <a:pt x="38" y="281"/>
                    </a:cubicBezTo>
                    <a:moveTo>
                      <a:pt x="38" y="275"/>
                    </a:moveTo>
                    <a:cubicBezTo>
                      <a:pt x="38" y="274"/>
                      <a:pt x="38" y="274"/>
                      <a:pt x="37" y="273"/>
                    </a:cubicBezTo>
                    <a:cubicBezTo>
                      <a:pt x="38" y="274"/>
                      <a:pt x="38" y="275"/>
                      <a:pt x="38" y="276"/>
                    </a:cubicBezTo>
                    <a:cubicBezTo>
                      <a:pt x="38" y="276"/>
                      <a:pt x="38" y="275"/>
                      <a:pt x="38" y="275"/>
                    </a:cubicBezTo>
                    <a:moveTo>
                      <a:pt x="38" y="278"/>
                    </a:moveTo>
                    <a:cubicBezTo>
                      <a:pt x="39" y="278"/>
                      <a:pt x="39" y="279"/>
                      <a:pt x="38" y="279"/>
                    </a:cubicBezTo>
                    <a:cubicBezTo>
                      <a:pt x="39" y="279"/>
                      <a:pt x="39" y="278"/>
                      <a:pt x="38" y="278"/>
                    </a:cubicBezTo>
                    <a:moveTo>
                      <a:pt x="38" y="278"/>
                    </a:moveTo>
                    <a:cubicBezTo>
                      <a:pt x="38" y="277"/>
                      <a:pt x="38" y="277"/>
                      <a:pt x="38" y="277"/>
                    </a:cubicBezTo>
                    <a:cubicBezTo>
                      <a:pt x="38" y="277"/>
                      <a:pt x="38" y="277"/>
                      <a:pt x="38" y="278"/>
                    </a:cubicBezTo>
                    <a:moveTo>
                      <a:pt x="38" y="457"/>
                    </a:moveTo>
                    <a:cubicBezTo>
                      <a:pt x="38" y="456"/>
                      <a:pt x="38" y="456"/>
                      <a:pt x="38" y="456"/>
                    </a:cubicBezTo>
                    <a:cubicBezTo>
                      <a:pt x="38" y="456"/>
                      <a:pt x="38" y="456"/>
                      <a:pt x="38" y="457"/>
                    </a:cubicBezTo>
                    <a:moveTo>
                      <a:pt x="30" y="485"/>
                    </a:moveTo>
                    <a:cubicBezTo>
                      <a:pt x="30" y="486"/>
                      <a:pt x="29" y="486"/>
                      <a:pt x="29" y="487"/>
                    </a:cubicBezTo>
                    <a:cubicBezTo>
                      <a:pt x="29" y="486"/>
                      <a:pt x="30" y="486"/>
                      <a:pt x="30" y="485"/>
                    </a:cubicBezTo>
                    <a:moveTo>
                      <a:pt x="26" y="306"/>
                    </a:moveTo>
                    <a:cubicBezTo>
                      <a:pt x="26" y="307"/>
                      <a:pt x="26" y="308"/>
                      <a:pt x="26" y="308"/>
                    </a:cubicBezTo>
                    <a:cubicBezTo>
                      <a:pt x="26" y="308"/>
                      <a:pt x="26" y="307"/>
                      <a:pt x="26" y="306"/>
                    </a:cubicBezTo>
                    <a:moveTo>
                      <a:pt x="26" y="303"/>
                    </a:moveTo>
                    <a:cubicBezTo>
                      <a:pt x="26" y="304"/>
                      <a:pt x="26" y="305"/>
                      <a:pt x="26" y="306"/>
                    </a:cubicBezTo>
                    <a:cubicBezTo>
                      <a:pt x="26" y="305"/>
                      <a:pt x="26" y="304"/>
                      <a:pt x="26" y="303"/>
                    </a:cubicBezTo>
                    <a:moveTo>
                      <a:pt x="36" y="284"/>
                    </a:moveTo>
                    <a:cubicBezTo>
                      <a:pt x="36" y="284"/>
                      <a:pt x="36" y="284"/>
                      <a:pt x="35" y="284"/>
                    </a:cubicBezTo>
                    <a:cubicBezTo>
                      <a:pt x="36" y="284"/>
                      <a:pt x="36" y="284"/>
                      <a:pt x="36" y="284"/>
                    </a:cubicBezTo>
                    <a:moveTo>
                      <a:pt x="35" y="285"/>
                    </a:moveTo>
                    <a:cubicBezTo>
                      <a:pt x="35" y="285"/>
                      <a:pt x="34" y="285"/>
                      <a:pt x="34" y="285"/>
                    </a:cubicBezTo>
                    <a:cubicBezTo>
                      <a:pt x="34" y="285"/>
                      <a:pt x="35" y="285"/>
                      <a:pt x="35" y="285"/>
                    </a:cubicBezTo>
                    <a:moveTo>
                      <a:pt x="33" y="286"/>
                    </a:moveTo>
                    <a:cubicBezTo>
                      <a:pt x="33" y="286"/>
                      <a:pt x="34" y="286"/>
                      <a:pt x="34" y="286"/>
                    </a:cubicBezTo>
                    <a:cubicBezTo>
                      <a:pt x="34" y="286"/>
                      <a:pt x="33" y="286"/>
                      <a:pt x="33" y="286"/>
                    </a:cubicBezTo>
                    <a:moveTo>
                      <a:pt x="37" y="282"/>
                    </a:moveTo>
                    <a:cubicBezTo>
                      <a:pt x="37" y="282"/>
                      <a:pt x="37" y="283"/>
                      <a:pt x="37" y="283"/>
                    </a:cubicBezTo>
                    <a:cubicBezTo>
                      <a:pt x="37" y="283"/>
                      <a:pt x="37" y="282"/>
                      <a:pt x="37" y="282"/>
                    </a:cubicBezTo>
                    <a:moveTo>
                      <a:pt x="40" y="258"/>
                    </a:moveTo>
                    <a:cubicBezTo>
                      <a:pt x="40" y="259"/>
                      <a:pt x="39" y="260"/>
                      <a:pt x="39" y="261"/>
                    </a:cubicBezTo>
                    <a:cubicBezTo>
                      <a:pt x="39" y="260"/>
                      <a:pt x="40" y="259"/>
                      <a:pt x="40" y="258"/>
                    </a:cubicBezTo>
                    <a:moveTo>
                      <a:pt x="41" y="153"/>
                    </a:moveTo>
                    <a:cubicBezTo>
                      <a:pt x="42" y="153"/>
                      <a:pt x="42" y="152"/>
                      <a:pt x="42" y="151"/>
                    </a:cubicBezTo>
                    <a:cubicBezTo>
                      <a:pt x="42" y="151"/>
                      <a:pt x="42" y="151"/>
                      <a:pt x="42" y="151"/>
                    </a:cubicBezTo>
                    <a:cubicBezTo>
                      <a:pt x="42" y="152"/>
                      <a:pt x="42" y="153"/>
                      <a:pt x="41" y="153"/>
                    </a:cubicBezTo>
                    <a:moveTo>
                      <a:pt x="45" y="247"/>
                    </a:moveTo>
                    <a:cubicBezTo>
                      <a:pt x="45" y="247"/>
                      <a:pt x="45" y="247"/>
                      <a:pt x="45" y="246"/>
                    </a:cubicBezTo>
                    <a:cubicBezTo>
                      <a:pt x="45" y="247"/>
                      <a:pt x="45" y="247"/>
                      <a:pt x="45" y="247"/>
                    </a:cubicBezTo>
                    <a:moveTo>
                      <a:pt x="46" y="245"/>
                    </a:moveTo>
                    <a:cubicBezTo>
                      <a:pt x="46" y="245"/>
                      <a:pt x="46" y="244"/>
                      <a:pt x="46" y="244"/>
                    </a:cubicBezTo>
                    <a:cubicBezTo>
                      <a:pt x="46" y="244"/>
                      <a:pt x="46" y="245"/>
                      <a:pt x="46" y="245"/>
                    </a:cubicBezTo>
                    <a:moveTo>
                      <a:pt x="46" y="243"/>
                    </a:moveTo>
                    <a:cubicBezTo>
                      <a:pt x="46" y="243"/>
                      <a:pt x="46" y="242"/>
                      <a:pt x="46" y="242"/>
                    </a:cubicBezTo>
                    <a:cubicBezTo>
                      <a:pt x="46" y="242"/>
                      <a:pt x="46" y="243"/>
                      <a:pt x="46" y="243"/>
                    </a:cubicBezTo>
                    <a:moveTo>
                      <a:pt x="48" y="495"/>
                    </a:moveTo>
                    <a:cubicBezTo>
                      <a:pt x="47" y="495"/>
                      <a:pt x="46" y="495"/>
                      <a:pt x="45" y="495"/>
                    </a:cubicBezTo>
                    <a:cubicBezTo>
                      <a:pt x="46" y="495"/>
                      <a:pt x="47" y="495"/>
                      <a:pt x="48" y="495"/>
                    </a:cubicBezTo>
                    <a:moveTo>
                      <a:pt x="43" y="496"/>
                    </a:moveTo>
                    <a:cubicBezTo>
                      <a:pt x="42" y="496"/>
                      <a:pt x="41" y="496"/>
                      <a:pt x="41" y="496"/>
                    </a:cubicBezTo>
                    <a:cubicBezTo>
                      <a:pt x="41" y="496"/>
                      <a:pt x="42" y="496"/>
                      <a:pt x="43" y="496"/>
                    </a:cubicBezTo>
                    <a:moveTo>
                      <a:pt x="52" y="496"/>
                    </a:moveTo>
                    <a:cubicBezTo>
                      <a:pt x="51" y="496"/>
                      <a:pt x="51" y="496"/>
                      <a:pt x="50" y="495"/>
                    </a:cubicBezTo>
                    <a:cubicBezTo>
                      <a:pt x="51" y="496"/>
                      <a:pt x="51" y="496"/>
                      <a:pt x="52" y="496"/>
                    </a:cubicBezTo>
                    <a:moveTo>
                      <a:pt x="50" y="495"/>
                    </a:moveTo>
                    <a:cubicBezTo>
                      <a:pt x="49" y="495"/>
                      <a:pt x="48" y="495"/>
                      <a:pt x="48" y="495"/>
                    </a:cubicBezTo>
                    <a:cubicBezTo>
                      <a:pt x="48" y="495"/>
                      <a:pt x="49" y="495"/>
                      <a:pt x="50" y="495"/>
                    </a:cubicBezTo>
                    <a:moveTo>
                      <a:pt x="45" y="495"/>
                    </a:moveTo>
                    <a:cubicBezTo>
                      <a:pt x="44" y="495"/>
                      <a:pt x="44" y="495"/>
                      <a:pt x="43" y="495"/>
                    </a:cubicBezTo>
                    <a:cubicBezTo>
                      <a:pt x="44" y="495"/>
                      <a:pt x="44" y="495"/>
                      <a:pt x="45" y="495"/>
                    </a:cubicBezTo>
                    <a:moveTo>
                      <a:pt x="0" y="373"/>
                    </a:moveTo>
                    <a:cubicBezTo>
                      <a:pt x="0" y="373"/>
                      <a:pt x="0" y="373"/>
                      <a:pt x="0" y="373"/>
                    </a:cubicBezTo>
                    <a:cubicBezTo>
                      <a:pt x="0" y="373"/>
                      <a:pt x="0" y="373"/>
                      <a:pt x="0" y="373"/>
                    </a:cubicBezTo>
                    <a:moveTo>
                      <a:pt x="0" y="372"/>
                    </a:moveTo>
                    <a:cubicBezTo>
                      <a:pt x="0" y="372"/>
                      <a:pt x="0" y="372"/>
                      <a:pt x="0" y="373"/>
                    </a:cubicBezTo>
                    <a:cubicBezTo>
                      <a:pt x="0" y="372"/>
                      <a:pt x="0" y="372"/>
                      <a:pt x="0" y="372"/>
                    </a:cubicBezTo>
                    <a:moveTo>
                      <a:pt x="1" y="376"/>
                    </a:moveTo>
                    <a:cubicBezTo>
                      <a:pt x="1" y="375"/>
                      <a:pt x="0" y="375"/>
                      <a:pt x="0" y="375"/>
                    </a:cubicBezTo>
                    <a:cubicBezTo>
                      <a:pt x="0" y="375"/>
                      <a:pt x="1" y="375"/>
                      <a:pt x="1" y="376"/>
                    </a:cubicBezTo>
                    <a:moveTo>
                      <a:pt x="0" y="375"/>
                    </a:moveTo>
                    <a:cubicBezTo>
                      <a:pt x="0" y="375"/>
                      <a:pt x="0" y="375"/>
                      <a:pt x="0" y="374"/>
                    </a:cubicBezTo>
                    <a:cubicBezTo>
                      <a:pt x="0" y="375"/>
                      <a:pt x="0" y="375"/>
                      <a:pt x="0" y="375"/>
                    </a:cubicBezTo>
                    <a:moveTo>
                      <a:pt x="0" y="374"/>
                    </a:moveTo>
                    <a:cubicBezTo>
                      <a:pt x="0" y="374"/>
                      <a:pt x="0" y="374"/>
                      <a:pt x="0" y="374"/>
                    </a:cubicBezTo>
                    <a:cubicBezTo>
                      <a:pt x="0" y="374"/>
                      <a:pt x="0" y="374"/>
                      <a:pt x="0" y="374"/>
                    </a:cubicBezTo>
                    <a:moveTo>
                      <a:pt x="1" y="359"/>
                    </a:moveTo>
                    <a:cubicBezTo>
                      <a:pt x="1" y="359"/>
                      <a:pt x="1" y="360"/>
                      <a:pt x="1" y="360"/>
                    </a:cubicBezTo>
                    <a:cubicBezTo>
                      <a:pt x="1" y="360"/>
                      <a:pt x="1" y="359"/>
                      <a:pt x="1" y="359"/>
                    </a:cubicBezTo>
                    <a:moveTo>
                      <a:pt x="0" y="362"/>
                    </a:moveTo>
                    <a:cubicBezTo>
                      <a:pt x="0" y="363"/>
                      <a:pt x="0" y="363"/>
                      <a:pt x="0" y="363"/>
                    </a:cubicBezTo>
                    <a:cubicBezTo>
                      <a:pt x="0" y="363"/>
                      <a:pt x="0" y="363"/>
                      <a:pt x="0" y="362"/>
                    </a:cubicBezTo>
                    <a:moveTo>
                      <a:pt x="447" y="26"/>
                    </a:moveTo>
                    <a:cubicBezTo>
                      <a:pt x="447" y="26"/>
                      <a:pt x="448" y="26"/>
                      <a:pt x="448" y="26"/>
                    </a:cubicBezTo>
                    <a:cubicBezTo>
                      <a:pt x="448" y="26"/>
                      <a:pt x="448" y="26"/>
                      <a:pt x="448" y="26"/>
                    </a:cubicBezTo>
                    <a:cubicBezTo>
                      <a:pt x="451" y="24"/>
                      <a:pt x="447" y="26"/>
                      <a:pt x="447" y="26"/>
                    </a:cubicBezTo>
                    <a:moveTo>
                      <a:pt x="499" y="314"/>
                    </a:moveTo>
                    <a:cubicBezTo>
                      <a:pt x="499" y="313"/>
                      <a:pt x="500" y="313"/>
                      <a:pt x="500" y="313"/>
                    </a:cubicBezTo>
                    <a:cubicBezTo>
                      <a:pt x="500" y="313"/>
                      <a:pt x="499" y="313"/>
                      <a:pt x="499" y="314"/>
                    </a:cubicBezTo>
                    <a:moveTo>
                      <a:pt x="731" y="104"/>
                    </a:moveTo>
                    <a:cubicBezTo>
                      <a:pt x="732" y="100"/>
                      <a:pt x="727" y="98"/>
                      <a:pt x="724" y="97"/>
                    </a:cubicBezTo>
                    <a:cubicBezTo>
                      <a:pt x="719" y="96"/>
                      <a:pt x="714" y="96"/>
                      <a:pt x="709" y="96"/>
                    </a:cubicBezTo>
                    <a:cubicBezTo>
                      <a:pt x="705" y="96"/>
                      <a:pt x="703" y="97"/>
                      <a:pt x="699" y="98"/>
                    </a:cubicBezTo>
                    <a:cubicBezTo>
                      <a:pt x="695" y="100"/>
                      <a:pt x="694" y="103"/>
                      <a:pt x="689" y="102"/>
                    </a:cubicBezTo>
                    <a:cubicBezTo>
                      <a:pt x="684" y="101"/>
                      <a:pt x="677" y="98"/>
                      <a:pt x="672" y="99"/>
                    </a:cubicBezTo>
                    <a:cubicBezTo>
                      <a:pt x="671" y="99"/>
                      <a:pt x="670" y="100"/>
                      <a:pt x="669" y="100"/>
                    </a:cubicBezTo>
                    <a:cubicBezTo>
                      <a:pt x="669" y="101"/>
                      <a:pt x="669" y="101"/>
                      <a:pt x="668" y="102"/>
                    </a:cubicBezTo>
                    <a:cubicBezTo>
                      <a:pt x="668" y="102"/>
                      <a:pt x="667" y="102"/>
                      <a:pt x="667" y="102"/>
                    </a:cubicBezTo>
                    <a:cubicBezTo>
                      <a:pt x="665" y="103"/>
                      <a:pt x="665" y="104"/>
                      <a:pt x="663" y="104"/>
                    </a:cubicBezTo>
                    <a:cubicBezTo>
                      <a:pt x="661" y="105"/>
                      <a:pt x="661" y="104"/>
                      <a:pt x="659" y="103"/>
                    </a:cubicBezTo>
                    <a:cubicBezTo>
                      <a:pt x="659" y="103"/>
                      <a:pt x="659" y="103"/>
                      <a:pt x="659" y="103"/>
                    </a:cubicBezTo>
                    <a:cubicBezTo>
                      <a:pt x="658" y="104"/>
                      <a:pt x="656" y="104"/>
                      <a:pt x="655" y="103"/>
                    </a:cubicBezTo>
                    <a:cubicBezTo>
                      <a:pt x="652" y="103"/>
                      <a:pt x="650" y="102"/>
                      <a:pt x="648" y="101"/>
                    </a:cubicBezTo>
                    <a:cubicBezTo>
                      <a:pt x="647" y="100"/>
                      <a:pt x="646" y="99"/>
                      <a:pt x="645" y="99"/>
                    </a:cubicBezTo>
                    <a:cubicBezTo>
                      <a:pt x="644" y="99"/>
                      <a:pt x="643" y="98"/>
                      <a:pt x="641" y="98"/>
                    </a:cubicBezTo>
                    <a:cubicBezTo>
                      <a:pt x="640" y="98"/>
                      <a:pt x="639" y="98"/>
                      <a:pt x="638" y="98"/>
                    </a:cubicBezTo>
                    <a:cubicBezTo>
                      <a:pt x="637" y="98"/>
                      <a:pt x="636" y="98"/>
                      <a:pt x="636" y="98"/>
                    </a:cubicBezTo>
                    <a:cubicBezTo>
                      <a:pt x="635" y="99"/>
                      <a:pt x="635" y="99"/>
                      <a:pt x="634" y="99"/>
                    </a:cubicBezTo>
                    <a:cubicBezTo>
                      <a:pt x="633" y="100"/>
                      <a:pt x="632" y="100"/>
                      <a:pt x="631" y="99"/>
                    </a:cubicBezTo>
                    <a:cubicBezTo>
                      <a:pt x="629" y="99"/>
                      <a:pt x="627" y="99"/>
                      <a:pt x="625" y="99"/>
                    </a:cubicBezTo>
                    <a:cubicBezTo>
                      <a:pt x="623" y="98"/>
                      <a:pt x="622" y="97"/>
                      <a:pt x="621" y="96"/>
                    </a:cubicBezTo>
                    <a:cubicBezTo>
                      <a:pt x="619" y="94"/>
                      <a:pt x="617" y="93"/>
                      <a:pt x="617" y="91"/>
                    </a:cubicBezTo>
                    <a:cubicBezTo>
                      <a:pt x="616" y="90"/>
                      <a:pt x="616" y="88"/>
                      <a:pt x="617" y="87"/>
                    </a:cubicBezTo>
                    <a:cubicBezTo>
                      <a:pt x="618" y="85"/>
                      <a:pt x="621" y="85"/>
                      <a:pt x="623" y="84"/>
                    </a:cubicBezTo>
                    <a:cubicBezTo>
                      <a:pt x="623" y="83"/>
                      <a:pt x="623" y="83"/>
                      <a:pt x="623" y="83"/>
                    </a:cubicBezTo>
                    <a:cubicBezTo>
                      <a:pt x="624" y="83"/>
                      <a:pt x="624" y="83"/>
                      <a:pt x="624" y="83"/>
                    </a:cubicBezTo>
                    <a:cubicBezTo>
                      <a:pt x="624" y="83"/>
                      <a:pt x="624" y="83"/>
                      <a:pt x="624" y="83"/>
                    </a:cubicBezTo>
                    <a:cubicBezTo>
                      <a:pt x="624" y="83"/>
                      <a:pt x="624" y="83"/>
                      <a:pt x="624" y="83"/>
                    </a:cubicBezTo>
                    <a:cubicBezTo>
                      <a:pt x="623" y="80"/>
                      <a:pt x="620" y="78"/>
                      <a:pt x="617" y="77"/>
                    </a:cubicBezTo>
                    <a:cubicBezTo>
                      <a:pt x="615" y="76"/>
                      <a:pt x="614" y="75"/>
                      <a:pt x="611" y="74"/>
                    </a:cubicBezTo>
                    <a:cubicBezTo>
                      <a:pt x="609" y="73"/>
                      <a:pt x="607" y="73"/>
                      <a:pt x="605" y="73"/>
                    </a:cubicBezTo>
                    <a:cubicBezTo>
                      <a:pt x="600" y="72"/>
                      <a:pt x="596" y="69"/>
                      <a:pt x="592" y="68"/>
                    </a:cubicBezTo>
                    <a:cubicBezTo>
                      <a:pt x="589" y="68"/>
                      <a:pt x="587" y="66"/>
                      <a:pt x="584" y="65"/>
                    </a:cubicBezTo>
                    <a:cubicBezTo>
                      <a:pt x="584" y="67"/>
                      <a:pt x="584" y="69"/>
                      <a:pt x="583" y="70"/>
                    </a:cubicBezTo>
                    <a:cubicBezTo>
                      <a:pt x="583" y="71"/>
                      <a:pt x="582" y="71"/>
                      <a:pt x="582" y="73"/>
                    </a:cubicBezTo>
                    <a:cubicBezTo>
                      <a:pt x="581" y="74"/>
                      <a:pt x="582" y="75"/>
                      <a:pt x="581" y="76"/>
                    </a:cubicBezTo>
                    <a:cubicBezTo>
                      <a:pt x="580" y="78"/>
                      <a:pt x="579" y="77"/>
                      <a:pt x="577" y="77"/>
                    </a:cubicBezTo>
                    <a:cubicBezTo>
                      <a:pt x="569" y="78"/>
                      <a:pt x="560" y="77"/>
                      <a:pt x="552" y="77"/>
                    </a:cubicBezTo>
                    <a:cubicBezTo>
                      <a:pt x="549" y="77"/>
                      <a:pt x="547" y="78"/>
                      <a:pt x="545" y="78"/>
                    </a:cubicBezTo>
                    <a:cubicBezTo>
                      <a:pt x="543" y="78"/>
                      <a:pt x="541" y="77"/>
                      <a:pt x="540" y="76"/>
                    </a:cubicBezTo>
                    <a:cubicBezTo>
                      <a:pt x="538" y="75"/>
                      <a:pt x="536" y="74"/>
                      <a:pt x="534" y="73"/>
                    </a:cubicBezTo>
                    <a:cubicBezTo>
                      <a:pt x="534" y="72"/>
                      <a:pt x="532" y="70"/>
                      <a:pt x="531" y="70"/>
                    </a:cubicBezTo>
                    <a:cubicBezTo>
                      <a:pt x="529" y="69"/>
                      <a:pt x="525" y="71"/>
                      <a:pt x="522" y="70"/>
                    </a:cubicBezTo>
                    <a:cubicBezTo>
                      <a:pt x="517" y="70"/>
                      <a:pt x="512" y="68"/>
                      <a:pt x="506" y="67"/>
                    </a:cubicBezTo>
                    <a:cubicBezTo>
                      <a:pt x="504" y="58"/>
                      <a:pt x="497" y="61"/>
                      <a:pt x="490" y="58"/>
                    </a:cubicBezTo>
                    <a:cubicBezTo>
                      <a:pt x="488" y="57"/>
                      <a:pt x="486" y="56"/>
                      <a:pt x="484" y="54"/>
                    </a:cubicBezTo>
                    <a:cubicBezTo>
                      <a:pt x="481" y="52"/>
                      <a:pt x="475" y="50"/>
                      <a:pt x="475" y="46"/>
                    </a:cubicBezTo>
                    <a:cubicBezTo>
                      <a:pt x="472" y="45"/>
                      <a:pt x="471" y="48"/>
                      <a:pt x="469" y="49"/>
                    </a:cubicBezTo>
                    <a:cubicBezTo>
                      <a:pt x="467" y="51"/>
                      <a:pt x="465" y="50"/>
                      <a:pt x="464" y="46"/>
                    </a:cubicBezTo>
                    <a:cubicBezTo>
                      <a:pt x="463" y="42"/>
                      <a:pt x="469" y="39"/>
                      <a:pt x="466" y="35"/>
                    </a:cubicBezTo>
                    <a:cubicBezTo>
                      <a:pt x="465" y="33"/>
                      <a:pt x="463" y="34"/>
                      <a:pt x="462" y="33"/>
                    </a:cubicBezTo>
                    <a:cubicBezTo>
                      <a:pt x="461" y="33"/>
                      <a:pt x="460" y="33"/>
                      <a:pt x="459" y="33"/>
                    </a:cubicBezTo>
                    <a:cubicBezTo>
                      <a:pt x="458" y="32"/>
                      <a:pt x="457" y="32"/>
                      <a:pt x="456" y="31"/>
                    </a:cubicBezTo>
                    <a:cubicBezTo>
                      <a:pt x="456" y="31"/>
                      <a:pt x="455" y="30"/>
                      <a:pt x="453" y="30"/>
                    </a:cubicBezTo>
                    <a:cubicBezTo>
                      <a:pt x="453" y="30"/>
                      <a:pt x="452" y="29"/>
                      <a:pt x="451" y="28"/>
                    </a:cubicBezTo>
                    <a:cubicBezTo>
                      <a:pt x="450" y="27"/>
                      <a:pt x="449" y="27"/>
                      <a:pt x="448" y="26"/>
                    </a:cubicBezTo>
                    <a:cubicBezTo>
                      <a:pt x="444" y="29"/>
                      <a:pt x="439" y="31"/>
                      <a:pt x="434" y="31"/>
                    </a:cubicBezTo>
                    <a:cubicBezTo>
                      <a:pt x="429" y="31"/>
                      <a:pt x="424" y="32"/>
                      <a:pt x="419" y="31"/>
                    </a:cubicBezTo>
                    <a:cubicBezTo>
                      <a:pt x="413" y="31"/>
                      <a:pt x="406" y="29"/>
                      <a:pt x="400" y="28"/>
                    </a:cubicBezTo>
                    <a:cubicBezTo>
                      <a:pt x="393" y="28"/>
                      <a:pt x="386" y="27"/>
                      <a:pt x="379" y="27"/>
                    </a:cubicBezTo>
                    <a:cubicBezTo>
                      <a:pt x="377" y="27"/>
                      <a:pt x="375" y="27"/>
                      <a:pt x="373" y="28"/>
                    </a:cubicBezTo>
                    <a:cubicBezTo>
                      <a:pt x="372" y="29"/>
                      <a:pt x="372" y="31"/>
                      <a:pt x="371" y="31"/>
                    </a:cubicBezTo>
                    <a:cubicBezTo>
                      <a:pt x="369" y="32"/>
                      <a:pt x="367" y="29"/>
                      <a:pt x="365" y="28"/>
                    </a:cubicBezTo>
                    <a:cubicBezTo>
                      <a:pt x="363" y="27"/>
                      <a:pt x="362" y="27"/>
                      <a:pt x="360" y="26"/>
                    </a:cubicBezTo>
                    <a:cubicBezTo>
                      <a:pt x="355" y="24"/>
                      <a:pt x="350" y="24"/>
                      <a:pt x="346" y="24"/>
                    </a:cubicBezTo>
                    <a:cubicBezTo>
                      <a:pt x="340" y="23"/>
                      <a:pt x="334" y="24"/>
                      <a:pt x="328" y="24"/>
                    </a:cubicBezTo>
                    <a:cubicBezTo>
                      <a:pt x="319" y="24"/>
                      <a:pt x="311" y="23"/>
                      <a:pt x="303" y="26"/>
                    </a:cubicBezTo>
                    <a:cubicBezTo>
                      <a:pt x="299" y="28"/>
                      <a:pt x="296" y="27"/>
                      <a:pt x="292" y="27"/>
                    </a:cubicBezTo>
                    <a:cubicBezTo>
                      <a:pt x="288" y="27"/>
                      <a:pt x="288" y="27"/>
                      <a:pt x="285" y="25"/>
                    </a:cubicBezTo>
                    <a:cubicBezTo>
                      <a:pt x="279" y="23"/>
                      <a:pt x="272" y="23"/>
                      <a:pt x="266" y="22"/>
                    </a:cubicBezTo>
                    <a:cubicBezTo>
                      <a:pt x="263" y="22"/>
                      <a:pt x="259" y="21"/>
                      <a:pt x="256" y="21"/>
                    </a:cubicBezTo>
                    <a:cubicBezTo>
                      <a:pt x="252" y="20"/>
                      <a:pt x="249" y="20"/>
                      <a:pt x="246" y="20"/>
                    </a:cubicBezTo>
                    <a:cubicBezTo>
                      <a:pt x="244" y="19"/>
                      <a:pt x="242" y="18"/>
                      <a:pt x="240" y="18"/>
                    </a:cubicBezTo>
                    <a:cubicBezTo>
                      <a:pt x="236" y="16"/>
                      <a:pt x="231" y="17"/>
                      <a:pt x="227" y="16"/>
                    </a:cubicBezTo>
                    <a:cubicBezTo>
                      <a:pt x="226" y="11"/>
                      <a:pt x="220" y="12"/>
                      <a:pt x="216" y="12"/>
                    </a:cubicBezTo>
                    <a:cubicBezTo>
                      <a:pt x="214" y="13"/>
                      <a:pt x="212" y="14"/>
                      <a:pt x="209" y="15"/>
                    </a:cubicBezTo>
                    <a:cubicBezTo>
                      <a:pt x="208" y="15"/>
                      <a:pt x="207" y="15"/>
                      <a:pt x="205" y="15"/>
                    </a:cubicBezTo>
                    <a:cubicBezTo>
                      <a:pt x="204" y="16"/>
                      <a:pt x="203" y="16"/>
                      <a:pt x="201" y="16"/>
                    </a:cubicBezTo>
                    <a:cubicBezTo>
                      <a:pt x="194" y="18"/>
                      <a:pt x="185" y="17"/>
                      <a:pt x="178" y="17"/>
                    </a:cubicBezTo>
                    <a:cubicBezTo>
                      <a:pt x="157" y="17"/>
                      <a:pt x="157" y="17"/>
                      <a:pt x="157" y="17"/>
                    </a:cubicBezTo>
                    <a:cubicBezTo>
                      <a:pt x="153" y="17"/>
                      <a:pt x="148" y="18"/>
                      <a:pt x="144" y="15"/>
                    </a:cubicBezTo>
                    <a:cubicBezTo>
                      <a:pt x="139" y="13"/>
                      <a:pt x="135" y="10"/>
                      <a:pt x="130" y="8"/>
                    </a:cubicBezTo>
                    <a:cubicBezTo>
                      <a:pt x="125" y="5"/>
                      <a:pt x="121" y="4"/>
                      <a:pt x="116" y="3"/>
                    </a:cubicBezTo>
                    <a:cubicBezTo>
                      <a:pt x="109" y="2"/>
                      <a:pt x="101" y="0"/>
                      <a:pt x="95" y="2"/>
                    </a:cubicBezTo>
                    <a:cubicBezTo>
                      <a:pt x="88" y="4"/>
                      <a:pt x="87" y="10"/>
                      <a:pt x="83" y="15"/>
                    </a:cubicBezTo>
                    <a:cubicBezTo>
                      <a:pt x="82" y="17"/>
                      <a:pt x="80" y="17"/>
                      <a:pt x="80" y="19"/>
                    </a:cubicBezTo>
                    <a:cubicBezTo>
                      <a:pt x="80" y="20"/>
                      <a:pt x="81" y="22"/>
                      <a:pt x="81" y="23"/>
                    </a:cubicBezTo>
                    <a:cubicBezTo>
                      <a:pt x="82" y="25"/>
                      <a:pt x="83" y="31"/>
                      <a:pt x="81" y="33"/>
                    </a:cubicBezTo>
                    <a:cubicBezTo>
                      <a:pt x="80" y="33"/>
                      <a:pt x="77" y="33"/>
                      <a:pt x="76" y="33"/>
                    </a:cubicBezTo>
                    <a:cubicBezTo>
                      <a:pt x="73" y="33"/>
                      <a:pt x="73" y="33"/>
                      <a:pt x="72" y="35"/>
                    </a:cubicBezTo>
                    <a:cubicBezTo>
                      <a:pt x="71" y="36"/>
                      <a:pt x="70" y="37"/>
                      <a:pt x="68" y="38"/>
                    </a:cubicBezTo>
                    <a:cubicBezTo>
                      <a:pt x="67" y="38"/>
                      <a:pt x="66" y="38"/>
                      <a:pt x="65" y="38"/>
                    </a:cubicBezTo>
                    <a:cubicBezTo>
                      <a:pt x="64" y="38"/>
                      <a:pt x="64" y="39"/>
                      <a:pt x="63" y="39"/>
                    </a:cubicBezTo>
                    <a:cubicBezTo>
                      <a:pt x="59" y="41"/>
                      <a:pt x="54" y="39"/>
                      <a:pt x="49" y="39"/>
                    </a:cubicBezTo>
                    <a:cubicBezTo>
                      <a:pt x="47" y="39"/>
                      <a:pt x="45" y="39"/>
                      <a:pt x="43" y="40"/>
                    </a:cubicBezTo>
                    <a:cubicBezTo>
                      <a:pt x="41" y="40"/>
                      <a:pt x="39" y="42"/>
                      <a:pt x="37" y="43"/>
                    </a:cubicBezTo>
                    <a:cubicBezTo>
                      <a:pt x="33" y="45"/>
                      <a:pt x="30" y="48"/>
                      <a:pt x="27" y="51"/>
                    </a:cubicBezTo>
                    <a:cubicBezTo>
                      <a:pt x="26" y="52"/>
                      <a:pt x="24" y="54"/>
                      <a:pt x="24" y="55"/>
                    </a:cubicBezTo>
                    <a:cubicBezTo>
                      <a:pt x="23" y="56"/>
                      <a:pt x="23" y="58"/>
                      <a:pt x="23" y="60"/>
                    </a:cubicBezTo>
                    <a:cubicBezTo>
                      <a:pt x="23" y="62"/>
                      <a:pt x="23" y="64"/>
                      <a:pt x="23" y="66"/>
                    </a:cubicBezTo>
                    <a:cubicBezTo>
                      <a:pt x="24" y="69"/>
                      <a:pt x="24" y="68"/>
                      <a:pt x="27" y="69"/>
                    </a:cubicBezTo>
                    <a:cubicBezTo>
                      <a:pt x="29" y="70"/>
                      <a:pt x="29" y="70"/>
                      <a:pt x="29" y="73"/>
                    </a:cubicBezTo>
                    <a:cubicBezTo>
                      <a:pt x="29" y="74"/>
                      <a:pt x="29" y="75"/>
                      <a:pt x="30" y="77"/>
                    </a:cubicBezTo>
                    <a:cubicBezTo>
                      <a:pt x="30" y="78"/>
                      <a:pt x="31" y="82"/>
                      <a:pt x="32" y="82"/>
                    </a:cubicBezTo>
                    <a:cubicBezTo>
                      <a:pt x="34" y="84"/>
                      <a:pt x="34" y="81"/>
                      <a:pt x="35" y="80"/>
                    </a:cubicBezTo>
                    <a:cubicBezTo>
                      <a:pt x="40" y="86"/>
                      <a:pt x="32" y="89"/>
                      <a:pt x="34" y="96"/>
                    </a:cubicBezTo>
                    <a:cubicBezTo>
                      <a:pt x="35" y="101"/>
                      <a:pt x="42" y="98"/>
                      <a:pt x="45" y="96"/>
                    </a:cubicBezTo>
                    <a:cubicBezTo>
                      <a:pt x="46" y="94"/>
                      <a:pt x="46" y="90"/>
                      <a:pt x="48" y="89"/>
                    </a:cubicBezTo>
                    <a:cubicBezTo>
                      <a:pt x="49" y="89"/>
                      <a:pt x="52" y="90"/>
                      <a:pt x="53" y="92"/>
                    </a:cubicBezTo>
                    <a:cubicBezTo>
                      <a:pt x="53" y="93"/>
                      <a:pt x="52" y="93"/>
                      <a:pt x="51" y="95"/>
                    </a:cubicBezTo>
                    <a:cubicBezTo>
                      <a:pt x="51" y="96"/>
                      <a:pt x="51" y="99"/>
                      <a:pt x="51" y="101"/>
                    </a:cubicBezTo>
                    <a:cubicBezTo>
                      <a:pt x="51" y="105"/>
                      <a:pt x="49" y="108"/>
                      <a:pt x="48" y="112"/>
                    </a:cubicBezTo>
                    <a:cubicBezTo>
                      <a:pt x="48" y="114"/>
                      <a:pt x="48" y="114"/>
                      <a:pt x="47" y="116"/>
                    </a:cubicBezTo>
                    <a:cubicBezTo>
                      <a:pt x="47" y="117"/>
                      <a:pt x="45" y="118"/>
                      <a:pt x="44" y="119"/>
                    </a:cubicBezTo>
                    <a:cubicBezTo>
                      <a:pt x="43" y="121"/>
                      <a:pt x="45" y="124"/>
                      <a:pt x="44" y="126"/>
                    </a:cubicBezTo>
                    <a:cubicBezTo>
                      <a:pt x="40" y="127"/>
                      <a:pt x="36" y="127"/>
                      <a:pt x="32" y="127"/>
                    </a:cubicBezTo>
                    <a:cubicBezTo>
                      <a:pt x="30" y="127"/>
                      <a:pt x="26" y="128"/>
                      <a:pt x="24" y="129"/>
                    </a:cubicBezTo>
                    <a:cubicBezTo>
                      <a:pt x="23" y="129"/>
                      <a:pt x="23" y="129"/>
                      <a:pt x="22" y="130"/>
                    </a:cubicBezTo>
                    <a:cubicBezTo>
                      <a:pt x="22" y="132"/>
                      <a:pt x="25" y="135"/>
                      <a:pt x="26" y="136"/>
                    </a:cubicBezTo>
                    <a:cubicBezTo>
                      <a:pt x="27" y="138"/>
                      <a:pt x="28" y="139"/>
                      <a:pt x="31" y="139"/>
                    </a:cubicBezTo>
                    <a:cubicBezTo>
                      <a:pt x="34" y="140"/>
                      <a:pt x="36" y="140"/>
                      <a:pt x="38" y="141"/>
                    </a:cubicBezTo>
                    <a:cubicBezTo>
                      <a:pt x="41" y="142"/>
                      <a:pt x="42" y="142"/>
                      <a:pt x="42" y="145"/>
                    </a:cubicBezTo>
                    <a:cubicBezTo>
                      <a:pt x="42" y="146"/>
                      <a:pt x="42" y="147"/>
                      <a:pt x="42" y="148"/>
                    </a:cubicBezTo>
                    <a:cubicBezTo>
                      <a:pt x="43" y="148"/>
                      <a:pt x="45" y="146"/>
                      <a:pt x="45" y="146"/>
                    </a:cubicBezTo>
                    <a:cubicBezTo>
                      <a:pt x="46" y="145"/>
                      <a:pt x="46" y="142"/>
                      <a:pt x="47" y="141"/>
                    </a:cubicBezTo>
                    <a:cubicBezTo>
                      <a:pt x="48" y="140"/>
                      <a:pt x="51" y="139"/>
                      <a:pt x="53" y="138"/>
                    </a:cubicBezTo>
                    <a:cubicBezTo>
                      <a:pt x="56" y="137"/>
                      <a:pt x="60" y="135"/>
                      <a:pt x="63" y="133"/>
                    </a:cubicBezTo>
                    <a:cubicBezTo>
                      <a:pt x="66" y="132"/>
                      <a:pt x="69" y="130"/>
                      <a:pt x="73" y="129"/>
                    </a:cubicBezTo>
                    <a:cubicBezTo>
                      <a:pt x="74" y="129"/>
                      <a:pt x="76" y="129"/>
                      <a:pt x="77" y="128"/>
                    </a:cubicBezTo>
                    <a:cubicBezTo>
                      <a:pt x="77" y="128"/>
                      <a:pt x="78" y="126"/>
                      <a:pt x="78" y="125"/>
                    </a:cubicBezTo>
                    <a:cubicBezTo>
                      <a:pt x="79" y="124"/>
                      <a:pt x="80" y="122"/>
                      <a:pt x="82" y="123"/>
                    </a:cubicBezTo>
                    <a:cubicBezTo>
                      <a:pt x="84" y="124"/>
                      <a:pt x="82" y="126"/>
                      <a:pt x="81" y="128"/>
                    </a:cubicBezTo>
                    <a:cubicBezTo>
                      <a:pt x="81" y="129"/>
                      <a:pt x="81" y="132"/>
                      <a:pt x="82" y="133"/>
                    </a:cubicBezTo>
                    <a:cubicBezTo>
                      <a:pt x="83" y="134"/>
                      <a:pt x="85" y="133"/>
                      <a:pt x="86" y="134"/>
                    </a:cubicBezTo>
                    <a:cubicBezTo>
                      <a:pt x="86" y="136"/>
                      <a:pt x="86" y="138"/>
                      <a:pt x="85" y="139"/>
                    </a:cubicBezTo>
                    <a:cubicBezTo>
                      <a:pt x="84" y="141"/>
                      <a:pt x="82" y="141"/>
                      <a:pt x="81" y="143"/>
                    </a:cubicBezTo>
                    <a:cubicBezTo>
                      <a:pt x="81" y="144"/>
                      <a:pt x="82" y="152"/>
                      <a:pt x="84" y="152"/>
                    </a:cubicBezTo>
                    <a:cubicBezTo>
                      <a:pt x="85" y="152"/>
                      <a:pt x="87" y="150"/>
                      <a:pt x="88" y="150"/>
                    </a:cubicBezTo>
                    <a:cubicBezTo>
                      <a:pt x="90" y="149"/>
                      <a:pt x="91" y="150"/>
                      <a:pt x="93" y="148"/>
                    </a:cubicBezTo>
                    <a:cubicBezTo>
                      <a:pt x="94" y="146"/>
                      <a:pt x="94" y="140"/>
                      <a:pt x="98" y="144"/>
                    </a:cubicBezTo>
                    <a:cubicBezTo>
                      <a:pt x="99" y="145"/>
                      <a:pt x="99" y="147"/>
                      <a:pt x="101" y="148"/>
                    </a:cubicBezTo>
                    <a:cubicBezTo>
                      <a:pt x="103" y="149"/>
                      <a:pt x="104" y="147"/>
                      <a:pt x="105" y="146"/>
                    </a:cubicBezTo>
                    <a:cubicBezTo>
                      <a:pt x="107" y="145"/>
                      <a:pt x="110" y="146"/>
                      <a:pt x="112" y="147"/>
                    </a:cubicBezTo>
                    <a:cubicBezTo>
                      <a:pt x="112" y="147"/>
                      <a:pt x="112" y="149"/>
                      <a:pt x="112" y="150"/>
                    </a:cubicBezTo>
                    <a:cubicBezTo>
                      <a:pt x="114" y="151"/>
                      <a:pt x="114" y="149"/>
                      <a:pt x="115" y="149"/>
                    </a:cubicBezTo>
                    <a:cubicBezTo>
                      <a:pt x="117" y="150"/>
                      <a:pt x="119" y="152"/>
                      <a:pt x="122" y="151"/>
                    </a:cubicBezTo>
                    <a:cubicBezTo>
                      <a:pt x="122" y="145"/>
                      <a:pt x="130" y="150"/>
                      <a:pt x="134" y="148"/>
                    </a:cubicBezTo>
                    <a:cubicBezTo>
                      <a:pt x="137" y="147"/>
                      <a:pt x="137" y="146"/>
                      <a:pt x="139" y="144"/>
                    </a:cubicBezTo>
                    <a:cubicBezTo>
                      <a:pt x="140" y="143"/>
                      <a:pt x="141" y="142"/>
                      <a:pt x="142" y="141"/>
                    </a:cubicBezTo>
                    <a:cubicBezTo>
                      <a:pt x="143" y="140"/>
                      <a:pt x="142" y="139"/>
                      <a:pt x="143" y="138"/>
                    </a:cubicBezTo>
                    <a:cubicBezTo>
                      <a:pt x="144" y="138"/>
                      <a:pt x="144" y="139"/>
                      <a:pt x="145" y="139"/>
                    </a:cubicBezTo>
                    <a:cubicBezTo>
                      <a:pt x="145" y="137"/>
                      <a:pt x="153" y="138"/>
                      <a:pt x="155" y="138"/>
                    </a:cubicBezTo>
                    <a:cubicBezTo>
                      <a:pt x="157" y="138"/>
                      <a:pt x="159" y="136"/>
                      <a:pt x="160" y="136"/>
                    </a:cubicBezTo>
                    <a:cubicBezTo>
                      <a:pt x="162" y="136"/>
                      <a:pt x="160" y="137"/>
                      <a:pt x="161" y="139"/>
                    </a:cubicBezTo>
                    <a:cubicBezTo>
                      <a:pt x="163" y="141"/>
                      <a:pt x="167" y="140"/>
                      <a:pt x="169" y="140"/>
                    </a:cubicBezTo>
                    <a:cubicBezTo>
                      <a:pt x="172" y="140"/>
                      <a:pt x="174" y="139"/>
                      <a:pt x="177" y="139"/>
                    </a:cubicBezTo>
                    <a:cubicBezTo>
                      <a:pt x="175" y="145"/>
                      <a:pt x="175" y="145"/>
                      <a:pt x="175" y="145"/>
                    </a:cubicBezTo>
                    <a:cubicBezTo>
                      <a:pt x="176" y="147"/>
                      <a:pt x="173" y="149"/>
                      <a:pt x="172" y="151"/>
                    </a:cubicBezTo>
                    <a:cubicBezTo>
                      <a:pt x="171" y="152"/>
                      <a:pt x="171" y="154"/>
                      <a:pt x="172" y="156"/>
                    </a:cubicBezTo>
                    <a:cubicBezTo>
                      <a:pt x="173" y="157"/>
                      <a:pt x="174" y="160"/>
                      <a:pt x="175" y="160"/>
                    </a:cubicBezTo>
                    <a:cubicBezTo>
                      <a:pt x="177" y="161"/>
                      <a:pt x="176" y="160"/>
                      <a:pt x="177" y="160"/>
                    </a:cubicBezTo>
                    <a:cubicBezTo>
                      <a:pt x="179" y="160"/>
                      <a:pt x="181" y="160"/>
                      <a:pt x="183" y="161"/>
                    </a:cubicBezTo>
                    <a:cubicBezTo>
                      <a:pt x="186" y="162"/>
                      <a:pt x="189" y="164"/>
                      <a:pt x="192" y="165"/>
                    </a:cubicBezTo>
                    <a:cubicBezTo>
                      <a:pt x="194" y="166"/>
                      <a:pt x="195" y="166"/>
                      <a:pt x="194" y="168"/>
                    </a:cubicBezTo>
                    <a:cubicBezTo>
                      <a:pt x="194" y="172"/>
                      <a:pt x="191" y="175"/>
                      <a:pt x="188" y="178"/>
                    </a:cubicBezTo>
                    <a:cubicBezTo>
                      <a:pt x="186" y="180"/>
                      <a:pt x="186" y="182"/>
                      <a:pt x="184" y="184"/>
                    </a:cubicBezTo>
                    <a:cubicBezTo>
                      <a:pt x="183" y="186"/>
                      <a:pt x="182" y="186"/>
                      <a:pt x="180" y="187"/>
                    </a:cubicBezTo>
                    <a:cubicBezTo>
                      <a:pt x="178" y="188"/>
                      <a:pt x="177" y="188"/>
                      <a:pt x="176" y="189"/>
                    </a:cubicBezTo>
                    <a:cubicBezTo>
                      <a:pt x="174" y="191"/>
                      <a:pt x="172" y="192"/>
                      <a:pt x="170" y="194"/>
                    </a:cubicBezTo>
                    <a:cubicBezTo>
                      <a:pt x="169" y="194"/>
                      <a:pt x="168" y="196"/>
                      <a:pt x="166" y="197"/>
                    </a:cubicBezTo>
                    <a:cubicBezTo>
                      <a:pt x="165" y="198"/>
                      <a:pt x="164" y="200"/>
                      <a:pt x="163" y="201"/>
                    </a:cubicBezTo>
                    <a:cubicBezTo>
                      <a:pt x="161" y="203"/>
                      <a:pt x="158" y="204"/>
                      <a:pt x="155" y="204"/>
                    </a:cubicBezTo>
                    <a:cubicBezTo>
                      <a:pt x="152" y="205"/>
                      <a:pt x="151" y="204"/>
                      <a:pt x="149" y="207"/>
                    </a:cubicBezTo>
                    <a:cubicBezTo>
                      <a:pt x="147" y="210"/>
                      <a:pt x="144" y="214"/>
                      <a:pt x="144" y="218"/>
                    </a:cubicBezTo>
                    <a:cubicBezTo>
                      <a:pt x="141" y="219"/>
                      <a:pt x="139" y="220"/>
                      <a:pt x="141" y="223"/>
                    </a:cubicBezTo>
                    <a:cubicBezTo>
                      <a:pt x="141" y="223"/>
                      <a:pt x="143" y="224"/>
                      <a:pt x="144" y="224"/>
                    </a:cubicBezTo>
                    <a:cubicBezTo>
                      <a:pt x="144" y="225"/>
                      <a:pt x="144" y="226"/>
                      <a:pt x="144" y="227"/>
                    </a:cubicBezTo>
                    <a:cubicBezTo>
                      <a:pt x="144" y="229"/>
                      <a:pt x="144" y="232"/>
                      <a:pt x="144" y="235"/>
                    </a:cubicBezTo>
                    <a:cubicBezTo>
                      <a:pt x="144" y="241"/>
                      <a:pt x="146" y="247"/>
                      <a:pt x="145" y="253"/>
                    </a:cubicBezTo>
                    <a:cubicBezTo>
                      <a:pt x="145" y="256"/>
                      <a:pt x="144" y="259"/>
                      <a:pt x="144" y="262"/>
                    </a:cubicBezTo>
                    <a:cubicBezTo>
                      <a:pt x="144" y="265"/>
                      <a:pt x="145" y="271"/>
                      <a:pt x="144" y="274"/>
                    </a:cubicBezTo>
                    <a:cubicBezTo>
                      <a:pt x="143" y="276"/>
                      <a:pt x="141" y="277"/>
                      <a:pt x="139" y="278"/>
                    </a:cubicBezTo>
                    <a:cubicBezTo>
                      <a:pt x="137" y="279"/>
                      <a:pt x="136" y="281"/>
                      <a:pt x="134" y="281"/>
                    </a:cubicBezTo>
                    <a:cubicBezTo>
                      <a:pt x="135" y="286"/>
                      <a:pt x="140" y="288"/>
                      <a:pt x="141" y="293"/>
                    </a:cubicBezTo>
                    <a:cubicBezTo>
                      <a:pt x="141" y="296"/>
                      <a:pt x="139" y="299"/>
                      <a:pt x="137" y="302"/>
                    </a:cubicBezTo>
                    <a:cubicBezTo>
                      <a:pt x="136" y="302"/>
                      <a:pt x="133" y="305"/>
                      <a:pt x="133" y="306"/>
                    </a:cubicBezTo>
                    <a:cubicBezTo>
                      <a:pt x="132" y="308"/>
                      <a:pt x="133" y="311"/>
                      <a:pt x="133" y="313"/>
                    </a:cubicBezTo>
                    <a:cubicBezTo>
                      <a:pt x="132" y="319"/>
                      <a:pt x="122" y="318"/>
                      <a:pt x="117" y="318"/>
                    </a:cubicBezTo>
                    <a:cubicBezTo>
                      <a:pt x="115" y="318"/>
                      <a:pt x="110" y="317"/>
                      <a:pt x="110" y="319"/>
                    </a:cubicBezTo>
                    <a:cubicBezTo>
                      <a:pt x="109" y="321"/>
                      <a:pt x="111" y="323"/>
                      <a:pt x="112" y="324"/>
                    </a:cubicBezTo>
                    <a:cubicBezTo>
                      <a:pt x="113" y="325"/>
                      <a:pt x="114" y="328"/>
                      <a:pt x="115" y="328"/>
                    </a:cubicBezTo>
                    <a:cubicBezTo>
                      <a:pt x="115" y="329"/>
                      <a:pt x="116" y="330"/>
                      <a:pt x="117" y="329"/>
                    </a:cubicBezTo>
                    <a:cubicBezTo>
                      <a:pt x="117" y="329"/>
                      <a:pt x="118" y="329"/>
                      <a:pt x="118" y="329"/>
                    </a:cubicBezTo>
                    <a:cubicBezTo>
                      <a:pt x="118" y="330"/>
                      <a:pt x="119" y="331"/>
                      <a:pt x="119" y="331"/>
                    </a:cubicBezTo>
                    <a:cubicBezTo>
                      <a:pt x="120" y="335"/>
                      <a:pt x="119" y="341"/>
                      <a:pt x="119" y="345"/>
                    </a:cubicBezTo>
                    <a:cubicBezTo>
                      <a:pt x="120" y="344"/>
                      <a:pt x="122" y="345"/>
                      <a:pt x="123" y="346"/>
                    </a:cubicBezTo>
                    <a:cubicBezTo>
                      <a:pt x="124" y="348"/>
                      <a:pt x="123" y="349"/>
                      <a:pt x="123" y="351"/>
                    </a:cubicBezTo>
                    <a:cubicBezTo>
                      <a:pt x="124" y="353"/>
                      <a:pt x="126" y="353"/>
                      <a:pt x="127" y="353"/>
                    </a:cubicBezTo>
                    <a:cubicBezTo>
                      <a:pt x="129" y="354"/>
                      <a:pt x="130" y="354"/>
                      <a:pt x="131" y="355"/>
                    </a:cubicBezTo>
                    <a:cubicBezTo>
                      <a:pt x="132" y="355"/>
                      <a:pt x="133" y="356"/>
                      <a:pt x="133" y="356"/>
                    </a:cubicBezTo>
                    <a:cubicBezTo>
                      <a:pt x="134" y="357"/>
                      <a:pt x="134" y="358"/>
                      <a:pt x="134" y="359"/>
                    </a:cubicBezTo>
                    <a:cubicBezTo>
                      <a:pt x="136" y="363"/>
                      <a:pt x="138" y="370"/>
                      <a:pt x="134" y="374"/>
                    </a:cubicBezTo>
                    <a:cubicBezTo>
                      <a:pt x="132" y="375"/>
                      <a:pt x="130" y="375"/>
                      <a:pt x="128" y="376"/>
                    </a:cubicBezTo>
                    <a:cubicBezTo>
                      <a:pt x="125" y="378"/>
                      <a:pt x="124" y="379"/>
                      <a:pt x="123" y="383"/>
                    </a:cubicBezTo>
                    <a:cubicBezTo>
                      <a:pt x="122" y="386"/>
                      <a:pt x="119" y="389"/>
                      <a:pt x="118" y="393"/>
                    </a:cubicBezTo>
                    <a:cubicBezTo>
                      <a:pt x="118" y="397"/>
                      <a:pt x="120" y="401"/>
                      <a:pt x="122" y="405"/>
                    </a:cubicBezTo>
                    <a:cubicBezTo>
                      <a:pt x="122" y="405"/>
                      <a:pt x="123" y="406"/>
                      <a:pt x="123" y="406"/>
                    </a:cubicBezTo>
                    <a:cubicBezTo>
                      <a:pt x="123" y="407"/>
                      <a:pt x="123" y="408"/>
                      <a:pt x="124" y="409"/>
                    </a:cubicBezTo>
                    <a:cubicBezTo>
                      <a:pt x="124" y="410"/>
                      <a:pt x="125" y="411"/>
                      <a:pt x="125" y="412"/>
                    </a:cubicBezTo>
                    <a:cubicBezTo>
                      <a:pt x="126" y="413"/>
                      <a:pt x="128" y="415"/>
                      <a:pt x="128" y="417"/>
                    </a:cubicBezTo>
                    <a:cubicBezTo>
                      <a:pt x="129" y="419"/>
                      <a:pt x="128" y="420"/>
                      <a:pt x="130" y="421"/>
                    </a:cubicBezTo>
                    <a:cubicBezTo>
                      <a:pt x="132" y="422"/>
                      <a:pt x="134" y="421"/>
                      <a:pt x="135" y="420"/>
                    </a:cubicBezTo>
                    <a:cubicBezTo>
                      <a:pt x="137" y="421"/>
                      <a:pt x="136" y="424"/>
                      <a:pt x="136" y="426"/>
                    </a:cubicBezTo>
                    <a:cubicBezTo>
                      <a:pt x="136" y="429"/>
                      <a:pt x="134" y="430"/>
                      <a:pt x="131" y="431"/>
                    </a:cubicBezTo>
                    <a:cubicBezTo>
                      <a:pt x="130" y="431"/>
                      <a:pt x="130" y="431"/>
                      <a:pt x="129" y="431"/>
                    </a:cubicBezTo>
                    <a:cubicBezTo>
                      <a:pt x="129" y="432"/>
                      <a:pt x="128" y="433"/>
                      <a:pt x="128" y="433"/>
                    </a:cubicBezTo>
                    <a:cubicBezTo>
                      <a:pt x="127" y="434"/>
                      <a:pt x="125" y="434"/>
                      <a:pt x="124" y="434"/>
                    </a:cubicBezTo>
                    <a:cubicBezTo>
                      <a:pt x="121" y="435"/>
                      <a:pt x="118" y="433"/>
                      <a:pt x="118" y="437"/>
                    </a:cubicBezTo>
                    <a:cubicBezTo>
                      <a:pt x="118" y="438"/>
                      <a:pt x="119" y="439"/>
                      <a:pt x="118" y="440"/>
                    </a:cubicBezTo>
                    <a:cubicBezTo>
                      <a:pt x="118" y="441"/>
                      <a:pt x="117" y="442"/>
                      <a:pt x="117" y="443"/>
                    </a:cubicBezTo>
                    <a:cubicBezTo>
                      <a:pt x="117" y="443"/>
                      <a:pt x="117" y="443"/>
                      <a:pt x="116" y="444"/>
                    </a:cubicBezTo>
                    <a:cubicBezTo>
                      <a:pt x="116" y="445"/>
                      <a:pt x="115" y="446"/>
                      <a:pt x="114" y="447"/>
                    </a:cubicBezTo>
                    <a:cubicBezTo>
                      <a:pt x="113" y="448"/>
                      <a:pt x="112" y="450"/>
                      <a:pt x="111" y="451"/>
                    </a:cubicBezTo>
                    <a:cubicBezTo>
                      <a:pt x="111" y="452"/>
                      <a:pt x="110" y="453"/>
                      <a:pt x="110" y="453"/>
                    </a:cubicBezTo>
                    <a:cubicBezTo>
                      <a:pt x="108" y="456"/>
                      <a:pt x="106" y="460"/>
                      <a:pt x="106" y="463"/>
                    </a:cubicBezTo>
                    <a:cubicBezTo>
                      <a:pt x="106" y="465"/>
                      <a:pt x="107" y="466"/>
                      <a:pt x="107" y="467"/>
                    </a:cubicBezTo>
                    <a:cubicBezTo>
                      <a:pt x="107" y="468"/>
                      <a:pt x="107" y="470"/>
                      <a:pt x="108" y="471"/>
                    </a:cubicBezTo>
                    <a:cubicBezTo>
                      <a:pt x="108" y="472"/>
                      <a:pt x="108" y="472"/>
                      <a:pt x="108" y="473"/>
                    </a:cubicBezTo>
                    <a:cubicBezTo>
                      <a:pt x="109" y="473"/>
                      <a:pt x="109" y="473"/>
                      <a:pt x="109" y="473"/>
                    </a:cubicBezTo>
                    <a:cubicBezTo>
                      <a:pt x="109" y="475"/>
                      <a:pt x="109" y="477"/>
                      <a:pt x="109" y="478"/>
                    </a:cubicBezTo>
                    <a:cubicBezTo>
                      <a:pt x="109" y="482"/>
                      <a:pt x="109" y="485"/>
                      <a:pt x="108" y="489"/>
                    </a:cubicBezTo>
                    <a:cubicBezTo>
                      <a:pt x="108" y="491"/>
                      <a:pt x="108" y="493"/>
                      <a:pt x="108" y="495"/>
                    </a:cubicBezTo>
                    <a:cubicBezTo>
                      <a:pt x="109" y="495"/>
                      <a:pt x="111" y="494"/>
                      <a:pt x="113" y="493"/>
                    </a:cubicBezTo>
                    <a:cubicBezTo>
                      <a:pt x="118" y="490"/>
                      <a:pt x="124" y="492"/>
                      <a:pt x="130" y="492"/>
                    </a:cubicBezTo>
                    <a:cubicBezTo>
                      <a:pt x="137" y="491"/>
                      <a:pt x="145" y="493"/>
                      <a:pt x="150" y="497"/>
                    </a:cubicBezTo>
                    <a:cubicBezTo>
                      <a:pt x="153" y="499"/>
                      <a:pt x="154" y="501"/>
                      <a:pt x="157" y="503"/>
                    </a:cubicBezTo>
                    <a:cubicBezTo>
                      <a:pt x="158" y="504"/>
                      <a:pt x="159" y="504"/>
                      <a:pt x="159" y="506"/>
                    </a:cubicBezTo>
                    <a:cubicBezTo>
                      <a:pt x="161" y="510"/>
                      <a:pt x="162" y="512"/>
                      <a:pt x="163" y="516"/>
                    </a:cubicBezTo>
                    <a:cubicBezTo>
                      <a:pt x="164" y="519"/>
                      <a:pt x="165" y="523"/>
                      <a:pt x="165" y="526"/>
                    </a:cubicBezTo>
                    <a:cubicBezTo>
                      <a:pt x="165" y="530"/>
                      <a:pt x="165" y="531"/>
                      <a:pt x="169" y="533"/>
                    </a:cubicBezTo>
                    <a:cubicBezTo>
                      <a:pt x="173" y="535"/>
                      <a:pt x="175" y="534"/>
                      <a:pt x="176" y="538"/>
                    </a:cubicBezTo>
                    <a:cubicBezTo>
                      <a:pt x="177" y="541"/>
                      <a:pt x="176" y="540"/>
                      <a:pt x="178" y="542"/>
                    </a:cubicBezTo>
                    <a:cubicBezTo>
                      <a:pt x="179" y="544"/>
                      <a:pt x="181" y="546"/>
                      <a:pt x="182" y="548"/>
                    </a:cubicBezTo>
                    <a:cubicBezTo>
                      <a:pt x="184" y="552"/>
                      <a:pt x="186" y="555"/>
                      <a:pt x="190" y="557"/>
                    </a:cubicBezTo>
                    <a:cubicBezTo>
                      <a:pt x="196" y="560"/>
                      <a:pt x="202" y="559"/>
                      <a:pt x="205" y="564"/>
                    </a:cubicBezTo>
                    <a:cubicBezTo>
                      <a:pt x="208" y="567"/>
                      <a:pt x="208" y="568"/>
                      <a:pt x="212" y="568"/>
                    </a:cubicBezTo>
                    <a:cubicBezTo>
                      <a:pt x="216" y="568"/>
                      <a:pt x="219" y="569"/>
                      <a:pt x="221" y="566"/>
                    </a:cubicBezTo>
                    <a:cubicBezTo>
                      <a:pt x="222" y="564"/>
                      <a:pt x="222" y="563"/>
                      <a:pt x="224" y="562"/>
                    </a:cubicBezTo>
                    <a:cubicBezTo>
                      <a:pt x="225" y="561"/>
                      <a:pt x="226" y="560"/>
                      <a:pt x="227" y="559"/>
                    </a:cubicBezTo>
                    <a:cubicBezTo>
                      <a:pt x="229" y="557"/>
                      <a:pt x="230" y="554"/>
                      <a:pt x="232" y="552"/>
                    </a:cubicBezTo>
                    <a:cubicBezTo>
                      <a:pt x="236" y="548"/>
                      <a:pt x="242" y="546"/>
                      <a:pt x="247" y="543"/>
                    </a:cubicBezTo>
                    <a:cubicBezTo>
                      <a:pt x="249" y="542"/>
                      <a:pt x="250" y="541"/>
                      <a:pt x="252" y="540"/>
                    </a:cubicBezTo>
                    <a:cubicBezTo>
                      <a:pt x="256" y="538"/>
                      <a:pt x="260" y="536"/>
                      <a:pt x="263" y="534"/>
                    </a:cubicBezTo>
                    <a:cubicBezTo>
                      <a:pt x="265" y="532"/>
                      <a:pt x="266" y="531"/>
                      <a:pt x="268" y="530"/>
                    </a:cubicBezTo>
                    <a:cubicBezTo>
                      <a:pt x="272" y="529"/>
                      <a:pt x="275" y="527"/>
                      <a:pt x="279" y="526"/>
                    </a:cubicBezTo>
                    <a:cubicBezTo>
                      <a:pt x="282" y="525"/>
                      <a:pt x="285" y="525"/>
                      <a:pt x="288" y="524"/>
                    </a:cubicBezTo>
                    <a:cubicBezTo>
                      <a:pt x="290" y="523"/>
                      <a:pt x="292" y="522"/>
                      <a:pt x="295" y="522"/>
                    </a:cubicBezTo>
                    <a:cubicBezTo>
                      <a:pt x="298" y="521"/>
                      <a:pt x="302" y="522"/>
                      <a:pt x="305" y="522"/>
                    </a:cubicBezTo>
                    <a:cubicBezTo>
                      <a:pt x="313" y="522"/>
                      <a:pt x="322" y="523"/>
                      <a:pt x="330" y="522"/>
                    </a:cubicBezTo>
                    <a:cubicBezTo>
                      <a:pt x="333" y="521"/>
                      <a:pt x="336" y="521"/>
                      <a:pt x="339" y="521"/>
                    </a:cubicBezTo>
                    <a:cubicBezTo>
                      <a:pt x="341" y="521"/>
                      <a:pt x="348" y="522"/>
                      <a:pt x="351" y="521"/>
                    </a:cubicBezTo>
                    <a:cubicBezTo>
                      <a:pt x="352" y="523"/>
                      <a:pt x="356" y="522"/>
                      <a:pt x="359" y="522"/>
                    </a:cubicBezTo>
                    <a:cubicBezTo>
                      <a:pt x="362" y="522"/>
                      <a:pt x="363" y="523"/>
                      <a:pt x="366" y="524"/>
                    </a:cubicBezTo>
                    <a:cubicBezTo>
                      <a:pt x="367" y="524"/>
                      <a:pt x="368" y="524"/>
                      <a:pt x="369" y="524"/>
                    </a:cubicBezTo>
                    <a:cubicBezTo>
                      <a:pt x="369" y="524"/>
                      <a:pt x="369" y="525"/>
                      <a:pt x="370" y="526"/>
                    </a:cubicBezTo>
                    <a:cubicBezTo>
                      <a:pt x="372" y="526"/>
                      <a:pt x="373" y="525"/>
                      <a:pt x="374" y="523"/>
                    </a:cubicBezTo>
                    <a:cubicBezTo>
                      <a:pt x="376" y="520"/>
                      <a:pt x="373" y="518"/>
                      <a:pt x="378" y="517"/>
                    </a:cubicBezTo>
                    <a:cubicBezTo>
                      <a:pt x="381" y="516"/>
                      <a:pt x="385" y="516"/>
                      <a:pt x="389" y="517"/>
                    </a:cubicBezTo>
                    <a:cubicBezTo>
                      <a:pt x="392" y="517"/>
                      <a:pt x="396" y="518"/>
                      <a:pt x="399" y="517"/>
                    </a:cubicBezTo>
                    <a:cubicBezTo>
                      <a:pt x="401" y="517"/>
                      <a:pt x="405" y="517"/>
                      <a:pt x="406" y="516"/>
                    </a:cubicBezTo>
                    <a:cubicBezTo>
                      <a:pt x="409" y="513"/>
                      <a:pt x="410" y="508"/>
                      <a:pt x="411" y="505"/>
                    </a:cubicBezTo>
                    <a:cubicBezTo>
                      <a:pt x="413" y="499"/>
                      <a:pt x="415" y="494"/>
                      <a:pt x="416" y="488"/>
                    </a:cubicBezTo>
                    <a:cubicBezTo>
                      <a:pt x="416" y="484"/>
                      <a:pt x="418" y="481"/>
                      <a:pt x="421" y="479"/>
                    </a:cubicBezTo>
                    <a:cubicBezTo>
                      <a:pt x="423" y="477"/>
                      <a:pt x="424" y="477"/>
                      <a:pt x="426" y="477"/>
                    </a:cubicBezTo>
                    <a:cubicBezTo>
                      <a:pt x="428" y="477"/>
                      <a:pt x="432" y="477"/>
                      <a:pt x="433" y="476"/>
                    </a:cubicBezTo>
                    <a:cubicBezTo>
                      <a:pt x="434" y="476"/>
                      <a:pt x="437" y="473"/>
                      <a:pt x="437" y="473"/>
                    </a:cubicBezTo>
                    <a:cubicBezTo>
                      <a:pt x="438" y="471"/>
                      <a:pt x="436" y="467"/>
                      <a:pt x="438" y="466"/>
                    </a:cubicBezTo>
                    <a:cubicBezTo>
                      <a:pt x="440" y="463"/>
                      <a:pt x="447" y="463"/>
                      <a:pt x="451" y="463"/>
                    </a:cubicBezTo>
                    <a:cubicBezTo>
                      <a:pt x="453" y="462"/>
                      <a:pt x="455" y="462"/>
                      <a:pt x="458" y="462"/>
                    </a:cubicBezTo>
                    <a:cubicBezTo>
                      <a:pt x="461" y="462"/>
                      <a:pt x="464" y="461"/>
                      <a:pt x="467" y="460"/>
                    </a:cubicBezTo>
                    <a:cubicBezTo>
                      <a:pt x="470" y="458"/>
                      <a:pt x="474" y="457"/>
                      <a:pt x="476" y="455"/>
                    </a:cubicBezTo>
                    <a:cubicBezTo>
                      <a:pt x="479" y="453"/>
                      <a:pt x="477" y="453"/>
                      <a:pt x="475" y="452"/>
                    </a:cubicBezTo>
                    <a:cubicBezTo>
                      <a:pt x="474" y="451"/>
                      <a:pt x="472" y="449"/>
                      <a:pt x="472" y="448"/>
                    </a:cubicBezTo>
                    <a:cubicBezTo>
                      <a:pt x="471" y="446"/>
                      <a:pt x="471" y="446"/>
                      <a:pt x="471" y="445"/>
                    </a:cubicBezTo>
                    <a:cubicBezTo>
                      <a:pt x="471" y="444"/>
                      <a:pt x="471" y="443"/>
                      <a:pt x="472" y="442"/>
                    </a:cubicBezTo>
                    <a:cubicBezTo>
                      <a:pt x="472" y="439"/>
                      <a:pt x="472" y="439"/>
                      <a:pt x="475" y="437"/>
                    </a:cubicBezTo>
                    <a:cubicBezTo>
                      <a:pt x="477" y="435"/>
                      <a:pt x="478" y="432"/>
                      <a:pt x="480" y="429"/>
                    </a:cubicBezTo>
                    <a:cubicBezTo>
                      <a:pt x="481" y="427"/>
                      <a:pt x="483" y="426"/>
                      <a:pt x="484" y="424"/>
                    </a:cubicBezTo>
                    <a:cubicBezTo>
                      <a:pt x="486" y="421"/>
                      <a:pt x="487" y="420"/>
                      <a:pt x="487" y="417"/>
                    </a:cubicBezTo>
                    <a:cubicBezTo>
                      <a:pt x="487" y="414"/>
                      <a:pt x="486" y="412"/>
                      <a:pt x="489" y="409"/>
                    </a:cubicBezTo>
                    <a:cubicBezTo>
                      <a:pt x="493" y="407"/>
                      <a:pt x="497" y="404"/>
                      <a:pt x="502" y="403"/>
                    </a:cubicBezTo>
                    <a:cubicBezTo>
                      <a:pt x="506" y="402"/>
                      <a:pt x="511" y="404"/>
                      <a:pt x="515" y="403"/>
                    </a:cubicBezTo>
                    <a:cubicBezTo>
                      <a:pt x="516" y="400"/>
                      <a:pt x="513" y="397"/>
                      <a:pt x="513" y="394"/>
                    </a:cubicBezTo>
                    <a:cubicBezTo>
                      <a:pt x="513" y="389"/>
                      <a:pt x="518" y="390"/>
                      <a:pt x="521" y="387"/>
                    </a:cubicBezTo>
                    <a:cubicBezTo>
                      <a:pt x="525" y="385"/>
                      <a:pt x="524" y="381"/>
                      <a:pt x="522" y="378"/>
                    </a:cubicBezTo>
                    <a:cubicBezTo>
                      <a:pt x="519" y="373"/>
                      <a:pt x="511" y="373"/>
                      <a:pt x="507" y="369"/>
                    </a:cubicBezTo>
                    <a:cubicBezTo>
                      <a:pt x="506" y="368"/>
                      <a:pt x="506" y="367"/>
                      <a:pt x="505" y="366"/>
                    </a:cubicBezTo>
                    <a:cubicBezTo>
                      <a:pt x="503" y="364"/>
                      <a:pt x="500" y="363"/>
                      <a:pt x="499" y="360"/>
                    </a:cubicBezTo>
                    <a:cubicBezTo>
                      <a:pt x="496" y="356"/>
                      <a:pt x="496" y="351"/>
                      <a:pt x="496" y="346"/>
                    </a:cubicBezTo>
                    <a:cubicBezTo>
                      <a:pt x="497" y="344"/>
                      <a:pt x="496" y="342"/>
                      <a:pt x="496" y="341"/>
                    </a:cubicBezTo>
                    <a:cubicBezTo>
                      <a:pt x="494" y="337"/>
                      <a:pt x="494" y="333"/>
                      <a:pt x="493" y="328"/>
                    </a:cubicBezTo>
                    <a:cubicBezTo>
                      <a:pt x="493" y="326"/>
                      <a:pt x="494" y="323"/>
                      <a:pt x="494" y="321"/>
                    </a:cubicBezTo>
                    <a:cubicBezTo>
                      <a:pt x="495" y="318"/>
                      <a:pt x="498" y="311"/>
                      <a:pt x="500" y="309"/>
                    </a:cubicBezTo>
                    <a:cubicBezTo>
                      <a:pt x="500" y="311"/>
                      <a:pt x="501" y="312"/>
                      <a:pt x="500" y="313"/>
                    </a:cubicBezTo>
                    <a:cubicBezTo>
                      <a:pt x="504" y="310"/>
                      <a:pt x="507" y="306"/>
                      <a:pt x="509" y="301"/>
                    </a:cubicBezTo>
                    <a:cubicBezTo>
                      <a:pt x="510" y="298"/>
                      <a:pt x="512" y="293"/>
                      <a:pt x="514" y="290"/>
                    </a:cubicBezTo>
                    <a:cubicBezTo>
                      <a:pt x="518" y="285"/>
                      <a:pt x="524" y="279"/>
                      <a:pt x="529" y="275"/>
                    </a:cubicBezTo>
                    <a:cubicBezTo>
                      <a:pt x="533" y="272"/>
                      <a:pt x="535" y="269"/>
                      <a:pt x="538" y="265"/>
                    </a:cubicBezTo>
                    <a:cubicBezTo>
                      <a:pt x="541" y="262"/>
                      <a:pt x="545" y="259"/>
                      <a:pt x="547" y="255"/>
                    </a:cubicBezTo>
                    <a:cubicBezTo>
                      <a:pt x="551" y="251"/>
                      <a:pt x="555" y="246"/>
                      <a:pt x="557" y="241"/>
                    </a:cubicBezTo>
                    <a:cubicBezTo>
                      <a:pt x="557" y="240"/>
                      <a:pt x="558" y="240"/>
                      <a:pt x="558" y="238"/>
                    </a:cubicBezTo>
                    <a:cubicBezTo>
                      <a:pt x="558" y="236"/>
                      <a:pt x="556" y="237"/>
                      <a:pt x="555" y="235"/>
                    </a:cubicBezTo>
                    <a:cubicBezTo>
                      <a:pt x="555" y="232"/>
                      <a:pt x="561" y="230"/>
                      <a:pt x="563" y="228"/>
                    </a:cubicBezTo>
                    <a:cubicBezTo>
                      <a:pt x="568" y="226"/>
                      <a:pt x="573" y="223"/>
                      <a:pt x="578" y="221"/>
                    </a:cubicBezTo>
                    <a:cubicBezTo>
                      <a:pt x="583" y="218"/>
                      <a:pt x="588" y="215"/>
                      <a:pt x="593" y="213"/>
                    </a:cubicBezTo>
                    <a:cubicBezTo>
                      <a:pt x="598" y="211"/>
                      <a:pt x="602" y="209"/>
                      <a:pt x="606" y="206"/>
                    </a:cubicBezTo>
                    <a:cubicBezTo>
                      <a:pt x="610" y="204"/>
                      <a:pt x="615" y="204"/>
                      <a:pt x="619" y="203"/>
                    </a:cubicBezTo>
                    <a:cubicBezTo>
                      <a:pt x="623" y="202"/>
                      <a:pt x="627" y="200"/>
                      <a:pt x="631" y="200"/>
                    </a:cubicBezTo>
                    <a:cubicBezTo>
                      <a:pt x="635" y="199"/>
                      <a:pt x="638" y="196"/>
                      <a:pt x="639" y="192"/>
                    </a:cubicBezTo>
                    <a:cubicBezTo>
                      <a:pt x="639" y="191"/>
                      <a:pt x="639" y="187"/>
                      <a:pt x="637" y="187"/>
                    </a:cubicBezTo>
                    <a:cubicBezTo>
                      <a:pt x="640" y="187"/>
                      <a:pt x="643" y="187"/>
                      <a:pt x="646" y="187"/>
                    </a:cubicBezTo>
                    <a:cubicBezTo>
                      <a:pt x="647" y="187"/>
                      <a:pt x="649" y="187"/>
                      <a:pt x="650" y="187"/>
                    </a:cubicBezTo>
                    <a:cubicBezTo>
                      <a:pt x="652" y="187"/>
                      <a:pt x="652" y="186"/>
                      <a:pt x="654" y="186"/>
                    </a:cubicBezTo>
                    <a:cubicBezTo>
                      <a:pt x="657" y="185"/>
                      <a:pt x="661" y="184"/>
                      <a:pt x="664" y="183"/>
                    </a:cubicBezTo>
                    <a:cubicBezTo>
                      <a:pt x="666" y="181"/>
                      <a:pt x="670" y="180"/>
                      <a:pt x="671" y="178"/>
                    </a:cubicBezTo>
                    <a:cubicBezTo>
                      <a:pt x="673" y="175"/>
                      <a:pt x="670" y="172"/>
                      <a:pt x="674" y="171"/>
                    </a:cubicBezTo>
                    <a:cubicBezTo>
                      <a:pt x="677" y="170"/>
                      <a:pt x="681" y="172"/>
                      <a:pt x="684" y="172"/>
                    </a:cubicBezTo>
                    <a:cubicBezTo>
                      <a:pt x="688" y="172"/>
                      <a:pt x="692" y="170"/>
                      <a:pt x="696" y="169"/>
                    </a:cubicBezTo>
                    <a:cubicBezTo>
                      <a:pt x="698" y="169"/>
                      <a:pt x="701" y="169"/>
                      <a:pt x="703" y="169"/>
                    </a:cubicBezTo>
                    <a:cubicBezTo>
                      <a:pt x="704" y="166"/>
                      <a:pt x="703" y="164"/>
                      <a:pt x="703" y="161"/>
                    </a:cubicBezTo>
                    <a:cubicBezTo>
                      <a:pt x="703" y="156"/>
                      <a:pt x="710" y="154"/>
                      <a:pt x="715" y="152"/>
                    </a:cubicBezTo>
                    <a:cubicBezTo>
                      <a:pt x="720" y="149"/>
                      <a:pt x="728" y="146"/>
                      <a:pt x="731" y="142"/>
                    </a:cubicBezTo>
                    <a:cubicBezTo>
                      <a:pt x="732" y="139"/>
                      <a:pt x="731" y="136"/>
                      <a:pt x="731" y="134"/>
                    </a:cubicBezTo>
                    <a:cubicBezTo>
                      <a:pt x="730" y="132"/>
                      <a:pt x="730" y="129"/>
                      <a:pt x="729" y="126"/>
                    </a:cubicBezTo>
                    <a:cubicBezTo>
                      <a:pt x="729" y="125"/>
                      <a:pt x="728" y="123"/>
                      <a:pt x="728" y="122"/>
                    </a:cubicBezTo>
                    <a:cubicBezTo>
                      <a:pt x="727" y="120"/>
                      <a:pt x="726" y="120"/>
                      <a:pt x="725" y="119"/>
                    </a:cubicBezTo>
                    <a:cubicBezTo>
                      <a:pt x="722" y="116"/>
                      <a:pt x="727" y="100"/>
                      <a:pt x="731" y="104"/>
                    </a:cubicBezTo>
                  </a:path>
                </a:pathLst>
              </a:custGeom>
              <a:grp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sp>
            <p:nvSpPr>
              <p:cNvPr id="152" name="Freeform 94">
                <a:extLst>
                  <a:ext uri="{FF2B5EF4-FFF2-40B4-BE49-F238E27FC236}">
                    <a16:creationId xmlns:a16="http://schemas.microsoft.com/office/drawing/2014/main" id="{B33450E4-B0FF-A0F0-69C7-C9A05C3B753B}"/>
                  </a:ext>
                </a:extLst>
              </p:cNvPr>
              <p:cNvSpPr>
                <a:spLocks/>
              </p:cNvSpPr>
              <p:nvPr/>
            </p:nvSpPr>
            <p:spPr bwMode="auto">
              <a:xfrm>
                <a:off x="1899350" y="5420847"/>
                <a:ext cx="62626" cy="49266"/>
              </a:xfrm>
              <a:custGeom>
                <a:avLst/>
                <a:gdLst/>
                <a:ahLst/>
                <a:cxnLst>
                  <a:cxn ang="0">
                    <a:pos x="45" y="13"/>
                  </a:cxn>
                  <a:cxn ang="0">
                    <a:pos x="41" y="6"/>
                  </a:cxn>
                  <a:cxn ang="0">
                    <a:pos x="40" y="5"/>
                  </a:cxn>
                  <a:cxn ang="0">
                    <a:pos x="43" y="2"/>
                  </a:cxn>
                  <a:cxn ang="0">
                    <a:pos x="43" y="1"/>
                  </a:cxn>
                  <a:cxn ang="0">
                    <a:pos x="32" y="5"/>
                  </a:cxn>
                  <a:cxn ang="0">
                    <a:pos x="27" y="8"/>
                  </a:cxn>
                  <a:cxn ang="0">
                    <a:pos x="22" y="10"/>
                  </a:cxn>
                  <a:cxn ang="0">
                    <a:pos x="17" y="14"/>
                  </a:cxn>
                  <a:cxn ang="0">
                    <a:pos x="8" y="19"/>
                  </a:cxn>
                  <a:cxn ang="0">
                    <a:pos x="4" y="22"/>
                  </a:cxn>
                  <a:cxn ang="0">
                    <a:pos x="1" y="25"/>
                  </a:cxn>
                  <a:cxn ang="0">
                    <a:pos x="0" y="27"/>
                  </a:cxn>
                  <a:cxn ang="0">
                    <a:pos x="1" y="30"/>
                  </a:cxn>
                  <a:cxn ang="0">
                    <a:pos x="5" y="32"/>
                  </a:cxn>
                  <a:cxn ang="0">
                    <a:pos x="9" y="33"/>
                  </a:cxn>
                  <a:cxn ang="0">
                    <a:pos x="12" y="29"/>
                  </a:cxn>
                  <a:cxn ang="0">
                    <a:pos x="13" y="27"/>
                  </a:cxn>
                  <a:cxn ang="0">
                    <a:pos x="17" y="30"/>
                  </a:cxn>
                  <a:cxn ang="0">
                    <a:pos x="19" y="32"/>
                  </a:cxn>
                  <a:cxn ang="0">
                    <a:pos x="20" y="34"/>
                  </a:cxn>
                  <a:cxn ang="0">
                    <a:pos x="21" y="35"/>
                  </a:cxn>
                  <a:cxn ang="0">
                    <a:pos x="21" y="38"/>
                  </a:cxn>
                  <a:cxn ang="0">
                    <a:pos x="23" y="40"/>
                  </a:cxn>
                  <a:cxn ang="0">
                    <a:pos x="24" y="41"/>
                  </a:cxn>
                  <a:cxn ang="0">
                    <a:pos x="24" y="41"/>
                  </a:cxn>
                  <a:cxn ang="0">
                    <a:pos x="27" y="44"/>
                  </a:cxn>
                  <a:cxn ang="0">
                    <a:pos x="31" y="43"/>
                  </a:cxn>
                  <a:cxn ang="0">
                    <a:pos x="34" y="44"/>
                  </a:cxn>
                  <a:cxn ang="0">
                    <a:pos x="35" y="45"/>
                  </a:cxn>
                  <a:cxn ang="0">
                    <a:pos x="37" y="47"/>
                  </a:cxn>
                  <a:cxn ang="0">
                    <a:pos x="38" y="49"/>
                  </a:cxn>
                  <a:cxn ang="0">
                    <a:pos x="39" y="50"/>
                  </a:cxn>
                  <a:cxn ang="0">
                    <a:pos x="40" y="50"/>
                  </a:cxn>
                  <a:cxn ang="0">
                    <a:pos x="41" y="47"/>
                  </a:cxn>
                  <a:cxn ang="0">
                    <a:pos x="45" y="44"/>
                  </a:cxn>
                  <a:cxn ang="0">
                    <a:pos x="48" y="44"/>
                  </a:cxn>
                  <a:cxn ang="0">
                    <a:pos x="51" y="42"/>
                  </a:cxn>
                  <a:cxn ang="0">
                    <a:pos x="51" y="37"/>
                  </a:cxn>
                  <a:cxn ang="0">
                    <a:pos x="52" y="34"/>
                  </a:cxn>
                  <a:cxn ang="0">
                    <a:pos x="54" y="30"/>
                  </a:cxn>
                  <a:cxn ang="0">
                    <a:pos x="58" y="28"/>
                  </a:cxn>
                  <a:cxn ang="0">
                    <a:pos x="60" y="24"/>
                  </a:cxn>
                  <a:cxn ang="0">
                    <a:pos x="62" y="18"/>
                  </a:cxn>
                  <a:cxn ang="0">
                    <a:pos x="53" y="14"/>
                  </a:cxn>
                  <a:cxn ang="0">
                    <a:pos x="52" y="15"/>
                  </a:cxn>
                  <a:cxn ang="0">
                    <a:pos x="50" y="16"/>
                  </a:cxn>
                  <a:cxn ang="0">
                    <a:pos x="49" y="17"/>
                  </a:cxn>
                  <a:cxn ang="0">
                    <a:pos x="47" y="15"/>
                  </a:cxn>
                  <a:cxn ang="0">
                    <a:pos x="46" y="13"/>
                  </a:cxn>
                  <a:cxn ang="0">
                    <a:pos x="45" y="13"/>
                  </a:cxn>
                </a:cxnLst>
                <a:rect l="0" t="0" r="r" b="b"/>
                <a:pathLst>
                  <a:path w="63" h="50">
                    <a:moveTo>
                      <a:pt x="45" y="13"/>
                    </a:moveTo>
                    <a:cubicBezTo>
                      <a:pt x="45" y="11"/>
                      <a:pt x="45" y="6"/>
                      <a:pt x="41" y="6"/>
                    </a:cubicBezTo>
                    <a:cubicBezTo>
                      <a:pt x="41" y="6"/>
                      <a:pt x="40" y="6"/>
                      <a:pt x="40" y="5"/>
                    </a:cubicBezTo>
                    <a:cubicBezTo>
                      <a:pt x="41" y="3"/>
                      <a:pt x="42" y="3"/>
                      <a:pt x="43" y="2"/>
                    </a:cubicBezTo>
                    <a:cubicBezTo>
                      <a:pt x="43" y="2"/>
                      <a:pt x="44" y="2"/>
                      <a:pt x="43" y="1"/>
                    </a:cubicBezTo>
                    <a:cubicBezTo>
                      <a:pt x="39" y="0"/>
                      <a:pt x="36" y="2"/>
                      <a:pt x="32" y="5"/>
                    </a:cubicBezTo>
                    <a:cubicBezTo>
                      <a:pt x="31" y="6"/>
                      <a:pt x="29" y="7"/>
                      <a:pt x="27" y="8"/>
                    </a:cubicBezTo>
                    <a:cubicBezTo>
                      <a:pt x="25" y="9"/>
                      <a:pt x="23" y="9"/>
                      <a:pt x="22" y="10"/>
                    </a:cubicBezTo>
                    <a:cubicBezTo>
                      <a:pt x="20" y="11"/>
                      <a:pt x="19" y="13"/>
                      <a:pt x="17" y="14"/>
                    </a:cubicBezTo>
                    <a:cubicBezTo>
                      <a:pt x="14" y="15"/>
                      <a:pt x="11" y="17"/>
                      <a:pt x="8" y="19"/>
                    </a:cubicBezTo>
                    <a:cubicBezTo>
                      <a:pt x="6" y="20"/>
                      <a:pt x="5" y="20"/>
                      <a:pt x="4" y="22"/>
                    </a:cubicBezTo>
                    <a:cubicBezTo>
                      <a:pt x="3" y="23"/>
                      <a:pt x="2" y="23"/>
                      <a:pt x="1" y="25"/>
                    </a:cubicBezTo>
                    <a:cubicBezTo>
                      <a:pt x="1" y="26"/>
                      <a:pt x="0" y="26"/>
                      <a:pt x="0" y="27"/>
                    </a:cubicBezTo>
                    <a:cubicBezTo>
                      <a:pt x="0" y="28"/>
                      <a:pt x="1" y="29"/>
                      <a:pt x="1" y="30"/>
                    </a:cubicBezTo>
                    <a:cubicBezTo>
                      <a:pt x="2" y="31"/>
                      <a:pt x="3" y="31"/>
                      <a:pt x="5" y="32"/>
                    </a:cubicBezTo>
                    <a:cubicBezTo>
                      <a:pt x="6" y="32"/>
                      <a:pt x="7" y="34"/>
                      <a:pt x="9" y="33"/>
                    </a:cubicBezTo>
                    <a:cubicBezTo>
                      <a:pt x="10" y="32"/>
                      <a:pt x="11" y="31"/>
                      <a:pt x="12" y="29"/>
                    </a:cubicBezTo>
                    <a:cubicBezTo>
                      <a:pt x="12" y="29"/>
                      <a:pt x="13" y="28"/>
                      <a:pt x="13" y="27"/>
                    </a:cubicBezTo>
                    <a:cubicBezTo>
                      <a:pt x="16" y="26"/>
                      <a:pt x="16" y="28"/>
                      <a:pt x="17" y="30"/>
                    </a:cubicBezTo>
                    <a:cubicBezTo>
                      <a:pt x="18" y="30"/>
                      <a:pt x="18" y="31"/>
                      <a:pt x="19" y="32"/>
                    </a:cubicBezTo>
                    <a:cubicBezTo>
                      <a:pt x="20" y="32"/>
                      <a:pt x="20" y="33"/>
                      <a:pt x="20" y="34"/>
                    </a:cubicBezTo>
                    <a:cubicBezTo>
                      <a:pt x="21" y="34"/>
                      <a:pt x="21" y="35"/>
                      <a:pt x="21" y="35"/>
                    </a:cubicBezTo>
                    <a:cubicBezTo>
                      <a:pt x="21" y="36"/>
                      <a:pt x="21" y="37"/>
                      <a:pt x="21" y="38"/>
                    </a:cubicBezTo>
                    <a:cubicBezTo>
                      <a:pt x="21" y="39"/>
                      <a:pt x="22" y="39"/>
                      <a:pt x="23" y="40"/>
                    </a:cubicBezTo>
                    <a:cubicBezTo>
                      <a:pt x="23" y="40"/>
                      <a:pt x="24" y="40"/>
                      <a:pt x="24" y="41"/>
                    </a:cubicBezTo>
                    <a:cubicBezTo>
                      <a:pt x="24" y="41"/>
                      <a:pt x="24" y="41"/>
                      <a:pt x="24" y="41"/>
                    </a:cubicBezTo>
                    <a:cubicBezTo>
                      <a:pt x="25" y="42"/>
                      <a:pt x="26" y="43"/>
                      <a:pt x="27" y="44"/>
                    </a:cubicBezTo>
                    <a:cubicBezTo>
                      <a:pt x="28" y="44"/>
                      <a:pt x="29" y="43"/>
                      <a:pt x="31" y="43"/>
                    </a:cubicBezTo>
                    <a:cubicBezTo>
                      <a:pt x="32" y="43"/>
                      <a:pt x="33" y="43"/>
                      <a:pt x="34" y="44"/>
                    </a:cubicBezTo>
                    <a:cubicBezTo>
                      <a:pt x="34" y="44"/>
                      <a:pt x="34" y="45"/>
                      <a:pt x="35" y="45"/>
                    </a:cubicBezTo>
                    <a:cubicBezTo>
                      <a:pt x="36" y="46"/>
                      <a:pt x="36" y="46"/>
                      <a:pt x="37" y="47"/>
                    </a:cubicBezTo>
                    <a:cubicBezTo>
                      <a:pt x="37" y="48"/>
                      <a:pt x="37" y="49"/>
                      <a:pt x="38" y="49"/>
                    </a:cubicBezTo>
                    <a:cubicBezTo>
                      <a:pt x="38" y="50"/>
                      <a:pt x="38" y="50"/>
                      <a:pt x="39" y="50"/>
                    </a:cubicBezTo>
                    <a:cubicBezTo>
                      <a:pt x="39" y="50"/>
                      <a:pt x="40" y="50"/>
                      <a:pt x="40" y="50"/>
                    </a:cubicBezTo>
                    <a:cubicBezTo>
                      <a:pt x="40" y="49"/>
                      <a:pt x="41" y="48"/>
                      <a:pt x="41" y="47"/>
                    </a:cubicBezTo>
                    <a:cubicBezTo>
                      <a:pt x="42" y="46"/>
                      <a:pt x="44" y="45"/>
                      <a:pt x="45" y="44"/>
                    </a:cubicBezTo>
                    <a:cubicBezTo>
                      <a:pt x="46" y="44"/>
                      <a:pt x="47" y="44"/>
                      <a:pt x="48" y="44"/>
                    </a:cubicBezTo>
                    <a:cubicBezTo>
                      <a:pt x="49" y="44"/>
                      <a:pt x="50" y="43"/>
                      <a:pt x="51" y="42"/>
                    </a:cubicBezTo>
                    <a:cubicBezTo>
                      <a:pt x="53" y="41"/>
                      <a:pt x="52" y="39"/>
                      <a:pt x="51" y="37"/>
                    </a:cubicBezTo>
                    <a:cubicBezTo>
                      <a:pt x="50" y="36"/>
                      <a:pt x="51" y="35"/>
                      <a:pt x="52" y="34"/>
                    </a:cubicBezTo>
                    <a:cubicBezTo>
                      <a:pt x="53" y="33"/>
                      <a:pt x="53" y="31"/>
                      <a:pt x="54" y="30"/>
                    </a:cubicBezTo>
                    <a:cubicBezTo>
                      <a:pt x="55" y="29"/>
                      <a:pt x="57" y="29"/>
                      <a:pt x="58" y="28"/>
                    </a:cubicBezTo>
                    <a:cubicBezTo>
                      <a:pt x="59" y="27"/>
                      <a:pt x="59" y="25"/>
                      <a:pt x="60" y="24"/>
                    </a:cubicBezTo>
                    <a:cubicBezTo>
                      <a:pt x="61" y="22"/>
                      <a:pt x="63" y="20"/>
                      <a:pt x="62" y="18"/>
                    </a:cubicBezTo>
                    <a:cubicBezTo>
                      <a:pt x="61" y="14"/>
                      <a:pt x="56" y="12"/>
                      <a:pt x="53" y="14"/>
                    </a:cubicBezTo>
                    <a:cubicBezTo>
                      <a:pt x="53" y="14"/>
                      <a:pt x="53" y="15"/>
                      <a:pt x="52" y="15"/>
                    </a:cubicBezTo>
                    <a:cubicBezTo>
                      <a:pt x="51" y="15"/>
                      <a:pt x="51" y="16"/>
                      <a:pt x="50" y="16"/>
                    </a:cubicBezTo>
                    <a:cubicBezTo>
                      <a:pt x="50" y="17"/>
                      <a:pt x="50" y="17"/>
                      <a:pt x="49" y="17"/>
                    </a:cubicBezTo>
                    <a:cubicBezTo>
                      <a:pt x="48" y="17"/>
                      <a:pt x="48" y="16"/>
                      <a:pt x="47" y="15"/>
                    </a:cubicBezTo>
                    <a:cubicBezTo>
                      <a:pt x="47" y="14"/>
                      <a:pt x="46" y="13"/>
                      <a:pt x="46" y="13"/>
                    </a:cubicBezTo>
                    <a:lnTo>
                      <a:pt x="45" y="13"/>
                    </a:lnTo>
                    <a:close/>
                  </a:path>
                </a:pathLst>
              </a:custGeom>
              <a:grp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sp>
            <p:nvSpPr>
              <p:cNvPr id="153" name="Freeform 95">
                <a:extLst>
                  <a:ext uri="{FF2B5EF4-FFF2-40B4-BE49-F238E27FC236}">
                    <a16:creationId xmlns:a16="http://schemas.microsoft.com/office/drawing/2014/main" id="{14CD883D-7EEB-DC5D-09B8-9FC6B1B5637F}"/>
                  </a:ext>
                </a:extLst>
              </p:cNvPr>
              <p:cNvSpPr>
                <a:spLocks/>
              </p:cNvSpPr>
              <p:nvPr/>
            </p:nvSpPr>
            <p:spPr bwMode="auto">
              <a:xfrm>
                <a:off x="1976171" y="5410826"/>
                <a:ext cx="30060" cy="21710"/>
              </a:xfrm>
              <a:custGeom>
                <a:avLst/>
                <a:gdLst/>
                <a:ahLst/>
                <a:cxnLst>
                  <a:cxn ang="0">
                    <a:pos x="4" y="3"/>
                  </a:cxn>
                  <a:cxn ang="0">
                    <a:pos x="0" y="4"/>
                  </a:cxn>
                  <a:cxn ang="0">
                    <a:pos x="0" y="6"/>
                  </a:cxn>
                  <a:cxn ang="0">
                    <a:pos x="1" y="11"/>
                  </a:cxn>
                  <a:cxn ang="0">
                    <a:pos x="1" y="13"/>
                  </a:cxn>
                  <a:cxn ang="0">
                    <a:pos x="4" y="12"/>
                  </a:cxn>
                  <a:cxn ang="0">
                    <a:pos x="8" y="12"/>
                  </a:cxn>
                  <a:cxn ang="0">
                    <a:pos x="9" y="12"/>
                  </a:cxn>
                  <a:cxn ang="0">
                    <a:pos x="12" y="14"/>
                  </a:cxn>
                  <a:cxn ang="0">
                    <a:pos x="24" y="20"/>
                  </a:cxn>
                  <a:cxn ang="0">
                    <a:pos x="27" y="21"/>
                  </a:cxn>
                  <a:cxn ang="0">
                    <a:pos x="28" y="21"/>
                  </a:cxn>
                  <a:cxn ang="0">
                    <a:pos x="29" y="16"/>
                  </a:cxn>
                  <a:cxn ang="0">
                    <a:pos x="27" y="12"/>
                  </a:cxn>
                  <a:cxn ang="0">
                    <a:pos x="25" y="9"/>
                  </a:cxn>
                  <a:cxn ang="0">
                    <a:pos x="24" y="5"/>
                  </a:cxn>
                  <a:cxn ang="0">
                    <a:pos x="21" y="3"/>
                  </a:cxn>
                  <a:cxn ang="0">
                    <a:pos x="16" y="0"/>
                  </a:cxn>
                  <a:cxn ang="0">
                    <a:pos x="4" y="3"/>
                  </a:cxn>
                </a:cxnLst>
                <a:rect l="0" t="0" r="r" b="b"/>
                <a:pathLst>
                  <a:path w="30" h="22">
                    <a:moveTo>
                      <a:pt x="4" y="3"/>
                    </a:moveTo>
                    <a:cubicBezTo>
                      <a:pt x="3" y="3"/>
                      <a:pt x="0" y="3"/>
                      <a:pt x="0" y="4"/>
                    </a:cubicBezTo>
                    <a:cubicBezTo>
                      <a:pt x="0" y="5"/>
                      <a:pt x="0" y="5"/>
                      <a:pt x="0" y="6"/>
                    </a:cubicBezTo>
                    <a:cubicBezTo>
                      <a:pt x="1" y="7"/>
                      <a:pt x="1" y="9"/>
                      <a:pt x="1" y="11"/>
                    </a:cubicBezTo>
                    <a:cubicBezTo>
                      <a:pt x="1" y="12"/>
                      <a:pt x="1" y="12"/>
                      <a:pt x="1" y="13"/>
                    </a:cubicBezTo>
                    <a:cubicBezTo>
                      <a:pt x="2" y="14"/>
                      <a:pt x="3" y="13"/>
                      <a:pt x="4" y="12"/>
                    </a:cubicBezTo>
                    <a:cubicBezTo>
                      <a:pt x="6" y="12"/>
                      <a:pt x="7" y="12"/>
                      <a:pt x="8" y="12"/>
                    </a:cubicBezTo>
                    <a:cubicBezTo>
                      <a:pt x="9" y="12"/>
                      <a:pt x="9" y="12"/>
                      <a:pt x="9" y="12"/>
                    </a:cubicBezTo>
                    <a:cubicBezTo>
                      <a:pt x="10" y="13"/>
                      <a:pt x="11" y="13"/>
                      <a:pt x="12" y="14"/>
                    </a:cubicBezTo>
                    <a:cubicBezTo>
                      <a:pt x="15" y="18"/>
                      <a:pt x="20" y="18"/>
                      <a:pt x="24" y="20"/>
                    </a:cubicBezTo>
                    <a:cubicBezTo>
                      <a:pt x="25" y="20"/>
                      <a:pt x="26" y="21"/>
                      <a:pt x="27" y="21"/>
                    </a:cubicBezTo>
                    <a:cubicBezTo>
                      <a:pt x="27" y="21"/>
                      <a:pt x="28" y="22"/>
                      <a:pt x="28" y="21"/>
                    </a:cubicBezTo>
                    <a:cubicBezTo>
                      <a:pt x="30" y="21"/>
                      <a:pt x="30" y="17"/>
                      <a:pt x="29" y="16"/>
                    </a:cubicBezTo>
                    <a:cubicBezTo>
                      <a:pt x="29" y="14"/>
                      <a:pt x="28" y="13"/>
                      <a:pt x="27" y="12"/>
                    </a:cubicBezTo>
                    <a:cubicBezTo>
                      <a:pt x="26" y="11"/>
                      <a:pt x="26" y="10"/>
                      <a:pt x="25" y="9"/>
                    </a:cubicBezTo>
                    <a:cubicBezTo>
                      <a:pt x="25" y="8"/>
                      <a:pt x="24" y="7"/>
                      <a:pt x="24" y="5"/>
                    </a:cubicBezTo>
                    <a:cubicBezTo>
                      <a:pt x="23" y="4"/>
                      <a:pt x="22" y="4"/>
                      <a:pt x="21" y="3"/>
                    </a:cubicBezTo>
                    <a:cubicBezTo>
                      <a:pt x="19" y="1"/>
                      <a:pt x="18" y="0"/>
                      <a:pt x="16" y="0"/>
                    </a:cubicBezTo>
                    <a:lnTo>
                      <a:pt x="4" y="3"/>
                    </a:lnTo>
                    <a:close/>
                  </a:path>
                </a:pathLst>
              </a:custGeom>
              <a:grp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sp>
            <p:nvSpPr>
              <p:cNvPr id="154" name="Freeform 96">
                <a:extLst>
                  <a:ext uri="{FF2B5EF4-FFF2-40B4-BE49-F238E27FC236}">
                    <a16:creationId xmlns:a16="http://schemas.microsoft.com/office/drawing/2014/main" id="{064BB6E7-7A53-CB98-0EC2-ED3747B87F45}"/>
                  </a:ext>
                </a:extLst>
              </p:cNvPr>
              <p:cNvSpPr>
                <a:spLocks/>
              </p:cNvSpPr>
              <p:nvPr/>
            </p:nvSpPr>
            <p:spPr bwMode="auto">
              <a:xfrm>
                <a:off x="1836725" y="5480967"/>
                <a:ext cx="25050" cy="20040"/>
              </a:xfrm>
              <a:custGeom>
                <a:avLst/>
                <a:gdLst/>
                <a:ahLst/>
                <a:cxnLst>
                  <a:cxn ang="0">
                    <a:pos x="25" y="2"/>
                  </a:cxn>
                  <a:cxn ang="0">
                    <a:pos x="24" y="1"/>
                  </a:cxn>
                  <a:cxn ang="0">
                    <a:pos x="18" y="1"/>
                  </a:cxn>
                  <a:cxn ang="0">
                    <a:pos x="16" y="2"/>
                  </a:cxn>
                  <a:cxn ang="0">
                    <a:pos x="13" y="4"/>
                  </a:cxn>
                  <a:cxn ang="0">
                    <a:pos x="8" y="7"/>
                  </a:cxn>
                  <a:cxn ang="0">
                    <a:pos x="4" y="10"/>
                  </a:cxn>
                  <a:cxn ang="0">
                    <a:pos x="1" y="17"/>
                  </a:cxn>
                  <a:cxn ang="0">
                    <a:pos x="12" y="18"/>
                  </a:cxn>
                  <a:cxn ang="0">
                    <a:pos x="21" y="13"/>
                  </a:cxn>
                  <a:cxn ang="0">
                    <a:pos x="24" y="8"/>
                  </a:cxn>
                  <a:cxn ang="0">
                    <a:pos x="23" y="5"/>
                  </a:cxn>
                  <a:cxn ang="0">
                    <a:pos x="22" y="2"/>
                  </a:cxn>
                  <a:cxn ang="0">
                    <a:pos x="25" y="2"/>
                  </a:cxn>
                </a:cxnLst>
                <a:rect l="0" t="0" r="r" b="b"/>
                <a:pathLst>
                  <a:path w="25" h="20">
                    <a:moveTo>
                      <a:pt x="25" y="2"/>
                    </a:moveTo>
                    <a:cubicBezTo>
                      <a:pt x="25" y="1"/>
                      <a:pt x="25" y="1"/>
                      <a:pt x="24" y="1"/>
                    </a:cubicBezTo>
                    <a:cubicBezTo>
                      <a:pt x="22" y="0"/>
                      <a:pt x="20" y="1"/>
                      <a:pt x="18" y="1"/>
                    </a:cubicBezTo>
                    <a:cubicBezTo>
                      <a:pt x="17" y="1"/>
                      <a:pt x="17" y="1"/>
                      <a:pt x="16" y="2"/>
                    </a:cubicBezTo>
                    <a:cubicBezTo>
                      <a:pt x="15" y="3"/>
                      <a:pt x="14" y="4"/>
                      <a:pt x="13" y="4"/>
                    </a:cubicBezTo>
                    <a:cubicBezTo>
                      <a:pt x="12" y="5"/>
                      <a:pt x="10" y="6"/>
                      <a:pt x="8" y="7"/>
                    </a:cubicBezTo>
                    <a:cubicBezTo>
                      <a:pt x="7" y="8"/>
                      <a:pt x="5" y="9"/>
                      <a:pt x="4" y="10"/>
                    </a:cubicBezTo>
                    <a:cubicBezTo>
                      <a:pt x="2" y="11"/>
                      <a:pt x="0" y="15"/>
                      <a:pt x="1" y="17"/>
                    </a:cubicBezTo>
                    <a:cubicBezTo>
                      <a:pt x="4" y="20"/>
                      <a:pt x="9" y="19"/>
                      <a:pt x="12" y="18"/>
                    </a:cubicBezTo>
                    <a:cubicBezTo>
                      <a:pt x="15" y="16"/>
                      <a:pt x="18" y="16"/>
                      <a:pt x="21" y="13"/>
                    </a:cubicBezTo>
                    <a:cubicBezTo>
                      <a:pt x="22" y="11"/>
                      <a:pt x="24" y="10"/>
                      <a:pt x="24" y="8"/>
                    </a:cubicBezTo>
                    <a:cubicBezTo>
                      <a:pt x="24" y="7"/>
                      <a:pt x="23" y="6"/>
                      <a:pt x="23" y="5"/>
                    </a:cubicBezTo>
                    <a:cubicBezTo>
                      <a:pt x="23" y="4"/>
                      <a:pt x="23" y="3"/>
                      <a:pt x="22" y="2"/>
                    </a:cubicBezTo>
                    <a:lnTo>
                      <a:pt x="25" y="2"/>
                    </a:lnTo>
                    <a:close/>
                  </a:path>
                </a:pathLst>
              </a:custGeom>
              <a:grp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grpSp>
        <p:sp>
          <p:nvSpPr>
            <p:cNvPr id="122" name="Freeform 99">
              <a:extLst>
                <a:ext uri="{FF2B5EF4-FFF2-40B4-BE49-F238E27FC236}">
                  <a16:creationId xmlns:a16="http://schemas.microsoft.com/office/drawing/2014/main" id="{AA664F3D-157E-B312-FF15-8FA72708C165}"/>
                </a:ext>
              </a:extLst>
            </p:cNvPr>
            <p:cNvSpPr>
              <a:spLocks/>
            </p:cNvSpPr>
            <p:nvPr/>
          </p:nvSpPr>
          <p:spPr bwMode="auto">
            <a:xfrm>
              <a:off x="7058435" y="2646613"/>
              <a:ext cx="8338" cy="7412"/>
            </a:xfrm>
            <a:custGeom>
              <a:avLst/>
              <a:gdLst/>
              <a:ahLst/>
              <a:cxnLst>
                <a:cxn ang="0">
                  <a:pos x="7" y="0"/>
                </a:cxn>
                <a:cxn ang="0">
                  <a:pos x="3" y="3"/>
                </a:cxn>
                <a:cxn ang="0">
                  <a:pos x="2" y="5"/>
                </a:cxn>
                <a:cxn ang="0">
                  <a:pos x="2" y="7"/>
                </a:cxn>
                <a:cxn ang="0">
                  <a:pos x="4" y="6"/>
                </a:cxn>
                <a:cxn ang="0">
                  <a:pos x="5" y="5"/>
                </a:cxn>
                <a:cxn ang="0">
                  <a:pos x="7" y="3"/>
                </a:cxn>
                <a:cxn ang="0">
                  <a:pos x="8" y="2"/>
                </a:cxn>
                <a:cxn ang="0">
                  <a:pos x="8" y="1"/>
                </a:cxn>
                <a:cxn ang="0">
                  <a:pos x="7" y="0"/>
                </a:cxn>
              </a:cxnLst>
              <a:rect l="0" t="0" r="r" b="b"/>
              <a:pathLst>
                <a:path w="8" h="7">
                  <a:moveTo>
                    <a:pt x="7" y="0"/>
                  </a:moveTo>
                  <a:cubicBezTo>
                    <a:pt x="6" y="1"/>
                    <a:pt x="4" y="1"/>
                    <a:pt x="3" y="3"/>
                  </a:cubicBezTo>
                  <a:cubicBezTo>
                    <a:pt x="3" y="3"/>
                    <a:pt x="2" y="4"/>
                    <a:pt x="2" y="5"/>
                  </a:cubicBezTo>
                  <a:cubicBezTo>
                    <a:pt x="1" y="5"/>
                    <a:pt x="0" y="7"/>
                    <a:pt x="2" y="7"/>
                  </a:cubicBezTo>
                  <a:cubicBezTo>
                    <a:pt x="2" y="7"/>
                    <a:pt x="3" y="6"/>
                    <a:pt x="4" y="6"/>
                  </a:cubicBezTo>
                  <a:cubicBezTo>
                    <a:pt x="4" y="5"/>
                    <a:pt x="5" y="5"/>
                    <a:pt x="5" y="5"/>
                  </a:cubicBezTo>
                  <a:cubicBezTo>
                    <a:pt x="6" y="4"/>
                    <a:pt x="7" y="4"/>
                    <a:pt x="7" y="3"/>
                  </a:cubicBezTo>
                  <a:cubicBezTo>
                    <a:pt x="7" y="3"/>
                    <a:pt x="7" y="3"/>
                    <a:pt x="8" y="2"/>
                  </a:cubicBezTo>
                  <a:cubicBezTo>
                    <a:pt x="8" y="2"/>
                    <a:pt x="8" y="2"/>
                    <a:pt x="8" y="1"/>
                  </a:cubicBezTo>
                  <a:lnTo>
                    <a:pt x="7" y="0"/>
                  </a:lnTo>
                  <a:close/>
                </a:path>
              </a:pathLst>
            </a:custGeom>
            <a:solidFill>
              <a:schemeClr val="tx2"/>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sp>
          <p:nvSpPr>
            <p:cNvPr id="123" name="Freeform 102">
              <a:extLst>
                <a:ext uri="{FF2B5EF4-FFF2-40B4-BE49-F238E27FC236}">
                  <a16:creationId xmlns:a16="http://schemas.microsoft.com/office/drawing/2014/main" id="{167810C3-D873-E8A8-FA54-745BF767BE1F}"/>
                </a:ext>
              </a:extLst>
            </p:cNvPr>
            <p:cNvSpPr>
              <a:spLocks/>
            </p:cNvSpPr>
            <p:nvPr/>
          </p:nvSpPr>
          <p:spPr bwMode="auto">
            <a:xfrm>
              <a:off x="7131622" y="2627158"/>
              <a:ext cx="12044" cy="2780"/>
            </a:xfrm>
            <a:custGeom>
              <a:avLst/>
              <a:gdLst/>
              <a:ahLst/>
              <a:cxnLst>
                <a:cxn ang="0">
                  <a:pos x="9" y="1"/>
                </a:cxn>
                <a:cxn ang="0">
                  <a:pos x="9" y="0"/>
                </a:cxn>
                <a:cxn ang="0">
                  <a:pos x="5" y="1"/>
                </a:cxn>
                <a:cxn ang="0">
                  <a:pos x="1" y="1"/>
                </a:cxn>
                <a:cxn ang="0">
                  <a:pos x="2" y="2"/>
                </a:cxn>
                <a:cxn ang="0">
                  <a:pos x="5" y="3"/>
                </a:cxn>
                <a:cxn ang="0">
                  <a:pos x="9" y="3"/>
                </a:cxn>
                <a:cxn ang="0">
                  <a:pos x="11" y="2"/>
                </a:cxn>
                <a:cxn ang="0">
                  <a:pos x="11" y="2"/>
                </a:cxn>
                <a:cxn ang="0">
                  <a:pos x="9" y="1"/>
                </a:cxn>
              </a:cxnLst>
              <a:rect l="0" t="0" r="r" b="b"/>
              <a:pathLst>
                <a:path w="11" h="3">
                  <a:moveTo>
                    <a:pt x="9" y="1"/>
                  </a:moveTo>
                  <a:cubicBezTo>
                    <a:pt x="9" y="0"/>
                    <a:pt x="9" y="0"/>
                    <a:pt x="9" y="0"/>
                  </a:cubicBezTo>
                  <a:cubicBezTo>
                    <a:pt x="7" y="0"/>
                    <a:pt x="6" y="0"/>
                    <a:pt x="5" y="1"/>
                  </a:cubicBezTo>
                  <a:cubicBezTo>
                    <a:pt x="4" y="1"/>
                    <a:pt x="2" y="1"/>
                    <a:pt x="1" y="1"/>
                  </a:cubicBezTo>
                  <a:cubicBezTo>
                    <a:pt x="0" y="2"/>
                    <a:pt x="1" y="2"/>
                    <a:pt x="2" y="2"/>
                  </a:cubicBezTo>
                  <a:cubicBezTo>
                    <a:pt x="3" y="2"/>
                    <a:pt x="4" y="3"/>
                    <a:pt x="5" y="3"/>
                  </a:cubicBezTo>
                  <a:cubicBezTo>
                    <a:pt x="6" y="3"/>
                    <a:pt x="7" y="3"/>
                    <a:pt x="9" y="3"/>
                  </a:cubicBezTo>
                  <a:cubicBezTo>
                    <a:pt x="9" y="3"/>
                    <a:pt x="10" y="3"/>
                    <a:pt x="11" y="2"/>
                  </a:cubicBezTo>
                  <a:cubicBezTo>
                    <a:pt x="11" y="2"/>
                    <a:pt x="11" y="2"/>
                    <a:pt x="11" y="2"/>
                  </a:cubicBezTo>
                  <a:lnTo>
                    <a:pt x="9" y="1"/>
                  </a:lnTo>
                  <a:close/>
                </a:path>
              </a:pathLst>
            </a:custGeom>
            <a:solidFill>
              <a:schemeClr val="tx2"/>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grpSp>
          <p:nvGrpSpPr>
            <p:cNvPr id="124" name="Group 62">
              <a:extLst>
                <a:ext uri="{FF2B5EF4-FFF2-40B4-BE49-F238E27FC236}">
                  <a16:creationId xmlns:a16="http://schemas.microsoft.com/office/drawing/2014/main" id="{6BC42E31-E20C-ADB5-DD15-41B8A8F93CA5}"/>
                </a:ext>
              </a:extLst>
            </p:cNvPr>
            <p:cNvGrpSpPr/>
            <p:nvPr/>
          </p:nvGrpSpPr>
          <p:grpSpPr>
            <a:xfrm>
              <a:off x="7247426" y="2190811"/>
              <a:ext cx="421524" cy="335366"/>
              <a:chOff x="2277611" y="3933693"/>
              <a:chExt cx="379930" cy="302273"/>
            </a:xfrm>
            <a:solidFill>
              <a:schemeClr val="tx2"/>
            </a:solidFill>
          </p:grpSpPr>
          <p:sp>
            <p:nvSpPr>
              <p:cNvPr id="148" name="Freeform 106">
                <a:extLst>
                  <a:ext uri="{FF2B5EF4-FFF2-40B4-BE49-F238E27FC236}">
                    <a16:creationId xmlns:a16="http://schemas.microsoft.com/office/drawing/2014/main" id="{D193E85A-1A33-5C61-CB79-342F88CADAAD}"/>
                  </a:ext>
                </a:extLst>
              </p:cNvPr>
              <p:cNvSpPr>
                <a:spLocks noEditPoints="1"/>
              </p:cNvSpPr>
              <p:nvPr/>
            </p:nvSpPr>
            <p:spPr bwMode="auto">
              <a:xfrm>
                <a:off x="2277611" y="3933693"/>
                <a:ext cx="157817" cy="291419"/>
              </a:xfrm>
              <a:custGeom>
                <a:avLst/>
                <a:gdLst/>
                <a:ahLst/>
                <a:cxnLst>
                  <a:cxn ang="0">
                    <a:pos x="92" y="72"/>
                  </a:cxn>
                  <a:cxn ang="0">
                    <a:pos x="75" y="76"/>
                  </a:cxn>
                  <a:cxn ang="0">
                    <a:pos x="65" y="79"/>
                  </a:cxn>
                  <a:cxn ang="0">
                    <a:pos x="62" y="97"/>
                  </a:cxn>
                  <a:cxn ang="0">
                    <a:pos x="69" y="109"/>
                  </a:cxn>
                  <a:cxn ang="0">
                    <a:pos x="60" y="103"/>
                  </a:cxn>
                  <a:cxn ang="0">
                    <a:pos x="45" y="81"/>
                  </a:cxn>
                  <a:cxn ang="0">
                    <a:pos x="58" y="74"/>
                  </a:cxn>
                  <a:cxn ang="0">
                    <a:pos x="80" y="70"/>
                  </a:cxn>
                  <a:cxn ang="0">
                    <a:pos x="99" y="67"/>
                  </a:cxn>
                  <a:cxn ang="0">
                    <a:pos x="152" y="264"/>
                  </a:cxn>
                  <a:cxn ang="0">
                    <a:pos x="145" y="261"/>
                  </a:cxn>
                  <a:cxn ang="0">
                    <a:pos x="151" y="239"/>
                  </a:cxn>
                  <a:cxn ang="0">
                    <a:pos x="142" y="225"/>
                  </a:cxn>
                  <a:cxn ang="0">
                    <a:pos x="148" y="222"/>
                  </a:cxn>
                  <a:cxn ang="0">
                    <a:pos x="128" y="207"/>
                  </a:cxn>
                  <a:cxn ang="0">
                    <a:pos x="96" y="204"/>
                  </a:cxn>
                  <a:cxn ang="0">
                    <a:pos x="100" y="187"/>
                  </a:cxn>
                  <a:cxn ang="0">
                    <a:pos x="118" y="185"/>
                  </a:cxn>
                  <a:cxn ang="0">
                    <a:pos x="120" y="164"/>
                  </a:cxn>
                  <a:cxn ang="0">
                    <a:pos x="136" y="155"/>
                  </a:cxn>
                  <a:cxn ang="0">
                    <a:pos x="149" y="152"/>
                  </a:cxn>
                  <a:cxn ang="0">
                    <a:pos x="158" y="131"/>
                  </a:cxn>
                  <a:cxn ang="0">
                    <a:pos x="125" y="109"/>
                  </a:cxn>
                  <a:cxn ang="0">
                    <a:pos x="122" y="92"/>
                  </a:cxn>
                  <a:cxn ang="0">
                    <a:pos x="129" y="66"/>
                  </a:cxn>
                  <a:cxn ang="0">
                    <a:pos x="139" y="50"/>
                  </a:cxn>
                  <a:cxn ang="0">
                    <a:pos x="136" y="26"/>
                  </a:cxn>
                  <a:cxn ang="0">
                    <a:pos x="140" y="2"/>
                  </a:cxn>
                  <a:cxn ang="0">
                    <a:pos x="108" y="16"/>
                  </a:cxn>
                  <a:cxn ang="0">
                    <a:pos x="87" y="45"/>
                  </a:cxn>
                  <a:cxn ang="0">
                    <a:pos x="55" y="58"/>
                  </a:cxn>
                  <a:cxn ang="0">
                    <a:pos x="24" y="72"/>
                  </a:cxn>
                  <a:cxn ang="0">
                    <a:pos x="19" y="105"/>
                  </a:cxn>
                  <a:cxn ang="0">
                    <a:pos x="31" y="104"/>
                  </a:cxn>
                  <a:cxn ang="0">
                    <a:pos x="39" y="106"/>
                  </a:cxn>
                  <a:cxn ang="0">
                    <a:pos x="38" y="124"/>
                  </a:cxn>
                  <a:cxn ang="0">
                    <a:pos x="21" y="118"/>
                  </a:cxn>
                  <a:cxn ang="0">
                    <a:pos x="5" y="120"/>
                  </a:cxn>
                  <a:cxn ang="0">
                    <a:pos x="6" y="160"/>
                  </a:cxn>
                  <a:cxn ang="0">
                    <a:pos x="15" y="167"/>
                  </a:cxn>
                  <a:cxn ang="0">
                    <a:pos x="12" y="177"/>
                  </a:cxn>
                  <a:cxn ang="0">
                    <a:pos x="5" y="207"/>
                  </a:cxn>
                  <a:cxn ang="0">
                    <a:pos x="13" y="227"/>
                  </a:cxn>
                  <a:cxn ang="0">
                    <a:pos x="22" y="223"/>
                  </a:cxn>
                  <a:cxn ang="0">
                    <a:pos x="28" y="224"/>
                  </a:cxn>
                  <a:cxn ang="0">
                    <a:pos x="34" y="240"/>
                  </a:cxn>
                  <a:cxn ang="0">
                    <a:pos x="32" y="261"/>
                  </a:cxn>
                  <a:cxn ang="0">
                    <a:pos x="49" y="272"/>
                  </a:cxn>
                  <a:cxn ang="0">
                    <a:pos x="63" y="274"/>
                  </a:cxn>
                  <a:cxn ang="0">
                    <a:pos x="72" y="279"/>
                  </a:cxn>
                  <a:cxn ang="0">
                    <a:pos x="86" y="277"/>
                  </a:cxn>
                  <a:cxn ang="0">
                    <a:pos x="105" y="281"/>
                  </a:cxn>
                  <a:cxn ang="0">
                    <a:pos x="102" y="259"/>
                  </a:cxn>
                  <a:cxn ang="0">
                    <a:pos x="88" y="264"/>
                  </a:cxn>
                  <a:cxn ang="0">
                    <a:pos x="90" y="246"/>
                  </a:cxn>
                  <a:cxn ang="0">
                    <a:pos x="104" y="244"/>
                  </a:cxn>
                  <a:cxn ang="0">
                    <a:pos x="120" y="257"/>
                  </a:cxn>
                  <a:cxn ang="0">
                    <a:pos x="138" y="275"/>
                  </a:cxn>
                  <a:cxn ang="0">
                    <a:pos x="149" y="288"/>
                  </a:cxn>
                  <a:cxn ang="0">
                    <a:pos x="155" y="271"/>
                  </a:cxn>
                </a:cxnLst>
                <a:rect l="0" t="0" r="r" b="b"/>
                <a:pathLst>
                  <a:path w="161" h="297">
                    <a:moveTo>
                      <a:pt x="35" y="281"/>
                    </a:moveTo>
                    <a:cubicBezTo>
                      <a:pt x="35" y="281"/>
                      <a:pt x="35" y="281"/>
                      <a:pt x="36" y="281"/>
                    </a:cubicBezTo>
                    <a:cubicBezTo>
                      <a:pt x="36" y="281"/>
                      <a:pt x="36" y="281"/>
                      <a:pt x="36" y="280"/>
                    </a:cubicBezTo>
                    <a:cubicBezTo>
                      <a:pt x="35" y="280"/>
                      <a:pt x="35" y="280"/>
                      <a:pt x="35" y="280"/>
                    </a:cubicBezTo>
                    <a:cubicBezTo>
                      <a:pt x="35" y="280"/>
                      <a:pt x="35" y="281"/>
                      <a:pt x="35" y="281"/>
                    </a:cubicBezTo>
                    <a:moveTo>
                      <a:pt x="92" y="72"/>
                    </a:moveTo>
                    <a:cubicBezTo>
                      <a:pt x="90" y="72"/>
                      <a:pt x="90" y="72"/>
                      <a:pt x="89" y="74"/>
                    </a:cubicBezTo>
                    <a:cubicBezTo>
                      <a:pt x="88" y="75"/>
                      <a:pt x="88" y="76"/>
                      <a:pt x="87" y="77"/>
                    </a:cubicBezTo>
                    <a:cubicBezTo>
                      <a:pt x="86" y="77"/>
                      <a:pt x="85" y="77"/>
                      <a:pt x="85" y="77"/>
                    </a:cubicBezTo>
                    <a:cubicBezTo>
                      <a:pt x="84" y="77"/>
                      <a:pt x="84" y="78"/>
                      <a:pt x="83" y="78"/>
                    </a:cubicBezTo>
                    <a:cubicBezTo>
                      <a:pt x="81" y="78"/>
                      <a:pt x="80" y="78"/>
                      <a:pt x="79" y="77"/>
                    </a:cubicBezTo>
                    <a:cubicBezTo>
                      <a:pt x="77" y="76"/>
                      <a:pt x="77" y="76"/>
                      <a:pt x="75" y="76"/>
                    </a:cubicBezTo>
                    <a:cubicBezTo>
                      <a:pt x="73" y="76"/>
                      <a:pt x="72" y="78"/>
                      <a:pt x="71" y="78"/>
                    </a:cubicBezTo>
                    <a:cubicBezTo>
                      <a:pt x="69" y="78"/>
                      <a:pt x="69" y="78"/>
                      <a:pt x="68" y="79"/>
                    </a:cubicBezTo>
                    <a:cubicBezTo>
                      <a:pt x="67" y="79"/>
                      <a:pt x="67" y="79"/>
                      <a:pt x="66" y="79"/>
                    </a:cubicBezTo>
                    <a:cubicBezTo>
                      <a:pt x="66" y="80"/>
                      <a:pt x="67" y="81"/>
                      <a:pt x="65" y="80"/>
                    </a:cubicBezTo>
                    <a:cubicBezTo>
                      <a:pt x="68" y="76"/>
                      <a:pt x="68" y="76"/>
                      <a:pt x="68" y="76"/>
                    </a:cubicBezTo>
                    <a:cubicBezTo>
                      <a:pt x="66" y="77"/>
                      <a:pt x="66" y="78"/>
                      <a:pt x="65" y="79"/>
                    </a:cubicBezTo>
                    <a:cubicBezTo>
                      <a:pt x="64" y="80"/>
                      <a:pt x="62" y="81"/>
                      <a:pt x="61" y="82"/>
                    </a:cubicBezTo>
                    <a:cubicBezTo>
                      <a:pt x="61" y="83"/>
                      <a:pt x="61" y="84"/>
                      <a:pt x="61" y="84"/>
                    </a:cubicBezTo>
                    <a:cubicBezTo>
                      <a:pt x="61" y="85"/>
                      <a:pt x="60" y="85"/>
                      <a:pt x="60" y="85"/>
                    </a:cubicBezTo>
                    <a:cubicBezTo>
                      <a:pt x="60" y="88"/>
                      <a:pt x="64" y="88"/>
                      <a:pt x="63" y="91"/>
                    </a:cubicBezTo>
                    <a:cubicBezTo>
                      <a:pt x="62" y="92"/>
                      <a:pt x="62" y="93"/>
                      <a:pt x="62" y="94"/>
                    </a:cubicBezTo>
                    <a:cubicBezTo>
                      <a:pt x="61" y="95"/>
                      <a:pt x="62" y="96"/>
                      <a:pt x="62" y="97"/>
                    </a:cubicBezTo>
                    <a:cubicBezTo>
                      <a:pt x="62" y="98"/>
                      <a:pt x="62" y="99"/>
                      <a:pt x="62" y="100"/>
                    </a:cubicBezTo>
                    <a:cubicBezTo>
                      <a:pt x="62" y="101"/>
                      <a:pt x="63" y="101"/>
                      <a:pt x="63" y="102"/>
                    </a:cubicBezTo>
                    <a:cubicBezTo>
                      <a:pt x="63" y="102"/>
                      <a:pt x="63" y="103"/>
                      <a:pt x="63" y="104"/>
                    </a:cubicBezTo>
                    <a:cubicBezTo>
                      <a:pt x="64" y="104"/>
                      <a:pt x="65" y="104"/>
                      <a:pt x="66" y="104"/>
                    </a:cubicBezTo>
                    <a:cubicBezTo>
                      <a:pt x="67" y="104"/>
                      <a:pt x="67" y="104"/>
                      <a:pt x="68" y="104"/>
                    </a:cubicBezTo>
                    <a:cubicBezTo>
                      <a:pt x="69" y="105"/>
                      <a:pt x="70" y="108"/>
                      <a:pt x="69" y="109"/>
                    </a:cubicBezTo>
                    <a:cubicBezTo>
                      <a:pt x="69" y="110"/>
                      <a:pt x="66" y="111"/>
                      <a:pt x="65" y="111"/>
                    </a:cubicBezTo>
                    <a:cubicBezTo>
                      <a:pt x="62" y="111"/>
                      <a:pt x="60" y="110"/>
                      <a:pt x="57" y="110"/>
                    </a:cubicBezTo>
                    <a:cubicBezTo>
                      <a:pt x="54" y="109"/>
                      <a:pt x="55" y="112"/>
                      <a:pt x="54" y="115"/>
                    </a:cubicBezTo>
                    <a:cubicBezTo>
                      <a:pt x="53" y="113"/>
                      <a:pt x="54" y="110"/>
                      <a:pt x="55" y="108"/>
                    </a:cubicBezTo>
                    <a:cubicBezTo>
                      <a:pt x="55" y="107"/>
                      <a:pt x="58" y="107"/>
                      <a:pt x="58" y="107"/>
                    </a:cubicBezTo>
                    <a:cubicBezTo>
                      <a:pt x="58" y="106"/>
                      <a:pt x="60" y="103"/>
                      <a:pt x="60" y="103"/>
                    </a:cubicBezTo>
                    <a:cubicBezTo>
                      <a:pt x="60" y="99"/>
                      <a:pt x="56" y="98"/>
                      <a:pt x="56" y="94"/>
                    </a:cubicBezTo>
                    <a:cubicBezTo>
                      <a:pt x="55" y="92"/>
                      <a:pt x="51" y="91"/>
                      <a:pt x="51" y="88"/>
                    </a:cubicBezTo>
                    <a:cubicBezTo>
                      <a:pt x="50" y="88"/>
                      <a:pt x="49" y="89"/>
                      <a:pt x="48" y="90"/>
                    </a:cubicBezTo>
                    <a:cubicBezTo>
                      <a:pt x="47" y="92"/>
                      <a:pt x="47" y="92"/>
                      <a:pt x="46" y="91"/>
                    </a:cubicBezTo>
                    <a:cubicBezTo>
                      <a:pt x="43" y="90"/>
                      <a:pt x="41" y="85"/>
                      <a:pt x="45" y="84"/>
                    </a:cubicBezTo>
                    <a:cubicBezTo>
                      <a:pt x="45" y="83"/>
                      <a:pt x="45" y="82"/>
                      <a:pt x="45" y="81"/>
                    </a:cubicBezTo>
                    <a:cubicBezTo>
                      <a:pt x="44" y="81"/>
                      <a:pt x="44" y="82"/>
                      <a:pt x="43" y="82"/>
                    </a:cubicBezTo>
                    <a:cubicBezTo>
                      <a:pt x="42" y="83"/>
                      <a:pt x="41" y="84"/>
                      <a:pt x="40" y="84"/>
                    </a:cubicBezTo>
                    <a:cubicBezTo>
                      <a:pt x="36" y="85"/>
                      <a:pt x="37" y="81"/>
                      <a:pt x="36" y="79"/>
                    </a:cubicBezTo>
                    <a:cubicBezTo>
                      <a:pt x="39" y="77"/>
                      <a:pt x="43" y="79"/>
                      <a:pt x="46" y="78"/>
                    </a:cubicBezTo>
                    <a:cubicBezTo>
                      <a:pt x="49" y="78"/>
                      <a:pt x="50" y="76"/>
                      <a:pt x="52" y="75"/>
                    </a:cubicBezTo>
                    <a:cubicBezTo>
                      <a:pt x="53" y="74"/>
                      <a:pt x="56" y="74"/>
                      <a:pt x="58" y="74"/>
                    </a:cubicBezTo>
                    <a:cubicBezTo>
                      <a:pt x="59" y="74"/>
                      <a:pt x="61" y="74"/>
                      <a:pt x="62" y="73"/>
                    </a:cubicBezTo>
                    <a:cubicBezTo>
                      <a:pt x="63" y="73"/>
                      <a:pt x="64" y="74"/>
                      <a:pt x="64" y="76"/>
                    </a:cubicBezTo>
                    <a:cubicBezTo>
                      <a:pt x="66" y="76"/>
                      <a:pt x="67" y="75"/>
                      <a:pt x="68" y="74"/>
                    </a:cubicBezTo>
                    <a:cubicBezTo>
                      <a:pt x="69" y="74"/>
                      <a:pt x="70" y="73"/>
                      <a:pt x="71" y="73"/>
                    </a:cubicBezTo>
                    <a:cubicBezTo>
                      <a:pt x="73" y="73"/>
                      <a:pt x="74" y="73"/>
                      <a:pt x="75" y="72"/>
                    </a:cubicBezTo>
                    <a:cubicBezTo>
                      <a:pt x="77" y="71"/>
                      <a:pt x="78" y="70"/>
                      <a:pt x="80" y="70"/>
                    </a:cubicBezTo>
                    <a:cubicBezTo>
                      <a:pt x="81" y="70"/>
                      <a:pt x="82" y="71"/>
                      <a:pt x="83" y="70"/>
                    </a:cubicBezTo>
                    <a:cubicBezTo>
                      <a:pt x="83" y="69"/>
                      <a:pt x="83" y="67"/>
                      <a:pt x="83" y="67"/>
                    </a:cubicBezTo>
                    <a:cubicBezTo>
                      <a:pt x="84" y="64"/>
                      <a:pt x="85" y="63"/>
                      <a:pt x="88" y="63"/>
                    </a:cubicBezTo>
                    <a:cubicBezTo>
                      <a:pt x="88" y="65"/>
                      <a:pt x="88" y="66"/>
                      <a:pt x="89" y="66"/>
                    </a:cubicBezTo>
                    <a:cubicBezTo>
                      <a:pt x="90" y="67"/>
                      <a:pt x="93" y="66"/>
                      <a:pt x="94" y="66"/>
                    </a:cubicBezTo>
                    <a:cubicBezTo>
                      <a:pt x="97" y="65"/>
                      <a:pt x="98" y="64"/>
                      <a:pt x="99" y="67"/>
                    </a:cubicBezTo>
                    <a:cubicBezTo>
                      <a:pt x="99" y="68"/>
                      <a:pt x="100" y="70"/>
                      <a:pt x="99" y="71"/>
                    </a:cubicBezTo>
                    <a:cubicBezTo>
                      <a:pt x="99" y="72"/>
                      <a:pt x="94" y="72"/>
                      <a:pt x="92" y="72"/>
                    </a:cubicBezTo>
                    <a:moveTo>
                      <a:pt x="160" y="255"/>
                    </a:moveTo>
                    <a:cubicBezTo>
                      <a:pt x="160" y="254"/>
                      <a:pt x="161" y="254"/>
                      <a:pt x="160" y="253"/>
                    </a:cubicBezTo>
                    <a:cubicBezTo>
                      <a:pt x="159" y="251"/>
                      <a:pt x="156" y="254"/>
                      <a:pt x="155" y="255"/>
                    </a:cubicBezTo>
                    <a:cubicBezTo>
                      <a:pt x="153" y="258"/>
                      <a:pt x="153" y="261"/>
                      <a:pt x="152" y="264"/>
                    </a:cubicBezTo>
                    <a:cubicBezTo>
                      <a:pt x="151" y="266"/>
                      <a:pt x="150" y="268"/>
                      <a:pt x="148" y="269"/>
                    </a:cubicBezTo>
                    <a:cubicBezTo>
                      <a:pt x="147" y="270"/>
                      <a:pt x="146" y="271"/>
                      <a:pt x="145" y="271"/>
                    </a:cubicBezTo>
                    <a:cubicBezTo>
                      <a:pt x="144" y="271"/>
                      <a:pt x="145" y="270"/>
                      <a:pt x="144" y="270"/>
                    </a:cubicBezTo>
                    <a:cubicBezTo>
                      <a:pt x="144" y="269"/>
                      <a:pt x="143" y="270"/>
                      <a:pt x="143" y="270"/>
                    </a:cubicBezTo>
                    <a:cubicBezTo>
                      <a:pt x="141" y="269"/>
                      <a:pt x="142" y="265"/>
                      <a:pt x="142" y="263"/>
                    </a:cubicBezTo>
                    <a:cubicBezTo>
                      <a:pt x="143" y="262"/>
                      <a:pt x="144" y="262"/>
                      <a:pt x="145" y="261"/>
                    </a:cubicBezTo>
                    <a:cubicBezTo>
                      <a:pt x="146" y="260"/>
                      <a:pt x="146" y="259"/>
                      <a:pt x="146" y="259"/>
                    </a:cubicBezTo>
                    <a:cubicBezTo>
                      <a:pt x="148" y="257"/>
                      <a:pt x="149" y="256"/>
                      <a:pt x="150" y="254"/>
                    </a:cubicBezTo>
                    <a:cubicBezTo>
                      <a:pt x="150" y="253"/>
                      <a:pt x="151" y="251"/>
                      <a:pt x="152" y="249"/>
                    </a:cubicBezTo>
                    <a:cubicBezTo>
                      <a:pt x="152" y="248"/>
                      <a:pt x="152" y="248"/>
                      <a:pt x="152" y="247"/>
                    </a:cubicBezTo>
                    <a:cubicBezTo>
                      <a:pt x="152" y="245"/>
                      <a:pt x="153" y="242"/>
                      <a:pt x="152" y="241"/>
                    </a:cubicBezTo>
                    <a:cubicBezTo>
                      <a:pt x="152" y="240"/>
                      <a:pt x="151" y="240"/>
                      <a:pt x="151" y="239"/>
                    </a:cubicBezTo>
                    <a:cubicBezTo>
                      <a:pt x="151" y="239"/>
                      <a:pt x="150" y="238"/>
                      <a:pt x="150" y="238"/>
                    </a:cubicBezTo>
                    <a:cubicBezTo>
                      <a:pt x="150" y="237"/>
                      <a:pt x="150" y="236"/>
                      <a:pt x="150" y="235"/>
                    </a:cubicBezTo>
                    <a:cubicBezTo>
                      <a:pt x="150" y="234"/>
                      <a:pt x="150" y="234"/>
                      <a:pt x="150" y="233"/>
                    </a:cubicBezTo>
                    <a:cubicBezTo>
                      <a:pt x="149" y="232"/>
                      <a:pt x="149" y="231"/>
                      <a:pt x="148" y="230"/>
                    </a:cubicBezTo>
                    <a:cubicBezTo>
                      <a:pt x="147" y="229"/>
                      <a:pt x="145" y="228"/>
                      <a:pt x="144" y="227"/>
                    </a:cubicBezTo>
                    <a:cubicBezTo>
                      <a:pt x="144" y="226"/>
                      <a:pt x="144" y="226"/>
                      <a:pt x="142" y="225"/>
                    </a:cubicBezTo>
                    <a:cubicBezTo>
                      <a:pt x="141" y="225"/>
                      <a:pt x="139" y="225"/>
                      <a:pt x="137" y="224"/>
                    </a:cubicBezTo>
                    <a:cubicBezTo>
                      <a:pt x="136" y="224"/>
                      <a:pt x="136" y="223"/>
                      <a:pt x="135" y="223"/>
                    </a:cubicBezTo>
                    <a:cubicBezTo>
                      <a:pt x="136" y="222"/>
                      <a:pt x="136" y="221"/>
                      <a:pt x="138" y="220"/>
                    </a:cubicBezTo>
                    <a:cubicBezTo>
                      <a:pt x="140" y="219"/>
                      <a:pt x="139" y="220"/>
                      <a:pt x="140" y="221"/>
                    </a:cubicBezTo>
                    <a:cubicBezTo>
                      <a:pt x="142" y="224"/>
                      <a:pt x="145" y="225"/>
                      <a:pt x="148" y="225"/>
                    </a:cubicBezTo>
                    <a:cubicBezTo>
                      <a:pt x="148" y="224"/>
                      <a:pt x="149" y="223"/>
                      <a:pt x="148" y="222"/>
                    </a:cubicBezTo>
                    <a:cubicBezTo>
                      <a:pt x="148" y="220"/>
                      <a:pt x="147" y="220"/>
                      <a:pt x="147" y="218"/>
                    </a:cubicBezTo>
                    <a:cubicBezTo>
                      <a:pt x="146" y="218"/>
                      <a:pt x="147" y="216"/>
                      <a:pt x="147" y="215"/>
                    </a:cubicBezTo>
                    <a:cubicBezTo>
                      <a:pt x="146" y="214"/>
                      <a:pt x="146" y="212"/>
                      <a:pt x="145" y="211"/>
                    </a:cubicBezTo>
                    <a:cubicBezTo>
                      <a:pt x="145" y="208"/>
                      <a:pt x="144" y="207"/>
                      <a:pt x="141" y="207"/>
                    </a:cubicBezTo>
                    <a:cubicBezTo>
                      <a:pt x="139" y="207"/>
                      <a:pt x="137" y="208"/>
                      <a:pt x="136" y="208"/>
                    </a:cubicBezTo>
                    <a:cubicBezTo>
                      <a:pt x="133" y="208"/>
                      <a:pt x="130" y="208"/>
                      <a:pt x="128" y="207"/>
                    </a:cubicBezTo>
                    <a:cubicBezTo>
                      <a:pt x="127" y="206"/>
                      <a:pt x="125" y="205"/>
                      <a:pt x="124" y="205"/>
                    </a:cubicBezTo>
                    <a:cubicBezTo>
                      <a:pt x="122" y="205"/>
                      <a:pt x="119" y="205"/>
                      <a:pt x="117" y="205"/>
                    </a:cubicBezTo>
                    <a:cubicBezTo>
                      <a:pt x="114" y="205"/>
                      <a:pt x="111" y="207"/>
                      <a:pt x="108" y="207"/>
                    </a:cubicBezTo>
                    <a:cubicBezTo>
                      <a:pt x="106" y="207"/>
                      <a:pt x="103" y="207"/>
                      <a:pt x="101" y="207"/>
                    </a:cubicBezTo>
                    <a:cubicBezTo>
                      <a:pt x="99" y="206"/>
                      <a:pt x="95" y="207"/>
                      <a:pt x="94" y="206"/>
                    </a:cubicBezTo>
                    <a:cubicBezTo>
                      <a:pt x="95" y="206"/>
                      <a:pt x="95" y="204"/>
                      <a:pt x="96" y="204"/>
                    </a:cubicBezTo>
                    <a:cubicBezTo>
                      <a:pt x="96" y="204"/>
                      <a:pt x="98" y="204"/>
                      <a:pt x="98" y="204"/>
                    </a:cubicBezTo>
                    <a:cubicBezTo>
                      <a:pt x="100" y="203"/>
                      <a:pt x="101" y="201"/>
                      <a:pt x="102" y="200"/>
                    </a:cubicBezTo>
                    <a:cubicBezTo>
                      <a:pt x="104" y="199"/>
                      <a:pt x="107" y="200"/>
                      <a:pt x="108" y="198"/>
                    </a:cubicBezTo>
                    <a:cubicBezTo>
                      <a:pt x="108" y="197"/>
                      <a:pt x="108" y="195"/>
                      <a:pt x="108" y="193"/>
                    </a:cubicBezTo>
                    <a:cubicBezTo>
                      <a:pt x="108" y="192"/>
                      <a:pt x="108" y="191"/>
                      <a:pt x="107" y="191"/>
                    </a:cubicBezTo>
                    <a:cubicBezTo>
                      <a:pt x="105" y="189"/>
                      <a:pt x="101" y="191"/>
                      <a:pt x="100" y="187"/>
                    </a:cubicBezTo>
                    <a:cubicBezTo>
                      <a:pt x="99" y="183"/>
                      <a:pt x="102" y="185"/>
                      <a:pt x="105" y="185"/>
                    </a:cubicBezTo>
                    <a:cubicBezTo>
                      <a:pt x="106" y="185"/>
                      <a:pt x="107" y="185"/>
                      <a:pt x="108" y="185"/>
                    </a:cubicBezTo>
                    <a:cubicBezTo>
                      <a:pt x="109" y="185"/>
                      <a:pt x="110" y="184"/>
                      <a:pt x="111" y="184"/>
                    </a:cubicBezTo>
                    <a:cubicBezTo>
                      <a:pt x="112" y="184"/>
                      <a:pt x="112" y="184"/>
                      <a:pt x="114" y="186"/>
                    </a:cubicBezTo>
                    <a:cubicBezTo>
                      <a:pt x="114" y="186"/>
                      <a:pt x="115" y="189"/>
                      <a:pt x="117" y="189"/>
                    </a:cubicBezTo>
                    <a:cubicBezTo>
                      <a:pt x="117" y="187"/>
                      <a:pt x="116" y="186"/>
                      <a:pt x="118" y="185"/>
                    </a:cubicBezTo>
                    <a:cubicBezTo>
                      <a:pt x="119" y="184"/>
                      <a:pt x="119" y="185"/>
                      <a:pt x="120" y="184"/>
                    </a:cubicBezTo>
                    <a:cubicBezTo>
                      <a:pt x="120" y="184"/>
                      <a:pt x="120" y="182"/>
                      <a:pt x="120" y="182"/>
                    </a:cubicBezTo>
                    <a:cubicBezTo>
                      <a:pt x="121" y="178"/>
                      <a:pt x="122" y="175"/>
                      <a:pt x="121" y="172"/>
                    </a:cubicBezTo>
                    <a:cubicBezTo>
                      <a:pt x="121" y="171"/>
                      <a:pt x="121" y="169"/>
                      <a:pt x="121" y="168"/>
                    </a:cubicBezTo>
                    <a:cubicBezTo>
                      <a:pt x="121" y="168"/>
                      <a:pt x="121" y="167"/>
                      <a:pt x="120" y="167"/>
                    </a:cubicBezTo>
                    <a:cubicBezTo>
                      <a:pt x="120" y="166"/>
                      <a:pt x="120" y="165"/>
                      <a:pt x="120" y="164"/>
                    </a:cubicBezTo>
                    <a:cubicBezTo>
                      <a:pt x="120" y="162"/>
                      <a:pt x="119" y="162"/>
                      <a:pt x="119" y="160"/>
                    </a:cubicBezTo>
                    <a:cubicBezTo>
                      <a:pt x="119" y="159"/>
                      <a:pt x="119" y="158"/>
                      <a:pt x="120" y="157"/>
                    </a:cubicBezTo>
                    <a:cubicBezTo>
                      <a:pt x="121" y="154"/>
                      <a:pt x="121" y="152"/>
                      <a:pt x="124" y="151"/>
                    </a:cubicBezTo>
                    <a:cubicBezTo>
                      <a:pt x="127" y="151"/>
                      <a:pt x="129" y="152"/>
                      <a:pt x="130" y="154"/>
                    </a:cubicBezTo>
                    <a:cubicBezTo>
                      <a:pt x="131" y="156"/>
                      <a:pt x="130" y="156"/>
                      <a:pt x="132" y="156"/>
                    </a:cubicBezTo>
                    <a:cubicBezTo>
                      <a:pt x="134" y="156"/>
                      <a:pt x="135" y="156"/>
                      <a:pt x="136" y="155"/>
                    </a:cubicBezTo>
                    <a:cubicBezTo>
                      <a:pt x="138" y="153"/>
                      <a:pt x="138" y="151"/>
                      <a:pt x="141" y="151"/>
                    </a:cubicBezTo>
                    <a:cubicBezTo>
                      <a:pt x="141" y="153"/>
                      <a:pt x="139" y="156"/>
                      <a:pt x="140" y="158"/>
                    </a:cubicBezTo>
                    <a:cubicBezTo>
                      <a:pt x="141" y="159"/>
                      <a:pt x="143" y="158"/>
                      <a:pt x="145" y="158"/>
                    </a:cubicBezTo>
                    <a:cubicBezTo>
                      <a:pt x="146" y="158"/>
                      <a:pt x="147" y="159"/>
                      <a:pt x="147" y="157"/>
                    </a:cubicBezTo>
                    <a:cubicBezTo>
                      <a:pt x="147" y="157"/>
                      <a:pt x="147" y="156"/>
                      <a:pt x="148" y="155"/>
                    </a:cubicBezTo>
                    <a:cubicBezTo>
                      <a:pt x="148" y="154"/>
                      <a:pt x="148" y="153"/>
                      <a:pt x="149" y="152"/>
                    </a:cubicBezTo>
                    <a:cubicBezTo>
                      <a:pt x="149" y="151"/>
                      <a:pt x="151" y="151"/>
                      <a:pt x="151" y="150"/>
                    </a:cubicBezTo>
                    <a:cubicBezTo>
                      <a:pt x="152" y="149"/>
                      <a:pt x="152" y="147"/>
                      <a:pt x="152" y="146"/>
                    </a:cubicBezTo>
                    <a:cubicBezTo>
                      <a:pt x="152" y="146"/>
                      <a:pt x="152" y="145"/>
                      <a:pt x="152" y="144"/>
                    </a:cubicBezTo>
                    <a:cubicBezTo>
                      <a:pt x="152" y="143"/>
                      <a:pt x="153" y="142"/>
                      <a:pt x="154" y="141"/>
                    </a:cubicBezTo>
                    <a:cubicBezTo>
                      <a:pt x="155" y="139"/>
                      <a:pt x="155" y="137"/>
                      <a:pt x="157" y="135"/>
                    </a:cubicBezTo>
                    <a:cubicBezTo>
                      <a:pt x="157" y="133"/>
                      <a:pt x="158" y="132"/>
                      <a:pt x="158" y="131"/>
                    </a:cubicBezTo>
                    <a:cubicBezTo>
                      <a:pt x="158" y="128"/>
                      <a:pt x="158" y="126"/>
                      <a:pt x="156" y="124"/>
                    </a:cubicBezTo>
                    <a:cubicBezTo>
                      <a:pt x="154" y="122"/>
                      <a:pt x="150" y="123"/>
                      <a:pt x="147" y="123"/>
                    </a:cubicBezTo>
                    <a:cubicBezTo>
                      <a:pt x="143" y="124"/>
                      <a:pt x="139" y="125"/>
                      <a:pt x="135" y="124"/>
                    </a:cubicBezTo>
                    <a:cubicBezTo>
                      <a:pt x="133" y="123"/>
                      <a:pt x="131" y="121"/>
                      <a:pt x="129" y="119"/>
                    </a:cubicBezTo>
                    <a:cubicBezTo>
                      <a:pt x="127" y="118"/>
                      <a:pt x="127" y="118"/>
                      <a:pt x="126" y="117"/>
                    </a:cubicBezTo>
                    <a:cubicBezTo>
                      <a:pt x="126" y="114"/>
                      <a:pt x="125" y="111"/>
                      <a:pt x="125" y="109"/>
                    </a:cubicBezTo>
                    <a:cubicBezTo>
                      <a:pt x="125" y="107"/>
                      <a:pt x="125" y="106"/>
                      <a:pt x="125" y="104"/>
                    </a:cubicBezTo>
                    <a:cubicBezTo>
                      <a:pt x="124" y="103"/>
                      <a:pt x="124" y="101"/>
                      <a:pt x="123" y="100"/>
                    </a:cubicBezTo>
                    <a:cubicBezTo>
                      <a:pt x="123" y="99"/>
                      <a:pt x="123" y="98"/>
                      <a:pt x="123" y="97"/>
                    </a:cubicBezTo>
                    <a:cubicBezTo>
                      <a:pt x="123" y="96"/>
                      <a:pt x="123" y="95"/>
                      <a:pt x="123" y="94"/>
                    </a:cubicBezTo>
                    <a:cubicBezTo>
                      <a:pt x="123" y="94"/>
                      <a:pt x="122" y="94"/>
                      <a:pt x="122" y="93"/>
                    </a:cubicBezTo>
                    <a:cubicBezTo>
                      <a:pt x="122" y="93"/>
                      <a:pt x="122" y="92"/>
                      <a:pt x="122" y="92"/>
                    </a:cubicBezTo>
                    <a:cubicBezTo>
                      <a:pt x="122" y="90"/>
                      <a:pt x="122" y="87"/>
                      <a:pt x="122" y="85"/>
                    </a:cubicBezTo>
                    <a:cubicBezTo>
                      <a:pt x="122" y="83"/>
                      <a:pt x="122" y="82"/>
                      <a:pt x="122" y="80"/>
                    </a:cubicBezTo>
                    <a:cubicBezTo>
                      <a:pt x="122" y="79"/>
                      <a:pt x="121" y="78"/>
                      <a:pt x="122" y="77"/>
                    </a:cubicBezTo>
                    <a:cubicBezTo>
                      <a:pt x="123" y="76"/>
                      <a:pt x="124" y="76"/>
                      <a:pt x="125" y="75"/>
                    </a:cubicBezTo>
                    <a:cubicBezTo>
                      <a:pt x="126" y="74"/>
                      <a:pt x="128" y="72"/>
                      <a:pt x="128" y="71"/>
                    </a:cubicBezTo>
                    <a:cubicBezTo>
                      <a:pt x="129" y="70"/>
                      <a:pt x="129" y="67"/>
                      <a:pt x="129" y="66"/>
                    </a:cubicBezTo>
                    <a:cubicBezTo>
                      <a:pt x="129" y="63"/>
                      <a:pt x="129" y="63"/>
                      <a:pt x="130" y="62"/>
                    </a:cubicBezTo>
                    <a:cubicBezTo>
                      <a:pt x="130" y="61"/>
                      <a:pt x="130" y="60"/>
                      <a:pt x="131" y="59"/>
                    </a:cubicBezTo>
                    <a:cubicBezTo>
                      <a:pt x="132" y="58"/>
                      <a:pt x="133" y="58"/>
                      <a:pt x="134" y="57"/>
                    </a:cubicBezTo>
                    <a:cubicBezTo>
                      <a:pt x="135" y="56"/>
                      <a:pt x="135" y="55"/>
                      <a:pt x="136" y="55"/>
                    </a:cubicBezTo>
                    <a:cubicBezTo>
                      <a:pt x="136" y="54"/>
                      <a:pt x="138" y="54"/>
                      <a:pt x="138" y="53"/>
                    </a:cubicBezTo>
                    <a:cubicBezTo>
                      <a:pt x="139" y="52"/>
                      <a:pt x="139" y="51"/>
                      <a:pt x="139" y="50"/>
                    </a:cubicBezTo>
                    <a:cubicBezTo>
                      <a:pt x="139" y="48"/>
                      <a:pt x="138" y="47"/>
                      <a:pt x="138" y="45"/>
                    </a:cubicBezTo>
                    <a:cubicBezTo>
                      <a:pt x="138" y="43"/>
                      <a:pt x="138" y="42"/>
                      <a:pt x="138" y="40"/>
                    </a:cubicBezTo>
                    <a:cubicBezTo>
                      <a:pt x="138" y="38"/>
                      <a:pt x="138" y="35"/>
                      <a:pt x="138" y="33"/>
                    </a:cubicBezTo>
                    <a:cubicBezTo>
                      <a:pt x="138" y="32"/>
                      <a:pt x="137" y="30"/>
                      <a:pt x="137" y="29"/>
                    </a:cubicBezTo>
                    <a:cubicBezTo>
                      <a:pt x="137" y="28"/>
                      <a:pt x="136" y="28"/>
                      <a:pt x="136" y="28"/>
                    </a:cubicBezTo>
                    <a:cubicBezTo>
                      <a:pt x="136" y="27"/>
                      <a:pt x="136" y="26"/>
                      <a:pt x="136" y="26"/>
                    </a:cubicBezTo>
                    <a:cubicBezTo>
                      <a:pt x="136" y="24"/>
                      <a:pt x="134" y="22"/>
                      <a:pt x="133" y="21"/>
                    </a:cubicBezTo>
                    <a:cubicBezTo>
                      <a:pt x="131" y="20"/>
                      <a:pt x="131" y="19"/>
                      <a:pt x="130" y="16"/>
                    </a:cubicBezTo>
                    <a:cubicBezTo>
                      <a:pt x="130" y="15"/>
                      <a:pt x="130" y="13"/>
                      <a:pt x="130" y="11"/>
                    </a:cubicBezTo>
                    <a:cubicBezTo>
                      <a:pt x="131" y="9"/>
                      <a:pt x="133" y="8"/>
                      <a:pt x="134" y="6"/>
                    </a:cubicBezTo>
                    <a:cubicBezTo>
                      <a:pt x="136" y="5"/>
                      <a:pt x="141" y="3"/>
                      <a:pt x="142" y="0"/>
                    </a:cubicBezTo>
                    <a:cubicBezTo>
                      <a:pt x="140" y="2"/>
                      <a:pt x="140" y="2"/>
                      <a:pt x="140" y="2"/>
                    </a:cubicBezTo>
                    <a:cubicBezTo>
                      <a:pt x="139" y="2"/>
                      <a:pt x="138" y="2"/>
                      <a:pt x="137" y="2"/>
                    </a:cubicBezTo>
                    <a:cubicBezTo>
                      <a:pt x="135" y="3"/>
                      <a:pt x="135" y="3"/>
                      <a:pt x="134" y="5"/>
                    </a:cubicBezTo>
                    <a:cubicBezTo>
                      <a:pt x="133" y="5"/>
                      <a:pt x="131" y="6"/>
                      <a:pt x="130" y="7"/>
                    </a:cubicBezTo>
                    <a:cubicBezTo>
                      <a:pt x="128" y="7"/>
                      <a:pt x="127" y="9"/>
                      <a:pt x="125" y="10"/>
                    </a:cubicBezTo>
                    <a:cubicBezTo>
                      <a:pt x="123" y="10"/>
                      <a:pt x="122" y="11"/>
                      <a:pt x="120" y="11"/>
                    </a:cubicBezTo>
                    <a:cubicBezTo>
                      <a:pt x="116" y="12"/>
                      <a:pt x="112" y="16"/>
                      <a:pt x="108" y="16"/>
                    </a:cubicBezTo>
                    <a:cubicBezTo>
                      <a:pt x="105" y="16"/>
                      <a:pt x="102" y="16"/>
                      <a:pt x="99" y="16"/>
                    </a:cubicBezTo>
                    <a:cubicBezTo>
                      <a:pt x="99" y="17"/>
                      <a:pt x="99" y="18"/>
                      <a:pt x="98" y="20"/>
                    </a:cubicBezTo>
                    <a:cubicBezTo>
                      <a:pt x="98" y="22"/>
                      <a:pt x="96" y="23"/>
                      <a:pt x="95" y="25"/>
                    </a:cubicBezTo>
                    <a:cubicBezTo>
                      <a:pt x="93" y="28"/>
                      <a:pt x="91" y="30"/>
                      <a:pt x="90" y="33"/>
                    </a:cubicBezTo>
                    <a:cubicBezTo>
                      <a:pt x="90" y="35"/>
                      <a:pt x="89" y="37"/>
                      <a:pt x="89" y="39"/>
                    </a:cubicBezTo>
                    <a:cubicBezTo>
                      <a:pt x="89" y="42"/>
                      <a:pt x="89" y="44"/>
                      <a:pt x="87" y="45"/>
                    </a:cubicBezTo>
                    <a:cubicBezTo>
                      <a:pt x="85" y="47"/>
                      <a:pt x="84" y="48"/>
                      <a:pt x="83" y="49"/>
                    </a:cubicBezTo>
                    <a:cubicBezTo>
                      <a:pt x="81" y="50"/>
                      <a:pt x="80" y="51"/>
                      <a:pt x="79" y="52"/>
                    </a:cubicBezTo>
                    <a:cubicBezTo>
                      <a:pt x="77" y="54"/>
                      <a:pt x="76" y="54"/>
                      <a:pt x="73" y="55"/>
                    </a:cubicBezTo>
                    <a:cubicBezTo>
                      <a:pt x="70" y="55"/>
                      <a:pt x="68" y="56"/>
                      <a:pt x="66" y="58"/>
                    </a:cubicBezTo>
                    <a:cubicBezTo>
                      <a:pt x="65" y="58"/>
                      <a:pt x="65" y="58"/>
                      <a:pt x="64" y="58"/>
                    </a:cubicBezTo>
                    <a:cubicBezTo>
                      <a:pt x="61" y="58"/>
                      <a:pt x="58" y="58"/>
                      <a:pt x="55" y="58"/>
                    </a:cubicBezTo>
                    <a:cubicBezTo>
                      <a:pt x="52" y="58"/>
                      <a:pt x="50" y="59"/>
                      <a:pt x="47" y="60"/>
                    </a:cubicBezTo>
                    <a:cubicBezTo>
                      <a:pt x="46" y="60"/>
                      <a:pt x="44" y="60"/>
                      <a:pt x="43" y="61"/>
                    </a:cubicBezTo>
                    <a:cubicBezTo>
                      <a:pt x="42" y="61"/>
                      <a:pt x="41" y="62"/>
                      <a:pt x="41" y="63"/>
                    </a:cubicBezTo>
                    <a:cubicBezTo>
                      <a:pt x="39" y="65"/>
                      <a:pt x="36" y="66"/>
                      <a:pt x="33" y="66"/>
                    </a:cubicBezTo>
                    <a:cubicBezTo>
                      <a:pt x="32" y="66"/>
                      <a:pt x="31" y="66"/>
                      <a:pt x="30" y="66"/>
                    </a:cubicBezTo>
                    <a:cubicBezTo>
                      <a:pt x="27" y="68"/>
                      <a:pt x="24" y="72"/>
                      <a:pt x="24" y="72"/>
                    </a:cubicBezTo>
                    <a:cubicBezTo>
                      <a:pt x="24" y="73"/>
                      <a:pt x="20" y="77"/>
                      <a:pt x="20" y="78"/>
                    </a:cubicBezTo>
                    <a:cubicBezTo>
                      <a:pt x="18" y="80"/>
                      <a:pt x="17" y="80"/>
                      <a:pt x="14" y="85"/>
                    </a:cubicBezTo>
                    <a:cubicBezTo>
                      <a:pt x="12" y="86"/>
                      <a:pt x="12" y="88"/>
                      <a:pt x="12" y="90"/>
                    </a:cubicBezTo>
                    <a:cubicBezTo>
                      <a:pt x="12" y="93"/>
                      <a:pt x="12" y="96"/>
                      <a:pt x="14" y="98"/>
                    </a:cubicBezTo>
                    <a:cubicBezTo>
                      <a:pt x="15" y="99"/>
                      <a:pt x="16" y="100"/>
                      <a:pt x="17" y="101"/>
                    </a:cubicBezTo>
                    <a:cubicBezTo>
                      <a:pt x="18" y="101"/>
                      <a:pt x="19" y="105"/>
                      <a:pt x="19" y="105"/>
                    </a:cubicBezTo>
                    <a:cubicBezTo>
                      <a:pt x="21" y="107"/>
                      <a:pt x="24" y="107"/>
                      <a:pt x="25" y="109"/>
                    </a:cubicBezTo>
                    <a:cubicBezTo>
                      <a:pt x="26" y="110"/>
                      <a:pt x="26" y="114"/>
                      <a:pt x="28" y="115"/>
                    </a:cubicBezTo>
                    <a:cubicBezTo>
                      <a:pt x="31" y="116"/>
                      <a:pt x="31" y="113"/>
                      <a:pt x="31" y="112"/>
                    </a:cubicBezTo>
                    <a:cubicBezTo>
                      <a:pt x="31" y="111"/>
                      <a:pt x="31" y="110"/>
                      <a:pt x="31" y="109"/>
                    </a:cubicBezTo>
                    <a:cubicBezTo>
                      <a:pt x="31" y="108"/>
                      <a:pt x="32" y="108"/>
                      <a:pt x="32" y="107"/>
                    </a:cubicBezTo>
                    <a:cubicBezTo>
                      <a:pt x="32" y="106"/>
                      <a:pt x="32" y="105"/>
                      <a:pt x="31" y="104"/>
                    </a:cubicBezTo>
                    <a:cubicBezTo>
                      <a:pt x="31" y="103"/>
                      <a:pt x="29" y="103"/>
                      <a:pt x="29" y="103"/>
                    </a:cubicBezTo>
                    <a:cubicBezTo>
                      <a:pt x="28" y="100"/>
                      <a:pt x="29" y="98"/>
                      <a:pt x="31" y="98"/>
                    </a:cubicBezTo>
                    <a:cubicBezTo>
                      <a:pt x="33" y="98"/>
                      <a:pt x="33" y="98"/>
                      <a:pt x="34" y="99"/>
                    </a:cubicBezTo>
                    <a:cubicBezTo>
                      <a:pt x="34" y="100"/>
                      <a:pt x="34" y="100"/>
                      <a:pt x="34" y="101"/>
                    </a:cubicBezTo>
                    <a:cubicBezTo>
                      <a:pt x="34" y="102"/>
                      <a:pt x="35" y="103"/>
                      <a:pt x="36" y="103"/>
                    </a:cubicBezTo>
                    <a:cubicBezTo>
                      <a:pt x="36" y="104"/>
                      <a:pt x="37" y="106"/>
                      <a:pt x="39" y="106"/>
                    </a:cubicBezTo>
                    <a:cubicBezTo>
                      <a:pt x="40" y="106"/>
                      <a:pt x="41" y="105"/>
                      <a:pt x="43" y="106"/>
                    </a:cubicBezTo>
                    <a:cubicBezTo>
                      <a:pt x="42" y="107"/>
                      <a:pt x="40" y="108"/>
                      <a:pt x="39" y="109"/>
                    </a:cubicBezTo>
                    <a:cubicBezTo>
                      <a:pt x="38" y="110"/>
                      <a:pt x="38" y="111"/>
                      <a:pt x="38" y="113"/>
                    </a:cubicBezTo>
                    <a:cubicBezTo>
                      <a:pt x="39" y="114"/>
                      <a:pt x="39" y="115"/>
                      <a:pt x="40" y="116"/>
                    </a:cubicBezTo>
                    <a:cubicBezTo>
                      <a:pt x="41" y="117"/>
                      <a:pt x="42" y="116"/>
                      <a:pt x="43" y="116"/>
                    </a:cubicBezTo>
                    <a:cubicBezTo>
                      <a:pt x="46" y="117"/>
                      <a:pt x="41" y="125"/>
                      <a:pt x="38" y="124"/>
                    </a:cubicBezTo>
                    <a:cubicBezTo>
                      <a:pt x="37" y="124"/>
                      <a:pt x="36" y="124"/>
                      <a:pt x="35" y="123"/>
                    </a:cubicBezTo>
                    <a:cubicBezTo>
                      <a:pt x="34" y="123"/>
                      <a:pt x="32" y="124"/>
                      <a:pt x="31" y="123"/>
                    </a:cubicBezTo>
                    <a:cubicBezTo>
                      <a:pt x="30" y="123"/>
                      <a:pt x="31" y="123"/>
                      <a:pt x="30" y="122"/>
                    </a:cubicBezTo>
                    <a:cubicBezTo>
                      <a:pt x="30" y="122"/>
                      <a:pt x="30" y="121"/>
                      <a:pt x="30" y="121"/>
                    </a:cubicBezTo>
                    <a:cubicBezTo>
                      <a:pt x="29" y="121"/>
                      <a:pt x="27" y="121"/>
                      <a:pt x="27" y="121"/>
                    </a:cubicBezTo>
                    <a:cubicBezTo>
                      <a:pt x="25" y="121"/>
                      <a:pt x="22" y="120"/>
                      <a:pt x="21" y="118"/>
                    </a:cubicBezTo>
                    <a:cubicBezTo>
                      <a:pt x="19" y="117"/>
                      <a:pt x="20" y="116"/>
                      <a:pt x="18" y="116"/>
                    </a:cubicBezTo>
                    <a:cubicBezTo>
                      <a:pt x="16" y="116"/>
                      <a:pt x="14" y="118"/>
                      <a:pt x="11" y="117"/>
                    </a:cubicBezTo>
                    <a:cubicBezTo>
                      <a:pt x="9" y="117"/>
                      <a:pt x="12" y="116"/>
                      <a:pt x="12" y="114"/>
                    </a:cubicBezTo>
                    <a:cubicBezTo>
                      <a:pt x="11" y="113"/>
                      <a:pt x="8" y="111"/>
                      <a:pt x="7" y="112"/>
                    </a:cubicBezTo>
                    <a:cubicBezTo>
                      <a:pt x="6" y="112"/>
                      <a:pt x="5" y="116"/>
                      <a:pt x="5" y="118"/>
                    </a:cubicBezTo>
                    <a:cubicBezTo>
                      <a:pt x="5" y="118"/>
                      <a:pt x="5" y="119"/>
                      <a:pt x="5" y="120"/>
                    </a:cubicBezTo>
                    <a:cubicBezTo>
                      <a:pt x="5" y="121"/>
                      <a:pt x="4" y="121"/>
                      <a:pt x="4" y="122"/>
                    </a:cubicBezTo>
                    <a:cubicBezTo>
                      <a:pt x="4" y="123"/>
                      <a:pt x="4" y="125"/>
                      <a:pt x="4" y="126"/>
                    </a:cubicBezTo>
                    <a:cubicBezTo>
                      <a:pt x="4" y="128"/>
                      <a:pt x="4" y="129"/>
                      <a:pt x="4" y="131"/>
                    </a:cubicBezTo>
                    <a:cubicBezTo>
                      <a:pt x="4" y="135"/>
                      <a:pt x="4" y="139"/>
                      <a:pt x="5" y="143"/>
                    </a:cubicBezTo>
                    <a:cubicBezTo>
                      <a:pt x="6" y="146"/>
                      <a:pt x="5" y="150"/>
                      <a:pt x="5" y="153"/>
                    </a:cubicBezTo>
                    <a:cubicBezTo>
                      <a:pt x="6" y="155"/>
                      <a:pt x="6" y="158"/>
                      <a:pt x="6" y="160"/>
                    </a:cubicBezTo>
                    <a:cubicBezTo>
                      <a:pt x="6" y="164"/>
                      <a:pt x="6" y="167"/>
                      <a:pt x="6" y="171"/>
                    </a:cubicBezTo>
                    <a:cubicBezTo>
                      <a:pt x="7" y="170"/>
                      <a:pt x="8" y="170"/>
                      <a:pt x="9" y="170"/>
                    </a:cubicBezTo>
                    <a:cubicBezTo>
                      <a:pt x="10" y="169"/>
                      <a:pt x="10" y="169"/>
                      <a:pt x="9" y="167"/>
                    </a:cubicBezTo>
                    <a:cubicBezTo>
                      <a:pt x="9" y="165"/>
                      <a:pt x="9" y="163"/>
                      <a:pt x="11" y="163"/>
                    </a:cubicBezTo>
                    <a:cubicBezTo>
                      <a:pt x="13" y="162"/>
                      <a:pt x="15" y="164"/>
                      <a:pt x="14" y="165"/>
                    </a:cubicBezTo>
                    <a:cubicBezTo>
                      <a:pt x="15" y="167"/>
                      <a:pt x="15" y="167"/>
                      <a:pt x="15" y="167"/>
                    </a:cubicBezTo>
                    <a:cubicBezTo>
                      <a:pt x="15" y="169"/>
                      <a:pt x="13" y="169"/>
                      <a:pt x="13" y="171"/>
                    </a:cubicBezTo>
                    <a:cubicBezTo>
                      <a:pt x="13" y="173"/>
                      <a:pt x="13" y="174"/>
                      <a:pt x="14" y="175"/>
                    </a:cubicBezTo>
                    <a:cubicBezTo>
                      <a:pt x="17" y="177"/>
                      <a:pt x="23" y="180"/>
                      <a:pt x="19" y="183"/>
                    </a:cubicBezTo>
                    <a:cubicBezTo>
                      <a:pt x="17" y="184"/>
                      <a:pt x="14" y="186"/>
                      <a:pt x="13" y="184"/>
                    </a:cubicBezTo>
                    <a:cubicBezTo>
                      <a:pt x="13" y="183"/>
                      <a:pt x="13" y="181"/>
                      <a:pt x="13" y="180"/>
                    </a:cubicBezTo>
                    <a:cubicBezTo>
                      <a:pt x="13" y="179"/>
                      <a:pt x="13" y="177"/>
                      <a:pt x="12" y="177"/>
                    </a:cubicBezTo>
                    <a:cubicBezTo>
                      <a:pt x="11" y="176"/>
                      <a:pt x="7" y="178"/>
                      <a:pt x="7" y="178"/>
                    </a:cubicBezTo>
                    <a:cubicBezTo>
                      <a:pt x="7" y="178"/>
                      <a:pt x="6" y="178"/>
                      <a:pt x="6" y="178"/>
                    </a:cubicBezTo>
                    <a:cubicBezTo>
                      <a:pt x="7" y="181"/>
                      <a:pt x="7" y="185"/>
                      <a:pt x="8" y="188"/>
                    </a:cubicBezTo>
                    <a:cubicBezTo>
                      <a:pt x="8" y="190"/>
                      <a:pt x="8" y="192"/>
                      <a:pt x="8" y="195"/>
                    </a:cubicBezTo>
                    <a:cubicBezTo>
                      <a:pt x="8" y="196"/>
                      <a:pt x="8" y="198"/>
                      <a:pt x="8" y="199"/>
                    </a:cubicBezTo>
                    <a:cubicBezTo>
                      <a:pt x="8" y="202"/>
                      <a:pt x="7" y="205"/>
                      <a:pt x="5" y="207"/>
                    </a:cubicBezTo>
                    <a:cubicBezTo>
                      <a:pt x="5" y="208"/>
                      <a:pt x="4" y="209"/>
                      <a:pt x="3" y="209"/>
                    </a:cubicBezTo>
                    <a:cubicBezTo>
                      <a:pt x="2" y="211"/>
                      <a:pt x="2" y="212"/>
                      <a:pt x="0" y="213"/>
                    </a:cubicBezTo>
                    <a:cubicBezTo>
                      <a:pt x="1" y="214"/>
                      <a:pt x="2" y="214"/>
                      <a:pt x="3" y="215"/>
                    </a:cubicBezTo>
                    <a:cubicBezTo>
                      <a:pt x="5" y="216"/>
                      <a:pt x="6" y="218"/>
                      <a:pt x="8" y="220"/>
                    </a:cubicBezTo>
                    <a:cubicBezTo>
                      <a:pt x="9" y="222"/>
                      <a:pt x="11" y="223"/>
                      <a:pt x="12" y="224"/>
                    </a:cubicBezTo>
                    <a:cubicBezTo>
                      <a:pt x="12" y="225"/>
                      <a:pt x="12" y="226"/>
                      <a:pt x="13" y="227"/>
                    </a:cubicBezTo>
                    <a:cubicBezTo>
                      <a:pt x="15" y="230"/>
                      <a:pt x="17" y="231"/>
                      <a:pt x="20" y="233"/>
                    </a:cubicBezTo>
                    <a:cubicBezTo>
                      <a:pt x="21" y="234"/>
                      <a:pt x="22" y="235"/>
                      <a:pt x="23" y="235"/>
                    </a:cubicBezTo>
                    <a:cubicBezTo>
                      <a:pt x="26" y="234"/>
                      <a:pt x="26" y="231"/>
                      <a:pt x="26" y="229"/>
                    </a:cubicBezTo>
                    <a:cubicBezTo>
                      <a:pt x="25" y="228"/>
                      <a:pt x="25" y="228"/>
                      <a:pt x="24" y="227"/>
                    </a:cubicBezTo>
                    <a:cubicBezTo>
                      <a:pt x="24" y="226"/>
                      <a:pt x="24" y="226"/>
                      <a:pt x="24" y="226"/>
                    </a:cubicBezTo>
                    <a:cubicBezTo>
                      <a:pt x="23" y="225"/>
                      <a:pt x="23" y="224"/>
                      <a:pt x="22" y="223"/>
                    </a:cubicBezTo>
                    <a:cubicBezTo>
                      <a:pt x="21" y="222"/>
                      <a:pt x="19" y="221"/>
                      <a:pt x="18" y="220"/>
                    </a:cubicBezTo>
                    <a:cubicBezTo>
                      <a:pt x="17" y="218"/>
                      <a:pt x="14" y="218"/>
                      <a:pt x="16" y="215"/>
                    </a:cubicBezTo>
                    <a:cubicBezTo>
                      <a:pt x="17" y="212"/>
                      <a:pt x="19" y="214"/>
                      <a:pt x="21" y="215"/>
                    </a:cubicBezTo>
                    <a:cubicBezTo>
                      <a:pt x="22" y="216"/>
                      <a:pt x="23" y="220"/>
                      <a:pt x="24" y="220"/>
                    </a:cubicBezTo>
                    <a:cubicBezTo>
                      <a:pt x="24" y="221"/>
                      <a:pt x="26" y="221"/>
                      <a:pt x="26" y="222"/>
                    </a:cubicBezTo>
                    <a:cubicBezTo>
                      <a:pt x="27" y="223"/>
                      <a:pt x="27" y="223"/>
                      <a:pt x="28" y="224"/>
                    </a:cubicBezTo>
                    <a:cubicBezTo>
                      <a:pt x="29" y="225"/>
                      <a:pt x="31" y="226"/>
                      <a:pt x="32" y="227"/>
                    </a:cubicBezTo>
                    <a:cubicBezTo>
                      <a:pt x="32" y="227"/>
                      <a:pt x="34" y="228"/>
                      <a:pt x="34" y="228"/>
                    </a:cubicBezTo>
                    <a:cubicBezTo>
                      <a:pt x="34" y="228"/>
                      <a:pt x="34" y="228"/>
                      <a:pt x="34" y="229"/>
                    </a:cubicBezTo>
                    <a:cubicBezTo>
                      <a:pt x="35" y="231"/>
                      <a:pt x="36" y="232"/>
                      <a:pt x="35" y="234"/>
                    </a:cubicBezTo>
                    <a:cubicBezTo>
                      <a:pt x="35" y="236"/>
                      <a:pt x="34" y="235"/>
                      <a:pt x="34" y="237"/>
                    </a:cubicBezTo>
                    <a:cubicBezTo>
                      <a:pt x="33" y="238"/>
                      <a:pt x="34" y="239"/>
                      <a:pt x="34" y="240"/>
                    </a:cubicBezTo>
                    <a:cubicBezTo>
                      <a:pt x="34" y="241"/>
                      <a:pt x="33" y="244"/>
                      <a:pt x="34" y="245"/>
                    </a:cubicBezTo>
                    <a:cubicBezTo>
                      <a:pt x="34" y="246"/>
                      <a:pt x="35" y="246"/>
                      <a:pt x="35" y="247"/>
                    </a:cubicBezTo>
                    <a:cubicBezTo>
                      <a:pt x="37" y="250"/>
                      <a:pt x="35" y="252"/>
                      <a:pt x="34" y="254"/>
                    </a:cubicBezTo>
                    <a:cubicBezTo>
                      <a:pt x="34" y="255"/>
                      <a:pt x="34" y="255"/>
                      <a:pt x="33" y="256"/>
                    </a:cubicBezTo>
                    <a:cubicBezTo>
                      <a:pt x="33" y="257"/>
                      <a:pt x="32" y="257"/>
                      <a:pt x="32" y="258"/>
                    </a:cubicBezTo>
                    <a:cubicBezTo>
                      <a:pt x="32" y="259"/>
                      <a:pt x="32" y="260"/>
                      <a:pt x="32" y="261"/>
                    </a:cubicBezTo>
                    <a:cubicBezTo>
                      <a:pt x="32" y="263"/>
                      <a:pt x="32" y="266"/>
                      <a:pt x="32" y="268"/>
                    </a:cubicBezTo>
                    <a:cubicBezTo>
                      <a:pt x="32" y="269"/>
                      <a:pt x="32" y="270"/>
                      <a:pt x="32" y="272"/>
                    </a:cubicBezTo>
                    <a:cubicBezTo>
                      <a:pt x="32" y="271"/>
                      <a:pt x="32" y="271"/>
                      <a:pt x="32" y="271"/>
                    </a:cubicBezTo>
                    <a:cubicBezTo>
                      <a:pt x="35" y="271"/>
                      <a:pt x="37" y="272"/>
                      <a:pt x="40" y="272"/>
                    </a:cubicBezTo>
                    <a:cubicBezTo>
                      <a:pt x="41" y="272"/>
                      <a:pt x="43" y="272"/>
                      <a:pt x="45" y="272"/>
                    </a:cubicBezTo>
                    <a:cubicBezTo>
                      <a:pt x="46" y="272"/>
                      <a:pt x="48" y="272"/>
                      <a:pt x="49" y="272"/>
                    </a:cubicBezTo>
                    <a:cubicBezTo>
                      <a:pt x="50" y="273"/>
                      <a:pt x="51" y="274"/>
                      <a:pt x="52" y="274"/>
                    </a:cubicBezTo>
                    <a:cubicBezTo>
                      <a:pt x="53" y="274"/>
                      <a:pt x="55" y="274"/>
                      <a:pt x="56" y="274"/>
                    </a:cubicBezTo>
                    <a:cubicBezTo>
                      <a:pt x="56" y="274"/>
                      <a:pt x="57" y="274"/>
                      <a:pt x="58" y="274"/>
                    </a:cubicBezTo>
                    <a:cubicBezTo>
                      <a:pt x="58" y="273"/>
                      <a:pt x="58" y="273"/>
                      <a:pt x="59" y="272"/>
                    </a:cubicBezTo>
                    <a:cubicBezTo>
                      <a:pt x="59" y="272"/>
                      <a:pt x="61" y="272"/>
                      <a:pt x="62" y="272"/>
                    </a:cubicBezTo>
                    <a:cubicBezTo>
                      <a:pt x="62" y="273"/>
                      <a:pt x="62" y="274"/>
                      <a:pt x="63" y="274"/>
                    </a:cubicBezTo>
                    <a:cubicBezTo>
                      <a:pt x="62" y="275"/>
                      <a:pt x="63" y="275"/>
                      <a:pt x="63" y="275"/>
                    </a:cubicBezTo>
                    <a:cubicBezTo>
                      <a:pt x="63" y="276"/>
                      <a:pt x="63" y="276"/>
                      <a:pt x="63" y="276"/>
                    </a:cubicBezTo>
                    <a:cubicBezTo>
                      <a:pt x="64" y="277"/>
                      <a:pt x="64" y="278"/>
                      <a:pt x="64" y="280"/>
                    </a:cubicBezTo>
                    <a:cubicBezTo>
                      <a:pt x="64" y="282"/>
                      <a:pt x="65" y="282"/>
                      <a:pt x="67" y="282"/>
                    </a:cubicBezTo>
                    <a:cubicBezTo>
                      <a:pt x="68" y="282"/>
                      <a:pt x="69" y="282"/>
                      <a:pt x="70" y="282"/>
                    </a:cubicBezTo>
                    <a:cubicBezTo>
                      <a:pt x="71" y="281"/>
                      <a:pt x="71" y="280"/>
                      <a:pt x="72" y="279"/>
                    </a:cubicBezTo>
                    <a:cubicBezTo>
                      <a:pt x="74" y="279"/>
                      <a:pt x="74" y="279"/>
                      <a:pt x="75" y="278"/>
                    </a:cubicBezTo>
                    <a:cubicBezTo>
                      <a:pt x="76" y="277"/>
                      <a:pt x="76" y="276"/>
                      <a:pt x="77" y="276"/>
                    </a:cubicBezTo>
                    <a:cubicBezTo>
                      <a:pt x="78" y="275"/>
                      <a:pt x="79" y="276"/>
                      <a:pt x="79" y="276"/>
                    </a:cubicBezTo>
                    <a:cubicBezTo>
                      <a:pt x="80" y="276"/>
                      <a:pt x="81" y="276"/>
                      <a:pt x="81" y="276"/>
                    </a:cubicBezTo>
                    <a:cubicBezTo>
                      <a:pt x="82" y="276"/>
                      <a:pt x="82" y="276"/>
                      <a:pt x="83" y="276"/>
                    </a:cubicBezTo>
                    <a:cubicBezTo>
                      <a:pt x="84" y="276"/>
                      <a:pt x="85" y="277"/>
                      <a:pt x="86" y="277"/>
                    </a:cubicBezTo>
                    <a:cubicBezTo>
                      <a:pt x="87" y="279"/>
                      <a:pt x="87" y="280"/>
                      <a:pt x="89" y="280"/>
                    </a:cubicBezTo>
                    <a:cubicBezTo>
                      <a:pt x="91" y="280"/>
                      <a:pt x="92" y="280"/>
                      <a:pt x="94" y="281"/>
                    </a:cubicBezTo>
                    <a:cubicBezTo>
                      <a:pt x="95" y="282"/>
                      <a:pt x="95" y="282"/>
                      <a:pt x="96" y="283"/>
                    </a:cubicBezTo>
                    <a:cubicBezTo>
                      <a:pt x="97" y="283"/>
                      <a:pt x="98" y="284"/>
                      <a:pt x="99" y="284"/>
                    </a:cubicBezTo>
                    <a:cubicBezTo>
                      <a:pt x="100" y="284"/>
                      <a:pt x="100" y="283"/>
                      <a:pt x="101" y="282"/>
                    </a:cubicBezTo>
                    <a:cubicBezTo>
                      <a:pt x="102" y="282"/>
                      <a:pt x="104" y="280"/>
                      <a:pt x="105" y="281"/>
                    </a:cubicBezTo>
                    <a:cubicBezTo>
                      <a:pt x="106" y="281"/>
                      <a:pt x="106" y="282"/>
                      <a:pt x="106" y="282"/>
                    </a:cubicBezTo>
                    <a:cubicBezTo>
                      <a:pt x="107" y="282"/>
                      <a:pt x="107" y="281"/>
                      <a:pt x="108" y="280"/>
                    </a:cubicBezTo>
                    <a:cubicBezTo>
                      <a:pt x="109" y="279"/>
                      <a:pt x="111" y="277"/>
                      <a:pt x="112" y="275"/>
                    </a:cubicBezTo>
                    <a:cubicBezTo>
                      <a:pt x="113" y="272"/>
                      <a:pt x="114" y="267"/>
                      <a:pt x="111" y="264"/>
                    </a:cubicBezTo>
                    <a:cubicBezTo>
                      <a:pt x="108" y="262"/>
                      <a:pt x="105" y="264"/>
                      <a:pt x="103" y="261"/>
                    </a:cubicBezTo>
                    <a:cubicBezTo>
                      <a:pt x="103" y="260"/>
                      <a:pt x="103" y="259"/>
                      <a:pt x="102" y="259"/>
                    </a:cubicBezTo>
                    <a:cubicBezTo>
                      <a:pt x="102" y="258"/>
                      <a:pt x="101" y="258"/>
                      <a:pt x="100" y="258"/>
                    </a:cubicBezTo>
                    <a:cubicBezTo>
                      <a:pt x="99" y="257"/>
                      <a:pt x="99" y="257"/>
                      <a:pt x="98" y="256"/>
                    </a:cubicBezTo>
                    <a:cubicBezTo>
                      <a:pt x="96" y="255"/>
                      <a:pt x="91" y="254"/>
                      <a:pt x="89" y="256"/>
                    </a:cubicBezTo>
                    <a:cubicBezTo>
                      <a:pt x="86" y="258"/>
                      <a:pt x="95" y="263"/>
                      <a:pt x="94" y="267"/>
                    </a:cubicBezTo>
                    <a:cubicBezTo>
                      <a:pt x="92" y="267"/>
                      <a:pt x="93" y="266"/>
                      <a:pt x="92" y="266"/>
                    </a:cubicBezTo>
                    <a:cubicBezTo>
                      <a:pt x="91" y="265"/>
                      <a:pt x="89" y="265"/>
                      <a:pt x="88" y="264"/>
                    </a:cubicBezTo>
                    <a:cubicBezTo>
                      <a:pt x="87" y="263"/>
                      <a:pt x="86" y="262"/>
                      <a:pt x="84" y="261"/>
                    </a:cubicBezTo>
                    <a:cubicBezTo>
                      <a:pt x="82" y="260"/>
                      <a:pt x="81" y="261"/>
                      <a:pt x="81" y="258"/>
                    </a:cubicBezTo>
                    <a:cubicBezTo>
                      <a:pt x="81" y="256"/>
                      <a:pt x="81" y="254"/>
                      <a:pt x="82" y="253"/>
                    </a:cubicBezTo>
                    <a:cubicBezTo>
                      <a:pt x="83" y="252"/>
                      <a:pt x="84" y="251"/>
                      <a:pt x="84" y="250"/>
                    </a:cubicBezTo>
                    <a:cubicBezTo>
                      <a:pt x="85" y="250"/>
                      <a:pt x="88" y="250"/>
                      <a:pt x="89" y="250"/>
                    </a:cubicBezTo>
                    <a:cubicBezTo>
                      <a:pt x="92" y="249"/>
                      <a:pt x="89" y="248"/>
                      <a:pt x="90" y="246"/>
                    </a:cubicBezTo>
                    <a:cubicBezTo>
                      <a:pt x="91" y="244"/>
                      <a:pt x="94" y="244"/>
                      <a:pt x="92" y="242"/>
                    </a:cubicBezTo>
                    <a:cubicBezTo>
                      <a:pt x="92" y="241"/>
                      <a:pt x="91" y="242"/>
                      <a:pt x="90" y="241"/>
                    </a:cubicBezTo>
                    <a:cubicBezTo>
                      <a:pt x="90" y="240"/>
                      <a:pt x="90" y="239"/>
                      <a:pt x="90" y="239"/>
                    </a:cubicBezTo>
                    <a:cubicBezTo>
                      <a:pt x="91" y="233"/>
                      <a:pt x="99" y="237"/>
                      <a:pt x="101" y="239"/>
                    </a:cubicBezTo>
                    <a:cubicBezTo>
                      <a:pt x="102" y="239"/>
                      <a:pt x="103" y="240"/>
                      <a:pt x="103" y="241"/>
                    </a:cubicBezTo>
                    <a:cubicBezTo>
                      <a:pt x="104" y="242"/>
                      <a:pt x="104" y="243"/>
                      <a:pt x="104" y="244"/>
                    </a:cubicBezTo>
                    <a:cubicBezTo>
                      <a:pt x="104" y="245"/>
                      <a:pt x="104" y="244"/>
                      <a:pt x="105" y="245"/>
                    </a:cubicBezTo>
                    <a:cubicBezTo>
                      <a:pt x="107" y="247"/>
                      <a:pt x="109" y="248"/>
                      <a:pt x="111" y="250"/>
                    </a:cubicBezTo>
                    <a:cubicBezTo>
                      <a:pt x="112" y="252"/>
                      <a:pt x="111" y="253"/>
                      <a:pt x="111" y="255"/>
                    </a:cubicBezTo>
                    <a:cubicBezTo>
                      <a:pt x="111" y="257"/>
                      <a:pt x="112" y="257"/>
                      <a:pt x="114" y="257"/>
                    </a:cubicBezTo>
                    <a:cubicBezTo>
                      <a:pt x="115" y="257"/>
                      <a:pt x="117" y="256"/>
                      <a:pt x="117" y="255"/>
                    </a:cubicBezTo>
                    <a:cubicBezTo>
                      <a:pt x="118" y="255"/>
                      <a:pt x="120" y="255"/>
                      <a:pt x="120" y="257"/>
                    </a:cubicBezTo>
                    <a:cubicBezTo>
                      <a:pt x="121" y="258"/>
                      <a:pt x="120" y="259"/>
                      <a:pt x="121" y="259"/>
                    </a:cubicBezTo>
                    <a:cubicBezTo>
                      <a:pt x="122" y="260"/>
                      <a:pt x="125" y="260"/>
                      <a:pt x="126" y="261"/>
                    </a:cubicBezTo>
                    <a:cubicBezTo>
                      <a:pt x="127" y="261"/>
                      <a:pt x="129" y="262"/>
                      <a:pt x="130" y="263"/>
                    </a:cubicBezTo>
                    <a:cubicBezTo>
                      <a:pt x="131" y="263"/>
                      <a:pt x="132" y="264"/>
                      <a:pt x="133" y="264"/>
                    </a:cubicBezTo>
                    <a:cubicBezTo>
                      <a:pt x="136" y="266"/>
                      <a:pt x="137" y="268"/>
                      <a:pt x="137" y="272"/>
                    </a:cubicBezTo>
                    <a:cubicBezTo>
                      <a:pt x="137" y="273"/>
                      <a:pt x="137" y="274"/>
                      <a:pt x="138" y="275"/>
                    </a:cubicBezTo>
                    <a:cubicBezTo>
                      <a:pt x="139" y="276"/>
                      <a:pt x="140" y="277"/>
                      <a:pt x="141" y="278"/>
                    </a:cubicBezTo>
                    <a:cubicBezTo>
                      <a:pt x="142" y="279"/>
                      <a:pt x="142" y="278"/>
                      <a:pt x="143" y="280"/>
                    </a:cubicBezTo>
                    <a:cubicBezTo>
                      <a:pt x="143" y="281"/>
                      <a:pt x="143" y="283"/>
                      <a:pt x="143" y="284"/>
                    </a:cubicBezTo>
                    <a:cubicBezTo>
                      <a:pt x="143" y="286"/>
                      <a:pt x="143" y="297"/>
                      <a:pt x="146" y="296"/>
                    </a:cubicBezTo>
                    <a:cubicBezTo>
                      <a:pt x="147" y="296"/>
                      <a:pt x="147" y="294"/>
                      <a:pt x="148" y="293"/>
                    </a:cubicBezTo>
                    <a:cubicBezTo>
                      <a:pt x="148" y="292"/>
                      <a:pt x="149" y="290"/>
                      <a:pt x="149" y="288"/>
                    </a:cubicBezTo>
                    <a:cubicBezTo>
                      <a:pt x="150" y="286"/>
                      <a:pt x="150" y="284"/>
                      <a:pt x="151" y="282"/>
                    </a:cubicBezTo>
                    <a:cubicBezTo>
                      <a:pt x="152" y="281"/>
                      <a:pt x="152" y="280"/>
                      <a:pt x="152" y="279"/>
                    </a:cubicBezTo>
                    <a:cubicBezTo>
                      <a:pt x="153" y="279"/>
                      <a:pt x="154" y="278"/>
                      <a:pt x="154" y="278"/>
                    </a:cubicBezTo>
                    <a:cubicBezTo>
                      <a:pt x="154" y="277"/>
                      <a:pt x="154" y="276"/>
                      <a:pt x="154" y="275"/>
                    </a:cubicBezTo>
                    <a:cubicBezTo>
                      <a:pt x="154" y="274"/>
                      <a:pt x="155" y="275"/>
                      <a:pt x="155" y="274"/>
                    </a:cubicBezTo>
                    <a:cubicBezTo>
                      <a:pt x="155" y="273"/>
                      <a:pt x="155" y="272"/>
                      <a:pt x="155" y="271"/>
                    </a:cubicBezTo>
                    <a:cubicBezTo>
                      <a:pt x="155" y="268"/>
                      <a:pt x="156" y="265"/>
                      <a:pt x="157" y="261"/>
                    </a:cubicBezTo>
                    <a:cubicBezTo>
                      <a:pt x="157" y="259"/>
                      <a:pt x="159" y="257"/>
                      <a:pt x="160" y="255"/>
                    </a:cubicBezTo>
                  </a:path>
                </a:pathLst>
              </a:custGeom>
              <a:grp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sp>
            <p:nvSpPr>
              <p:cNvPr id="149" name="Freeform 107">
                <a:extLst>
                  <a:ext uri="{FF2B5EF4-FFF2-40B4-BE49-F238E27FC236}">
                    <a16:creationId xmlns:a16="http://schemas.microsoft.com/office/drawing/2014/main" id="{B9F66BBC-27CB-A42F-7DA4-0644C6138C1B}"/>
                  </a:ext>
                </a:extLst>
              </p:cNvPr>
              <p:cNvSpPr>
                <a:spLocks/>
              </p:cNvSpPr>
              <p:nvPr/>
            </p:nvSpPr>
            <p:spPr bwMode="auto">
              <a:xfrm>
                <a:off x="2432923" y="4078149"/>
                <a:ext cx="95191" cy="157817"/>
              </a:xfrm>
              <a:custGeom>
                <a:avLst/>
                <a:gdLst/>
                <a:ahLst/>
                <a:cxnLst>
                  <a:cxn ang="0">
                    <a:pos x="44" y="49"/>
                  </a:cxn>
                  <a:cxn ang="0">
                    <a:pos x="52" y="51"/>
                  </a:cxn>
                  <a:cxn ang="0">
                    <a:pos x="63" y="54"/>
                  </a:cxn>
                  <a:cxn ang="0">
                    <a:pos x="57" y="52"/>
                  </a:cxn>
                  <a:cxn ang="0">
                    <a:pos x="53" y="43"/>
                  </a:cxn>
                  <a:cxn ang="0">
                    <a:pos x="54" y="32"/>
                  </a:cxn>
                  <a:cxn ang="0">
                    <a:pos x="60" y="34"/>
                  </a:cxn>
                  <a:cxn ang="0">
                    <a:pos x="51" y="33"/>
                  </a:cxn>
                  <a:cxn ang="0">
                    <a:pos x="59" y="19"/>
                  </a:cxn>
                  <a:cxn ang="0">
                    <a:pos x="68" y="14"/>
                  </a:cxn>
                  <a:cxn ang="0">
                    <a:pos x="73" y="3"/>
                  </a:cxn>
                  <a:cxn ang="0">
                    <a:pos x="80" y="11"/>
                  </a:cxn>
                  <a:cxn ang="0">
                    <a:pos x="89" y="19"/>
                  </a:cxn>
                  <a:cxn ang="0">
                    <a:pos x="86" y="29"/>
                  </a:cxn>
                  <a:cxn ang="0">
                    <a:pos x="93" y="34"/>
                  </a:cxn>
                  <a:cxn ang="0">
                    <a:pos x="96" y="43"/>
                  </a:cxn>
                  <a:cxn ang="0">
                    <a:pos x="93" y="48"/>
                  </a:cxn>
                  <a:cxn ang="0">
                    <a:pos x="95" y="59"/>
                  </a:cxn>
                  <a:cxn ang="0">
                    <a:pos x="94" y="65"/>
                  </a:cxn>
                  <a:cxn ang="0">
                    <a:pos x="78" y="67"/>
                  </a:cxn>
                  <a:cxn ang="0">
                    <a:pos x="75" y="79"/>
                  </a:cxn>
                  <a:cxn ang="0">
                    <a:pos x="82" y="91"/>
                  </a:cxn>
                  <a:cxn ang="0">
                    <a:pos x="71" y="99"/>
                  </a:cxn>
                  <a:cxn ang="0">
                    <a:pos x="60" y="108"/>
                  </a:cxn>
                  <a:cxn ang="0">
                    <a:pos x="66" y="125"/>
                  </a:cxn>
                  <a:cxn ang="0">
                    <a:pos x="75" y="117"/>
                  </a:cxn>
                  <a:cxn ang="0">
                    <a:pos x="81" y="124"/>
                  </a:cxn>
                  <a:cxn ang="0">
                    <a:pos x="72" y="130"/>
                  </a:cxn>
                  <a:cxn ang="0">
                    <a:pos x="67" y="131"/>
                  </a:cxn>
                  <a:cxn ang="0">
                    <a:pos x="62" y="141"/>
                  </a:cxn>
                  <a:cxn ang="0">
                    <a:pos x="50" y="153"/>
                  </a:cxn>
                  <a:cxn ang="0">
                    <a:pos x="50" y="158"/>
                  </a:cxn>
                  <a:cxn ang="0">
                    <a:pos x="42" y="154"/>
                  </a:cxn>
                  <a:cxn ang="0">
                    <a:pos x="34" y="155"/>
                  </a:cxn>
                  <a:cxn ang="0">
                    <a:pos x="25" y="151"/>
                  </a:cxn>
                  <a:cxn ang="0">
                    <a:pos x="7" y="139"/>
                  </a:cxn>
                  <a:cxn ang="0">
                    <a:pos x="10" y="135"/>
                  </a:cxn>
                  <a:cxn ang="0">
                    <a:pos x="9" y="129"/>
                  </a:cxn>
                  <a:cxn ang="0">
                    <a:pos x="16" y="126"/>
                  </a:cxn>
                  <a:cxn ang="0">
                    <a:pos x="23" y="128"/>
                  </a:cxn>
                  <a:cxn ang="0">
                    <a:pos x="33" y="133"/>
                  </a:cxn>
                  <a:cxn ang="0">
                    <a:pos x="42" y="132"/>
                  </a:cxn>
                  <a:cxn ang="0">
                    <a:pos x="49" y="127"/>
                  </a:cxn>
                  <a:cxn ang="0">
                    <a:pos x="56" y="124"/>
                  </a:cxn>
                  <a:cxn ang="0">
                    <a:pos x="51" y="119"/>
                  </a:cxn>
                  <a:cxn ang="0">
                    <a:pos x="41" y="104"/>
                  </a:cxn>
                  <a:cxn ang="0">
                    <a:pos x="29" y="102"/>
                  </a:cxn>
                  <a:cxn ang="0">
                    <a:pos x="18" y="98"/>
                  </a:cxn>
                  <a:cxn ang="0">
                    <a:pos x="13" y="84"/>
                  </a:cxn>
                  <a:cxn ang="0">
                    <a:pos x="10" y="68"/>
                  </a:cxn>
                  <a:cxn ang="0">
                    <a:pos x="3" y="56"/>
                  </a:cxn>
                  <a:cxn ang="0">
                    <a:pos x="4" y="50"/>
                  </a:cxn>
                  <a:cxn ang="0">
                    <a:pos x="18" y="50"/>
                  </a:cxn>
                  <a:cxn ang="0">
                    <a:pos x="34" y="37"/>
                  </a:cxn>
                  <a:cxn ang="0">
                    <a:pos x="21" y="30"/>
                  </a:cxn>
                  <a:cxn ang="0">
                    <a:pos x="34" y="31"/>
                  </a:cxn>
                  <a:cxn ang="0">
                    <a:pos x="49" y="35"/>
                  </a:cxn>
                  <a:cxn ang="0">
                    <a:pos x="45" y="42"/>
                  </a:cxn>
                </a:cxnLst>
                <a:rect l="0" t="0" r="r" b="b"/>
                <a:pathLst>
                  <a:path w="97" h="161">
                    <a:moveTo>
                      <a:pt x="45" y="42"/>
                    </a:moveTo>
                    <a:cubicBezTo>
                      <a:pt x="45" y="43"/>
                      <a:pt x="41" y="46"/>
                      <a:pt x="42" y="48"/>
                    </a:cubicBezTo>
                    <a:cubicBezTo>
                      <a:pt x="42" y="49"/>
                      <a:pt x="43" y="49"/>
                      <a:pt x="44" y="49"/>
                    </a:cubicBezTo>
                    <a:cubicBezTo>
                      <a:pt x="46" y="49"/>
                      <a:pt x="46" y="49"/>
                      <a:pt x="48" y="50"/>
                    </a:cubicBezTo>
                    <a:cubicBezTo>
                      <a:pt x="49" y="52"/>
                      <a:pt x="48" y="54"/>
                      <a:pt x="50" y="56"/>
                    </a:cubicBezTo>
                    <a:cubicBezTo>
                      <a:pt x="53" y="59"/>
                      <a:pt x="52" y="53"/>
                      <a:pt x="52" y="51"/>
                    </a:cubicBezTo>
                    <a:cubicBezTo>
                      <a:pt x="55" y="52"/>
                      <a:pt x="58" y="54"/>
                      <a:pt x="60" y="54"/>
                    </a:cubicBezTo>
                    <a:cubicBezTo>
                      <a:pt x="61" y="54"/>
                      <a:pt x="61" y="54"/>
                      <a:pt x="62" y="54"/>
                    </a:cubicBezTo>
                    <a:cubicBezTo>
                      <a:pt x="62" y="54"/>
                      <a:pt x="62" y="54"/>
                      <a:pt x="63" y="54"/>
                    </a:cubicBezTo>
                    <a:cubicBezTo>
                      <a:pt x="64" y="53"/>
                      <a:pt x="60" y="50"/>
                      <a:pt x="59" y="51"/>
                    </a:cubicBezTo>
                    <a:cubicBezTo>
                      <a:pt x="59" y="51"/>
                      <a:pt x="59" y="52"/>
                      <a:pt x="59" y="52"/>
                    </a:cubicBezTo>
                    <a:cubicBezTo>
                      <a:pt x="58" y="52"/>
                      <a:pt x="58" y="52"/>
                      <a:pt x="57" y="52"/>
                    </a:cubicBezTo>
                    <a:cubicBezTo>
                      <a:pt x="57" y="52"/>
                      <a:pt x="54" y="50"/>
                      <a:pt x="54" y="50"/>
                    </a:cubicBezTo>
                    <a:cubicBezTo>
                      <a:pt x="53" y="49"/>
                      <a:pt x="53" y="48"/>
                      <a:pt x="53" y="48"/>
                    </a:cubicBezTo>
                    <a:cubicBezTo>
                      <a:pt x="52" y="47"/>
                      <a:pt x="52" y="44"/>
                      <a:pt x="53" y="43"/>
                    </a:cubicBezTo>
                    <a:cubicBezTo>
                      <a:pt x="53" y="42"/>
                      <a:pt x="55" y="42"/>
                      <a:pt x="55" y="41"/>
                    </a:cubicBezTo>
                    <a:cubicBezTo>
                      <a:pt x="57" y="39"/>
                      <a:pt x="54" y="38"/>
                      <a:pt x="54" y="36"/>
                    </a:cubicBezTo>
                    <a:cubicBezTo>
                      <a:pt x="53" y="35"/>
                      <a:pt x="54" y="34"/>
                      <a:pt x="54" y="32"/>
                    </a:cubicBezTo>
                    <a:cubicBezTo>
                      <a:pt x="54" y="31"/>
                      <a:pt x="53" y="29"/>
                      <a:pt x="55" y="30"/>
                    </a:cubicBezTo>
                    <a:cubicBezTo>
                      <a:pt x="57" y="30"/>
                      <a:pt x="56" y="34"/>
                      <a:pt x="58" y="35"/>
                    </a:cubicBezTo>
                    <a:cubicBezTo>
                      <a:pt x="58" y="36"/>
                      <a:pt x="60" y="36"/>
                      <a:pt x="60" y="34"/>
                    </a:cubicBezTo>
                    <a:cubicBezTo>
                      <a:pt x="61" y="33"/>
                      <a:pt x="59" y="32"/>
                      <a:pt x="58" y="31"/>
                    </a:cubicBezTo>
                    <a:cubicBezTo>
                      <a:pt x="57" y="31"/>
                      <a:pt x="55" y="31"/>
                      <a:pt x="54" y="31"/>
                    </a:cubicBezTo>
                    <a:cubicBezTo>
                      <a:pt x="52" y="31"/>
                      <a:pt x="52" y="32"/>
                      <a:pt x="51" y="33"/>
                    </a:cubicBezTo>
                    <a:cubicBezTo>
                      <a:pt x="50" y="32"/>
                      <a:pt x="49" y="27"/>
                      <a:pt x="50" y="26"/>
                    </a:cubicBezTo>
                    <a:cubicBezTo>
                      <a:pt x="51" y="25"/>
                      <a:pt x="54" y="26"/>
                      <a:pt x="55" y="25"/>
                    </a:cubicBezTo>
                    <a:cubicBezTo>
                      <a:pt x="57" y="23"/>
                      <a:pt x="58" y="20"/>
                      <a:pt x="59" y="19"/>
                    </a:cubicBezTo>
                    <a:cubicBezTo>
                      <a:pt x="60" y="17"/>
                      <a:pt x="62" y="15"/>
                      <a:pt x="63" y="14"/>
                    </a:cubicBezTo>
                    <a:cubicBezTo>
                      <a:pt x="64" y="14"/>
                      <a:pt x="65" y="13"/>
                      <a:pt x="67" y="12"/>
                    </a:cubicBezTo>
                    <a:cubicBezTo>
                      <a:pt x="67" y="13"/>
                      <a:pt x="67" y="13"/>
                      <a:pt x="68" y="14"/>
                    </a:cubicBezTo>
                    <a:cubicBezTo>
                      <a:pt x="67" y="11"/>
                      <a:pt x="65" y="9"/>
                      <a:pt x="66" y="7"/>
                    </a:cubicBezTo>
                    <a:cubicBezTo>
                      <a:pt x="66" y="4"/>
                      <a:pt x="67" y="0"/>
                      <a:pt x="70" y="0"/>
                    </a:cubicBezTo>
                    <a:cubicBezTo>
                      <a:pt x="72" y="0"/>
                      <a:pt x="72" y="1"/>
                      <a:pt x="73" y="3"/>
                    </a:cubicBezTo>
                    <a:cubicBezTo>
                      <a:pt x="74" y="4"/>
                      <a:pt x="74" y="7"/>
                      <a:pt x="76" y="8"/>
                    </a:cubicBezTo>
                    <a:cubicBezTo>
                      <a:pt x="77" y="8"/>
                      <a:pt x="78" y="7"/>
                      <a:pt x="79" y="8"/>
                    </a:cubicBezTo>
                    <a:cubicBezTo>
                      <a:pt x="79" y="8"/>
                      <a:pt x="79" y="10"/>
                      <a:pt x="80" y="11"/>
                    </a:cubicBezTo>
                    <a:cubicBezTo>
                      <a:pt x="80" y="12"/>
                      <a:pt x="81" y="13"/>
                      <a:pt x="82" y="14"/>
                    </a:cubicBezTo>
                    <a:cubicBezTo>
                      <a:pt x="83" y="14"/>
                      <a:pt x="83" y="12"/>
                      <a:pt x="84" y="11"/>
                    </a:cubicBezTo>
                    <a:cubicBezTo>
                      <a:pt x="86" y="14"/>
                      <a:pt x="89" y="16"/>
                      <a:pt x="89" y="19"/>
                    </a:cubicBezTo>
                    <a:cubicBezTo>
                      <a:pt x="90" y="20"/>
                      <a:pt x="91" y="20"/>
                      <a:pt x="92" y="22"/>
                    </a:cubicBezTo>
                    <a:cubicBezTo>
                      <a:pt x="92" y="23"/>
                      <a:pt x="90" y="23"/>
                      <a:pt x="89" y="24"/>
                    </a:cubicBezTo>
                    <a:cubicBezTo>
                      <a:pt x="87" y="26"/>
                      <a:pt x="85" y="27"/>
                      <a:pt x="86" y="29"/>
                    </a:cubicBezTo>
                    <a:cubicBezTo>
                      <a:pt x="87" y="30"/>
                      <a:pt x="87" y="31"/>
                      <a:pt x="87" y="33"/>
                    </a:cubicBezTo>
                    <a:cubicBezTo>
                      <a:pt x="87" y="33"/>
                      <a:pt x="87" y="36"/>
                      <a:pt x="87" y="36"/>
                    </a:cubicBezTo>
                    <a:cubicBezTo>
                      <a:pt x="89" y="38"/>
                      <a:pt x="91" y="34"/>
                      <a:pt x="93" y="34"/>
                    </a:cubicBezTo>
                    <a:cubicBezTo>
                      <a:pt x="94" y="34"/>
                      <a:pt x="95" y="37"/>
                      <a:pt x="96" y="38"/>
                    </a:cubicBezTo>
                    <a:cubicBezTo>
                      <a:pt x="96" y="39"/>
                      <a:pt x="97" y="40"/>
                      <a:pt x="97" y="41"/>
                    </a:cubicBezTo>
                    <a:cubicBezTo>
                      <a:pt x="97" y="42"/>
                      <a:pt x="96" y="42"/>
                      <a:pt x="96" y="43"/>
                    </a:cubicBezTo>
                    <a:cubicBezTo>
                      <a:pt x="96" y="43"/>
                      <a:pt x="96" y="43"/>
                      <a:pt x="95" y="44"/>
                    </a:cubicBezTo>
                    <a:cubicBezTo>
                      <a:pt x="95" y="45"/>
                      <a:pt x="96" y="45"/>
                      <a:pt x="95" y="46"/>
                    </a:cubicBezTo>
                    <a:cubicBezTo>
                      <a:pt x="95" y="47"/>
                      <a:pt x="95" y="47"/>
                      <a:pt x="93" y="48"/>
                    </a:cubicBezTo>
                    <a:cubicBezTo>
                      <a:pt x="88" y="49"/>
                      <a:pt x="93" y="52"/>
                      <a:pt x="95" y="54"/>
                    </a:cubicBezTo>
                    <a:cubicBezTo>
                      <a:pt x="95" y="55"/>
                      <a:pt x="95" y="56"/>
                      <a:pt x="95" y="57"/>
                    </a:cubicBezTo>
                    <a:cubicBezTo>
                      <a:pt x="95" y="58"/>
                      <a:pt x="95" y="58"/>
                      <a:pt x="95" y="59"/>
                    </a:cubicBezTo>
                    <a:cubicBezTo>
                      <a:pt x="96" y="60"/>
                      <a:pt x="96" y="60"/>
                      <a:pt x="96" y="60"/>
                    </a:cubicBezTo>
                    <a:cubicBezTo>
                      <a:pt x="97" y="62"/>
                      <a:pt x="97" y="60"/>
                      <a:pt x="97" y="62"/>
                    </a:cubicBezTo>
                    <a:cubicBezTo>
                      <a:pt x="96" y="63"/>
                      <a:pt x="94" y="64"/>
                      <a:pt x="94" y="65"/>
                    </a:cubicBezTo>
                    <a:cubicBezTo>
                      <a:pt x="92" y="65"/>
                      <a:pt x="90" y="67"/>
                      <a:pt x="88" y="67"/>
                    </a:cubicBezTo>
                    <a:cubicBezTo>
                      <a:pt x="86" y="66"/>
                      <a:pt x="88" y="65"/>
                      <a:pt x="86" y="65"/>
                    </a:cubicBezTo>
                    <a:cubicBezTo>
                      <a:pt x="84" y="64"/>
                      <a:pt x="80" y="66"/>
                      <a:pt x="78" y="67"/>
                    </a:cubicBezTo>
                    <a:cubicBezTo>
                      <a:pt x="76" y="68"/>
                      <a:pt x="73" y="69"/>
                      <a:pt x="71" y="70"/>
                    </a:cubicBezTo>
                    <a:cubicBezTo>
                      <a:pt x="68" y="71"/>
                      <a:pt x="67" y="72"/>
                      <a:pt x="68" y="75"/>
                    </a:cubicBezTo>
                    <a:cubicBezTo>
                      <a:pt x="69" y="78"/>
                      <a:pt x="72" y="78"/>
                      <a:pt x="75" y="79"/>
                    </a:cubicBezTo>
                    <a:cubicBezTo>
                      <a:pt x="77" y="80"/>
                      <a:pt x="80" y="81"/>
                      <a:pt x="81" y="83"/>
                    </a:cubicBezTo>
                    <a:cubicBezTo>
                      <a:pt x="81" y="84"/>
                      <a:pt x="82" y="85"/>
                      <a:pt x="82" y="86"/>
                    </a:cubicBezTo>
                    <a:cubicBezTo>
                      <a:pt x="83" y="88"/>
                      <a:pt x="82" y="90"/>
                      <a:pt x="82" y="91"/>
                    </a:cubicBezTo>
                    <a:cubicBezTo>
                      <a:pt x="82" y="93"/>
                      <a:pt x="82" y="95"/>
                      <a:pt x="80" y="97"/>
                    </a:cubicBezTo>
                    <a:cubicBezTo>
                      <a:pt x="79" y="98"/>
                      <a:pt x="77" y="99"/>
                      <a:pt x="75" y="99"/>
                    </a:cubicBezTo>
                    <a:cubicBezTo>
                      <a:pt x="74" y="99"/>
                      <a:pt x="72" y="98"/>
                      <a:pt x="71" y="99"/>
                    </a:cubicBezTo>
                    <a:cubicBezTo>
                      <a:pt x="69" y="100"/>
                      <a:pt x="70" y="102"/>
                      <a:pt x="69" y="103"/>
                    </a:cubicBezTo>
                    <a:cubicBezTo>
                      <a:pt x="68" y="104"/>
                      <a:pt x="67" y="105"/>
                      <a:pt x="65" y="105"/>
                    </a:cubicBezTo>
                    <a:cubicBezTo>
                      <a:pt x="63" y="106"/>
                      <a:pt x="60" y="104"/>
                      <a:pt x="60" y="108"/>
                    </a:cubicBezTo>
                    <a:cubicBezTo>
                      <a:pt x="63" y="108"/>
                      <a:pt x="68" y="108"/>
                      <a:pt x="66" y="112"/>
                    </a:cubicBezTo>
                    <a:cubicBezTo>
                      <a:pt x="66" y="115"/>
                      <a:pt x="64" y="116"/>
                      <a:pt x="65" y="119"/>
                    </a:cubicBezTo>
                    <a:cubicBezTo>
                      <a:pt x="67" y="117"/>
                      <a:pt x="66" y="124"/>
                      <a:pt x="66" y="125"/>
                    </a:cubicBezTo>
                    <a:cubicBezTo>
                      <a:pt x="69" y="122"/>
                      <a:pt x="70" y="121"/>
                      <a:pt x="73" y="121"/>
                    </a:cubicBezTo>
                    <a:cubicBezTo>
                      <a:pt x="75" y="121"/>
                      <a:pt x="75" y="122"/>
                      <a:pt x="75" y="120"/>
                    </a:cubicBezTo>
                    <a:cubicBezTo>
                      <a:pt x="76" y="119"/>
                      <a:pt x="75" y="118"/>
                      <a:pt x="75" y="117"/>
                    </a:cubicBezTo>
                    <a:cubicBezTo>
                      <a:pt x="79" y="116"/>
                      <a:pt x="85" y="118"/>
                      <a:pt x="87" y="121"/>
                    </a:cubicBezTo>
                    <a:cubicBezTo>
                      <a:pt x="87" y="123"/>
                      <a:pt x="88" y="123"/>
                      <a:pt x="86" y="124"/>
                    </a:cubicBezTo>
                    <a:cubicBezTo>
                      <a:pt x="85" y="124"/>
                      <a:pt x="83" y="124"/>
                      <a:pt x="81" y="124"/>
                    </a:cubicBezTo>
                    <a:cubicBezTo>
                      <a:pt x="79" y="124"/>
                      <a:pt x="78" y="124"/>
                      <a:pt x="77" y="126"/>
                    </a:cubicBezTo>
                    <a:cubicBezTo>
                      <a:pt x="77" y="126"/>
                      <a:pt x="77" y="128"/>
                      <a:pt x="76" y="128"/>
                    </a:cubicBezTo>
                    <a:cubicBezTo>
                      <a:pt x="74" y="129"/>
                      <a:pt x="73" y="128"/>
                      <a:pt x="72" y="130"/>
                    </a:cubicBezTo>
                    <a:cubicBezTo>
                      <a:pt x="71" y="131"/>
                      <a:pt x="71" y="132"/>
                      <a:pt x="71" y="133"/>
                    </a:cubicBezTo>
                    <a:cubicBezTo>
                      <a:pt x="70" y="133"/>
                      <a:pt x="67" y="134"/>
                      <a:pt x="67" y="133"/>
                    </a:cubicBezTo>
                    <a:cubicBezTo>
                      <a:pt x="66" y="133"/>
                      <a:pt x="67" y="132"/>
                      <a:pt x="67" y="131"/>
                    </a:cubicBezTo>
                    <a:cubicBezTo>
                      <a:pt x="64" y="130"/>
                      <a:pt x="63" y="131"/>
                      <a:pt x="64" y="133"/>
                    </a:cubicBezTo>
                    <a:cubicBezTo>
                      <a:pt x="65" y="135"/>
                      <a:pt x="66" y="138"/>
                      <a:pt x="65" y="139"/>
                    </a:cubicBezTo>
                    <a:cubicBezTo>
                      <a:pt x="64" y="141"/>
                      <a:pt x="63" y="141"/>
                      <a:pt x="62" y="141"/>
                    </a:cubicBezTo>
                    <a:cubicBezTo>
                      <a:pt x="61" y="142"/>
                      <a:pt x="60" y="142"/>
                      <a:pt x="59" y="143"/>
                    </a:cubicBezTo>
                    <a:cubicBezTo>
                      <a:pt x="58" y="144"/>
                      <a:pt x="57" y="145"/>
                      <a:pt x="56" y="146"/>
                    </a:cubicBezTo>
                    <a:cubicBezTo>
                      <a:pt x="54" y="149"/>
                      <a:pt x="53" y="151"/>
                      <a:pt x="50" y="153"/>
                    </a:cubicBezTo>
                    <a:cubicBezTo>
                      <a:pt x="49" y="154"/>
                      <a:pt x="49" y="154"/>
                      <a:pt x="49" y="155"/>
                    </a:cubicBezTo>
                    <a:cubicBezTo>
                      <a:pt x="48" y="157"/>
                      <a:pt x="49" y="159"/>
                      <a:pt x="49" y="161"/>
                    </a:cubicBezTo>
                    <a:cubicBezTo>
                      <a:pt x="49" y="160"/>
                      <a:pt x="50" y="159"/>
                      <a:pt x="50" y="158"/>
                    </a:cubicBezTo>
                    <a:cubicBezTo>
                      <a:pt x="51" y="157"/>
                      <a:pt x="50" y="156"/>
                      <a:pt x="49" y="155"/>
                    </a:cubicBezTo>
                    <a:cubicBezTo>
                      <a:pt x="47" y="154"/>
                      <a:pt x="47" y="154"/>
                      <a:pt x="45" y="154"/>
                    </a:cubicBezTo>
                    <a:cubicBezTo>
                      <a:pt x="44" y="154"/>
                      <a:pt x="43" y="153"/>
                      <a:pt x="42" y="154"/>
                    </a:cubicBezTo>
                    <a:cubicBezTo>
                      <a:pt x="41" y="154"/>
                      <a:pt x="40" y="154"/>
                      <a:pt x="39" y="154"/>
                    </a:cubicBezTo>
                    <a:cubicBezTo>
                      <a:pt x="38" y="154"/>
                      <a:pt x="37" y="154"/>
                      <a:pt x="36" y="154"/>
                    </a:cubicBezTo>
                    <a:cubicBezTo>
                      <a:pt x="35" y="154"/>
                      <a:pt x="35" y="154"/>
                      <a:pt x="34" y="155"/>
                    </a:cubicBezTo>
                    <a:cubicBezTo>
                      <a:pt x="33" y="155"/>
                      <a:pt x="29" y="156"/>
                      <a:pt x="28" y="155"/>
                    </a:cubicBezTo>
                    <a:cubicBezTo>
                      <a:pt x="27" y="154"/>
                      <a:pt x="28" y="153"/>
                      <a:pt x="27" y="153"/>
                    </a:cubicBezTo>
                    <a:cubicBezTo>
                      <a:pt x="27" y="152"/>
                      <a:pt x="26" y="151"/>
                      <a:pt x="25" y="151"/>
                    </a:cubicBezTo>
                    <a:cubicBezTo>
                      <a:pt x="21" y="149"/>
                      <a:pt x="18" y="147"/>
                      <a:pt x="14" y="147"/>
                    </a:cubicBezTo>
                    <a:cubicBezTo>
                      <a:pt x="11" y="147"/>
                      <a:pt x="11" y="146"/>
                      <a:pt x="10" y="144"/>
                    </a:cubicBezTo>
                    <a:cubicBezTo>
                      <a:pt x="8" y="143"/>
                      <a:pt x="5" y="142"/>
                      <a:pt x="7" y="139"/>
                    </a:cubicBezTo>
                    <a:cubicBezTo>
                      <a:pt x="7" y="139"/>
                      <a:pt x="7" y="138"/>
                      <a:pt x="8" y="137"/>
                    </a:cubicBezTo>
                    <a:cubicBezTo>
                      <a:pt x="8" y="137"/>
                      <a:pt x="9" y="137"/>
                      <a:pt x="10" y="137"/>
                    </a:cubicBezTo>
                    <a:cubicBezTo>
                      <a:pt x="10" y="136"/>
                      <a:pt x="11" y="136"/>
                      <a:pt x="10" y="135"/>
                    </a:cubicBezTo>
                    <a:cubicBezTo>
                      <a:pt x="10" y="135"/>
                      <a:pt x="10" y="134"/>
                      <a:pt x="9" y="134"/>
                    </a:cubicBezTo>
                    <a:cubicBezTo>
                      <a:pt x="9" y="134"/>
                      <a:pt x="9" y="134"/>
                      <a:pt x="9" y="133"/>
                    </a:cubicBezTo>
                    <a:cubicBezTo>
                      <a:pt x="8" y="132"/>
                      <a:pt x="8" y="130"/>
                      <a:pt x="9" y="129"/>
                    </a:cubicBezTo>
                    <a:cubicBezTo>
                      <a:pt x="9" y="127"/>
                      <a:pt x="10" y="126"/>
                      <a:pt x="12" y="125"/>
                    </a:cubicBezTo>
                    <a:cubicBezTo>
                      <a:pt x="13" y="125"/>
                      <a:pt x="14" y="124"/>
                      <a:pt x="15" y="125"/>
                    </a:cubicBezTo>
                    <a:cubicBezTo>
                      <a:pt x="16" y="125"/>
                      <a:pt x="16" y="125"/>
                      <a:pt x="16" y="126"/>
                    </a:cubicBezTo>
                    <a:cubicBezTo>
                      <a:pt x="17" y="126"/>
                      <a:pt x="18" y="127"/>
                      <a:pt x="19" y="128"/>
                    </a:cubicBezTo>
                    <a:cubicBezTo>
                      <a:pt x="20" y="128"/>
                      <a:pt x="21" y="128"/>
                      <a:pt x="22" y="128"/>
                    </a:cubicBezTo>
                    <a:cubicBezTo>
                      <a:pt x="22" y="128"/>
                      <a:pt x="22" y="128"/>
                      <a:pt x="23" y="128"/>
                    </a:cubicBezTo>
                    <a:cubicBezTo>
                      <a:pt x="23" y="128"/>
                      <a:pt x="24" y="130"/>
                      <a:pt x="24" y="130"/>
                    </a:cubicBezTo>
                    <a:cubicBezTo>
                      <a:pt x="26" y="132"/>
                      <a:pt x="28" y="133"/>
                      <a:pt x="30" y="132"/>
                    </a:cubicBezTo>
                    <a:cubicBezTo>
                      <a:pt x="32" y="132"/>
                      <a:pt x="32" y="132"/>
                      <a:pt x="33" y="133"/>
                    </a:cubicBezTo>
                    <a:cubicBezTo>
                      <a:pt x="34" y="135"/>
                      <a:pt x="35" y="137"/>
                      <a:pt x="37" y="135"/>
                    </a:cubicBezTo>
                    <a:cubicBezTo>
                      <a:pt x="38" y="134"/>
                      <a:pt x="38" y="133"/>
                      <a:pt x="40" y="132"/>
                    </a:cubicBezTo>
                    <a:cubicBezTo>
                      <a:pt x="40" y="132"/>
                      <a:pt x="41" y="132"/>
                      <a:pt x="42" y="132"/>
                    </a:cubicBezTo>
                    <a:cubicBezTo>
                      <a:pt x="42" y="130"/>
                      <a:pt x="41" y="128"/>
                      <a:pt x="42" y="127"/>
                    </a:cubicBezTo>
                    <a:cubicBezTo>
                      <a:pt x="43" y="126"/>
                      <a:pt x="46" y="124"/>
                      <a:pt x="47" y="125"/>
                    </a:cubicBezTo>
                    <a:cubicBezTo>
                      <a:pt x="48" y="125"/>
                      <a:pt x="48" y="126"/>
                      <a:pt x="49" y="127"/>
                    </a:cubicBezTo>
                    <a:cubicBezTo>
                      <a:pt x="49" y="125"/>
                      <a:pt x="48" y="120"/>
                      <a:pt x="49" y="119"/>
                    </a:cubicBezTo>
                    <a:cubicBezTo>
                      <a:pt x="50" y="119"/>
                      <a:pt x="52" y="121"/>
                      <a:pt x="52" y="121"/>
                    </a:cubicBezTo>
                    <a:cubicBezTo>
                      <a:pt x="54" y="123"/>
                      <a:pt x="54" y="123"/>
                      <a:pt x="56" y="124"/>
                    </a:cubicBezTo>
                    <a:cubicBezTo>
                      <a:pt x="57" y="124"/>
                      <a:pt x="57" y="125"/>
                      <a:pt x="58" y="125"/>
                    </a:cubicBezTo>
                    <a:cubicBezTo>
                      <a:pt x="58" y="124"/>
                      <a:pt x="58" y="123"/>
                      <a:pt x="58" y="123"/>
                    </a:cubicBezTo>
                    <a:cubicBezTo>
                      <a:pt x="57" y="121"/>
                      <a:pt x="52" y="119"/>
                      <a:pt x="51" y="119"/>
                    </a:cubicBezTo>
                    <a:cubicBezTo>
                      <a:pt x="50" y="117"/>
                      <a:pt x="48" y="115"/>
                      <a:pt x="46" y="113"/>
                    </a:cubicBezTo>
                    <a:cubicBezTo>
                      <a:pt x="44" y="112"/>
                      <a:pt x="44" y="111"/>
                      <a:pt x="44" y="109"/>
                    </a:cubicBezTo>
                    <a:cubicBezTo>
                      <a:pt x="44" y="106"/>
                      <a:pt x="44" y="106"/>
                      <a:pt x="41" y="104"/>
                    </a:cubicBezTo>
                    <a:cubicBezTo>
                      <a:pt x="39" y="104"/>
                      <a:pt x="38" y="104"/>
                      <a:pt x="36" y="103"/>
                    </a:cubicBezTo>
                    <a:cubicBezTo>
                      <a:pt x="35" y="103"/>
                      <a:pt x="35" y="103"/>
                      <a:pt x="34" y="102"/>
                    </a:cubicBezTo>
                    <a:cubicBezTo>
                      <a:pt x="33" y="102"/>
                      <a:pt x="31" y="102"/>
                      <a:pt x="29" y="102"/>
                    </a:cubicBezTo>
                    <a:cubicBezTo>
                      <a:pt x="28" y="102"/>
                      <a:pt x="27" y="103"/>
                      <a:pt x="26" y="103"/>
                    </a:cubicBezTo>
                    <a:cubicBezTo>
                      <a:pt x="25" y="103"/>
                      <a:pt x="23" y="101"/>
                      <a:pt x="22" y="100"/>
                    </a:cubicBezTo>
                    <a:cubicBezTo>
                      <a:pt x="21" y="100"/>
                      <a:pt x="18" y="98"/>
                      <a:pt x="18" y="98"/>
                    </a:cubicBezTo>
                    <a:cubicBezTo>
                      <a:pt x="18" y="97"/>
                      <a:pt x="18" y="96"/>
                      <a:pt x="18" y="96"/>
                    </a:cubicBezTo>
                    <a:cubicBezTo>
                      <a:pt x="18" y="93"/>
                      <a:pt x="17" y="77"/>
                      <a:pt x="13" y="78"/>
                    </a:cubicBezTo>
                    <a:cubicBezTo>
                      <a:pt x="12" y="80"/>
                      <a:pt x="13" y="82"/>
                      <a:pt x="13" y="84"/>
                    </a:cubicBezTo>
                    <a:cubicBezTo>
                      <a:pt x="13" y="82"/>
                      <a:pt x="12" y="77"/>
                      <a:pt x="14" y="76"/>
                    </a:cubicBezTo>
                    <a:cubicBezTo>
                      <a:pt x="14" y="75"/>
                      <a:pt x="16" y="75"/>
                      <a:pt x="15" y="73"/>
                    </a:cubicBezTo>
                    <a:cubicBezTo>
                      <a:pt x="14" y="71"/>
                      <a:pt x="11" y="71"/>
                      <a:pt x="10" y="68"/>
                    </a:cubicBezTo>
                    <a:cubicBezTo>
                      <a:pt x="9" y="67"/>
                      <a:pt x="10" y="65"/>
                      <a:pt x="10" y="64"/>
                    </a:cubicBezTo>
                    <a:cubicBezTo>
                      <a:pt x="10" y="63"/>
                      <a:pt x="10" y="62"/>
                      <a:pt x="10" y="61"/>
                    </a:cubicBezTo>
                    <a:cubicBezTo>
                      <a:pt x="9" y="58"/>
                      <a:pt x="5" y="58"/>
                      <a:pt x="3" y="56"/>
                    </a:cubicBezTo>
                    <a:cubicBezTo>
                      <a:pt x="2" y="55"/>
                      <a:pt x="2" y="55"/>
                      <a:pt x="2" y="53"/>
                    </a:cubicBezTo>
                    <a:cubicBezTo>
                      <a:pt x="1" y="52"/>
                      <a:pt x="0" y="51"/>
                      <a:pt x="1" y="50"/>
                    </a:cubicBezTo>
                    <a:cubicBezTo>
                      <a:pt x="2" y="49"/>
                      <a:pt x="3" y="49"/>
                      <a:pt x="4" y="50"/>
                    </a:cubicBezTo>
                    <a:cubicBezTo>
                      <a:pt x="5" y="51"/>
                      <a:pt x="6" y="53"/>
                      <a:pt x="7" y="54"/>
                    </a:cubicBezTo>
                    <a:cubicBezTo>
                      <a:pt x="9" y="55"/>
                      <a:pt x="10" y="50"/>
                      <a:pt x="11" y="49"/>
                    </a:cubicBezTo>
                    <a:cubicBezTo>
                      <a:pt x="13" y="46"/>
                      <a:pt x="16" y="51"/>
                      <a:pt x="18" y="50"/>
                    </a:cubicBezTo>
                    <a:cubicBezTo>
                      <a:pt x="21" y="50"/>
                      <a:pt x="23" y="45"/>
                      <a:pt x="25" y="43"/>
                    </a:cubicBezTo>
                    <a:cubicBezTo>
                      <a:pt x="27" y="42"/>
                      <a:pt x="28" y="41"/>
                      <a:pt x="30" y="41"/>
                    </a:cubicBezTo>
                    <a:cubicBezTo>
                      <a:pt x="31" y="40"/>
                      <a:pt x="35" y="40"/>
                      <a:pt x="34" y="37"/>
                    </a:cubicBezTo>
                    <a:cubicBezTo>
                      <a:pt x="34" y="36"/>
                      <a:pt x="33" y="36"/>
                      <a:pt x="32" y="35"/>
                    </a:cubicBezTo>
                    <a:cubicBezTo>
                      <a:pt x="31" y="35"/>
                      <a:pt x="30" y="34"/>
                      <a:pt x="28" y="33"/>
                    </a:cubicBezTo>
                    <a:cubicBezTo>
                      <a:pt x="26" y="31"/>
                      <a:pt x="24" y="31"/>
                      <a:pt x="21" y="30"/>
                    </a:cubicBezTo>
                    <a:cubicBezTo>
                      <a:pt x="20" y="29"/>
                      <a:pt x="20" y="29"/>
                      <a:pt x="20" y="28"/>
                    </a:cubicBezTo>
                    <a:cubicBezTo>
                      <a:pt x="23" y="27"/>
                      <a:pt x="25" y="29"/>
                      <a:pt x="28" y="30"/>
                    </a:cubicBezTo>
                    <a:cubicBezTo>
                      <a:pt x="30" y="31"/>
                      <a:pt x="32" y="31"/>
                      <a:pt x="34" y="31"/>
                    </a:cubicBezTo>
                    <a:cubicBezTo>
                      <a:pt x="35" y="30"/>
                      <a:pt x="36" y="30"/>
                      <a:pt x="36" y="29"/>
                    </a:cubicBezTo>
                    <a:cubicBezTo>
                      <a:pt x="40" y="28"/>
                      <a:pt x="45" y="28"/>
                      <a:pt x="48" y="28"/>
                    </a:cubicBezTo>
                    <a:cubicBezTo>
                      <a:pt x="49" y="30"/>
                      <a:pt x="50" y="34"/>
                      <a:pt x="49" y="35"/>
                    </a:cubicBezTo>
                    <a:cubicBezTo>
                      <a:pt x="49" y="36"/>
                      <a:pt x="46" y="36"/>
                      <a:pt x="46" y="37"/>
                    </a:cubicBezTo>
                    <a:cubicBezTo>
                      <a:pt x="45" y="39"/>
                      <a:pt x="46" y="41"/>
                      <a:pt x="46" y="43"/>
                    </a:cubicBezTo>
                    <a:lnTo>
                      <a:pt x="45" y="42"/>
                    </a:lnTo>
                    <a:close/>
                  </a:path>
                </a:pathLst>
              </a:custGeom>
              <a:grp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sp>
            <p:nvSpPr>
              <p:cNvPr id="150" name="Freeform 108">
                <a:extLst>
                  <a:ext uri="{FF2B5EF4-FFF2-40B4-BE49-F238E27FC236}">
                    <a16:creationId xmlns:a16="http://schemas.microsoft.com/office/drawing/2014/main" id="{7F65F735-DD04-32ED-262D-91024B9D0DF4}"/>
                  </a:ext>
                </a:extLst>
              </p:cNvPr>
              <p:cNvSpPr>
                <a:spLocks/>
              </p:cNvSpPr>
              <p:nvPr/>
            </p:nvSpPr>
            <p:spPr bwMode="auto">
              <a:xfrm>
                <a:off x="2628315" y="4166660"/>
                <a:ext cx="29226" cy="30896"/>
              </a:xfrm>
              <a:custGeom>
                <a:avLst/>
                <a:gdLst/>
                <a:ahLst/>
                <a:cxnLst>
                  <a:cxn ang="0">
                    <a:pos x="26" y="15"/>
                  </a:cxn>
                  <a:cxn ang="0">
                    <a:pos x="20" y="8"/>
                  </a:cxn>
                  <a:cxn ang="0">
                    <a:pos x="9" y="0"/>
                  </a:cxn>
                  <a:cxn ang="0">
                    <a:pos x="2" y="5"/>
                  </a:cxn>
                  <a:cxn ang="0">
                    <a:pos x="3" y="18"/>
                  </a:cxn>
                  <a:cxn ang="0">
                    <a:pos x="10" y="29"/>
                  </a:cxn>
                  <a:cxn ang="0">
                    <a:pos x="19" y="31"/>
                  </a:cxn>
                  <a:cxn ang="0">
                    <a:pos x="28" y="28"/>
                  </a:cxn>
                  <a:cxn ang="0">
                    <a:pos x="28" y="16"/>
                  </a:cxn>
                </a:cxnLst>
                <a:rect l="0" t="0" r="r" b="b"/>
                <a:pathLst>
                  <a:path w="30" h="32">
                    <a:moveTo>
                      <a:pt x="26" y="15"/>
                    </a:moveTo>
                    <a:cubicBezTo>
                      <a:pt x="25" y="12"/>
                      <a:pt x="22" y="10"/>
                      <a:pt x="20" y="8"/>
                    </a:cubicBezTo>
                    <a:cubicBezTo>
                      <a:pt x="17" y="5"/>
                      <a:pt x="13" y="0"/>
                      <a:pt x="9" y="0"/>
                    </a:cubicBezTo>
                    <a:cubicBezTo>
                      <a:pt x="7" y="0"/>
                      <a:pt x="3" y="3"/>
                      <a:pt x="2" y="5"/>
                    </a:cubicBezTo>
                    <a:cubicBezTo>
                      <a:pt x="0" y="8"/>
                      <a:pt x="2" y="15"/>
                      <a:pt x="3" y="18"/>
                    </a:cubicBezTo>
                    <a:cubicBezTo>
                      <a:pt x="5" y="22"/>
                      <a:pt x="7" y="26"/>
                      <a:pt x="10" y="29"/>
                    </a:cubicBezTo>
                    <a:cubicBezTo>
                      <a:pt x="12" y="32"/>
                      <a:pt x="15" y="32"/>
                      <a:pt x="19" y="31"/>
                    </a:cubicBezTo>
                    <a:cubicBezTo>
                      <a:pt x="22" y="31"/>
                      <a:pt x="27" y="31"/>
                      <a:pt x="28" y="28"/>
                    </a:cubicBezTo>
                    <a:cubicBezTo>
                      <a:pt x="30" y="26"/>
                      <a:pt x="30" y="18"/>
                      <a:pt x="28" y="16"/>
                    </a:cubicBezTo>
                  </a:path>
                </a:pathLst>
              </a:custGeom>
              <a:grp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grpSp>
        <p:sp>
          <p:nvSpPr>
            <p:cNvPr id="125" name="Freeform 109">
              <a:extLst>
                <a:ext uri="{FF2B5EF4-FFF2-40B4-BE49-F238E27FC236}">
                  <a16:creationId xmlns:a16="http://schemas.microsoft.com/office/drawing/2014/main" id="{A8FDE070-A4BD-F100-C18B-A7DAA4A44C2C}"/>
                </a:ext>
              </a:extLst>
            </p:cNvPr>
            <p:cNvSpPr>
              <a:spLocks/>
            </p:cNvSpPr>
            <p:nvPr/>
          </p:nvSpPr>
          <p:spPr bwMode="auto">
            <a:xfrm>
              <a:off x="7119579" y="2486341"/>
              <a:ext cx="541033" cy="720760"/>
            </a:xfrm>
            <a:custGeom>
              <a:avLst/>
              <a:gdLst/>
              <a:ahLst/>
              <a:cxnLst>
                <a:cxn ang="0">
                  <a:pos x="480" y="297"/>
                </a:cxn>
                <a:cxn ang="0">
                  <a:pos x="483" y="257"/>
                </a:cxn>
                <a:cxn ang="0">
                  <a:pos x="476" y="216"/>
                </a:cxn>
                <a:cxn ang="0">
                  <a:pos x="458" y="173"/>
                </a:cxn>
                <a:cxn ang="0">
                  <a:pos x="446" y="106"/>
                </a:cxn>
                <a:cxn ang="0">
                  <a:pos x="445" y="78"/>
                </a:cxn>
                <a:cxn ang="0">
                  <a:pos x="401" y="61"/>
                </a:cxn>
                <a:cxn ang="0">
                  <a:pos x="426" y="54"/>
                </a:cxn>
                <a:cxn ang="0">
                  <a:pos x="419" y="31"/>
                </a:cxn>
                <a:cxn ang="0">
                  <a:pos x="405" y="38"/>
                </a:cxn>
                <a:cxn ang="0">
                  <a:pos x="398" y="38"/>
                </a:cxn>
                <a:cxn ang="0">
                  <a:pos x="390" y="49"/>
                </a:cxn>
                <a:cxn ang="0">
                  <a:pos x="352" y="57"/>
                </a:cxn>
                <a:cxn ang="0">
                  <a:pos x="321" y="60"/>
                </a:cxn>
                <a:cxn ang="0">
                  <a:pos x="304" y="84"/>
                </a:cxn>
                <a:cxn ang="0">
                  <a:pos x="286" y="66"/>
                </a:cxn>
                <a:cxn ang="0">
                  <a:pos x="282" y="34"/>
                </a:cxn>
                <a:cxn ang="0">
                  <a:pos x="256" y="48"/>
                </a:cxn>
                <a:cxn ang="0">
                  <a:pos x="223" y="42"/>
                </a:cxn>
                <a:cxn ang="0">
                  <a:pos x="222" y="10"/>
                </a:cxn>
                <a:cxn ang="0">
                  <a:pos x="187" y="11"/>
                </a:cxn>
                <a:cxn ang="0">
                  <a:pos x="157" y="1"/>
                </a:cxn>
                <a:cxn ang="0">
                  <a:pos x="163" y="30"/>
                </a:cxn>
                <a:cxn ang="0">
                  <a:pos x="173" y="41"/>
                </a:cxn>
                <a:cxn ang="0">
                  <a:pos x="155" y="59"/>
                </a:cxn>
                <a:cxn ang="0">
                  <a:pos x="158" y="74"/>
                </a:cxn>
                <a:cxn ang="0">
                  <a:pos x="169" y="96"/>
                </a:cxn>
                <a:cxn ang="0">
                  <a:pos x="169" y="101"/>
                </a:cxn>
                <a:cxn ang="0">
                  <a:pos x="138" y="113"/>
                </a:cxn>
                <a:cxn ang="0">
                  <a:pos x="123" y="134"/>
                </a:cxn>
                <a:cxn ang="0">
                  <a:pos x="96" y="112"/>
                </a:cxn>
                <a:cxn ang="0">
                  <a:pos x="66" y="146"/>
                </a:cxn>
                <a:cxn ang="0">
                  <a:pos x="56" y="203"/>
                </a:cxn>
                <a:cxn ang="0">
                  <a:pos x="59" y="228"/>
                </a:cxn>
                <a:cxn ang="0">
                  <a:pos x="43" y="265"/>
                </a:cxn>
                <a:cxn ang="0">
                  <a:pos x="0" y="283"/>
                </a:cxn>
                <a:cxn ang="0">
                  <a:pos x="10" y="324"/>
                </a:cxn>
                <a:cxn ang="0">
                  <a:pos x="4" y="351"/>
                </a:cxn>
                <a:cxn ang="0">
                  <a:pos x="1" y="377"/>
                </a:cxn>
                <a:cxn ang="0">
                  <a:pos x="13" y="414"/>
                </a:cxn>
                <a:cxn ang="0">
                  <a:pos x="28" y="457"/>
                </a:cxn>
                <a:cxn ang="0">
                  <a:pos x="79" y="505"/>
                </a:cxn>
                <a:cxn ang="0">
                  <a:pos x="95" y="563"/>
                </a:cxn>
                <a:cxn ang="0">
                  <a:pos x="110" y="637"/>
                </a:cxn>
                <a:cxn ang="0">
                  <a:pos x="147" y="627"/>
                </a:cxn>
                <a:cxn ang="0">
                  <a:pos x="189" y="640"/>
                </a:cxn>
                <a:cxn ang="0">
                  <a:pos x="233" y="655"/>
                </a:cxn>
                <a:cxn ang="0">
                  <a:pos x="289" y="643"/>
                </a:cxn>
                <a:cxn ang="0">
                  <a:pos x="341" y="629"/>
                </a:cxn>
                <a:cxn ang="0">
                  <a:pos x="375" y="634"/>
                </a:cxn>
                <a:cxn ang="0">
                  <a:pos x="364" y="603"/>
                </a:cxn>
                <a:cxn ang="0">
                  <a:pos x="398" y="571"/>
                </a:cxn>
                <a:cxn ang="0">
                  <a:pos x="418" y="552"/>
                </a:cxn>
                <a:cxn ang="0">
                  <a:pos x="398" y="517"/>
                </a:cxn>
                <a:cxn ang="0">
                  <a:pos x="365" y="488"/>
                </a:cxn>
                <a:cxn ang="0">
                  <a:pos x="354" y="445"/>
                </a:cxn>
                <a:cxn ang="0">
                  <a:pos x="339" y="413"/>
                </a:cxn>
                <a:cxn ang="0">
                  <a:pos x="361" y="401"/>
                </a:cxn>
                <a:cxn ang="0">
                  <a:pos x="392" y="392"/>
                </a:cxn>
                <a:cxn ang="0">
                  <a:pos x="412" y="380"/>
                </a:cxn>
                <a:cxn ang="0">
                  <a:pos x="446" y="363"/>
                </a:cxn>
                <a:cxn ang="0">
                  <a:pos x="472" y="359"/>
                </a:cxn>
                <a:cxn ang="0">
                  <a:pos x="496" y="326"/>
                </a:cxn>
              </a:cxnLst>
              <a:rect l="0" t="0" r="r" b="b"/>
              <a:pathLst>
                <a:path w="496" h="661">
                  <a:moveTo>
                    <a:pt x="496" y="323"/>
                  </a:moveTo>
                  <a:cubicBezTo>
                    <a:pt x="495" y="322"/>
                    <a:pt x="495" y="321"/>
                    <a:pt x="494" y="320"/>
                  </a:cubicBezTo>
                  <a:cubicBezTo>
                    <a:pt x="494" y="319"/>
                    <a:pt x="493" y="318"/>
                    <a:pt x="492" y="317"/>
                  </a:cubicBezTo>
                  <a:cubicBezTo>
                    <a:pt x="492" y="317"/>
                    <a:pt x="491" y="317"/>
                    <a:pt x="491" y="316"/>
                  </a:cubicBezTo>
                  <a:cubicBezTo>
                    <a:pt x="491" y="316"/>
                    <a:pt x="491" y="315"/>
                    <a:pt x="490" y="314"/>
                  </a:cubicBezTo>
                  <a:cubicBezTo>
                    <a:pt x="490" y="312"/>
                    <a:pt x="490" y="311"/>
                    <a:pt x="489" y="309"/>
                  </a:cubicBezTo>
                  <a:cubicBezTo>
                    <a:pt x="488" y="308"/>
                    <a:pt x="488" y="308"/>
                    <a:pt x="487" y="307"/>
                  </a:cubicBezTo>
                  <a:cubicBezTo>
                    <a:pt x="486" y="306"/>
                    <a:pt x="484" y="306"/>
                    <a:pt x="483" y="305"/>
                  </a:cubicBezTo>
                  <a:cubicBezTo>
                    <a:pt x="482" y="304"/>
                    <a:pt x="481" y="303"/>
                    <a:pt x="479" y="302"/>
                  </a:cubicBezTo>
                  <a:cubicBezTo>
                    <a:pt x="478" y="301"/>
                    <a:pt x="478" y="301"/>
                    <a:pt x="478" y="301"/>
                  </a:cubicBezTo>
                  <a:cubicBezTo>
                    <a:pt x="477" y="300"/>
                    <a:pt x="476" y="299"/>
                    <a:pt x="477" y="298"/>
                  </a:cubicBezTo>
                  <a:cubicBezTo>
                    <a:pt x="478" y="298"/>
                    <a:pt x="479" y="298"/>
                    <a:pt x="479" y="297"/>
                  </a:cubicBezTo>
                  <a:cubicBezTo>
                    <a:pt x="479" y="297"/>
                    <a:pt x="480" y="297"/>
                    <a:pt x="480" y="297"/>
                  </a:cubicBezTo>
                  <a:cubicBezTo>
                    <a:pt x="480" y="296"/>
                    <a:pt x="481" y="296"/>
                    <a:pt x="481" y="295"/>
                  </a:cubicBezTo>
                  <a:cubicBezTo>
                    <a:pt x="481" y="293"/>
                    <a:pt x="480" y="291"/>
                    <a:pt x="480" y="289"/>
                  </a:cubicBezTo>
                  <a:cubicBezTo>
                    <a:pt x="480" y="290"/>
                    <a:pt x="479" y="288"/>
                    <a:pt x="479" y="288"/>
                  </a:cubicBezTo>
                  <a:cubicBezTo>
                    <a:pt x="479" y="288"/>
                    <a:pt x="478" y="288"/>
                    <a:pt x="478" y="287"/>
                  </a:cubicBezTo>
                  <a:cubicBezTo>
                    <a:pt x="478" y="287"/>
                    <a:pt x="478" y="286"/>
                    <a:pt x="478" y="286"/>
                  </a:cubicBezTo>
                  <a:cubicBezTo>
                    <a:pt x="477" y="284"/>
                    <a:pt x="475" y="282"/>
                    <a:pt x="474" y="280"/>
                  </a:cubicBezTo>
                  <a:cubicBezTo>
                    <a:pt x="475" y="279"/>
                    <a:pt x="476" y="278"/>
                    <a:pt x="477" y="278"/>
                  </a:cubicBezTo>
                  <a:cubicBezTo>
                    <a:pt x="476" y="278"/>
                    <a:pt x="475" y="279"/>
                    <a:pt x="474" y="278"/>
                  </a:cubicBezTo>
                  <a:cubicBezTo>
                    <a:pt x="474" y="277"/>
                    <a:pt x="474" y="274"/>
                    <a:pt x="474" y="273"/>
                  </a:cubicBezTo>
                  <a:cubicBezTo>
                    <a:pt x="474" y="270"/>
                    <a:pt x="473" y="269"/>
                    <a:pt x="477" y="268"/>
                  </a:cubicBezTo>
                  <a:cubicBezTo>
                    <a:pt x="479" y="268"/>
                    <a:pt x="481" y="268"/>
                    <a:pt x="482" y="266"/>
                  </a:cubicBezTo>
                  <a:cubicBezTo>
                    <a:pt x="482" y="265"/>
                    <a:pt x="482" y="265"/>
                    <a:pt x="482" y="265"/>
                  </a:cubicBezTo>
                  <a:cubicBezTo>
                    <a:pt x="482" y="262"/>
                    <a:pt x="482" y="260"/>
                    <a:pt x="483" y="257"/>
                  </a:cubicBezTo>
                  <a:cubicBezTo>
                    <a:pt x="483" y="254"/>
                    <a:pt x="485" y="251"/>
                    <a:pt x="482" y="249"/>
                  </a:cubicBezTo>
                  <a:cubicBezTo>
                    <a:pt x="482" y="248"/>
                    <a:pt x="479" y="247"/>
                    <a:pt x="479" y="246"/>
                  </a:cubicBezTo>
                  <a:cubicBezTo>
                    <a:pt x="478" y="245"/>
                    <a:pt x="479" y="245"/>
                    <a:pt x="479" y="244"/>
                  </a:cubicBezTo>
                  <a:cubicBezTo>
                    <a:pt x="479" y="243"/>
                    <a:pt x="478" y="242"/>
                    <a:pt x="478" y="240"/>
                  </a:cubicBezTo>
                  <a:cubicBezTo>
                    <a:pt x="478" y="240"/>
                    <a:pt x="478" y="238"/>
                    <a:pt x="478" y="238"/>
                  </a:cubicBezTo>
                  <a:cubicBezTo>
                    <a:pt x="477" y="237"/>
                    <a:pt x="476" y="237"/>
                    <a:pt x="476" y="237"/>
                  </a:cubicBezTo>
                  <a:cubicBezTo>
                    <a:pt x="476" y="237"/>
                    <a:pt x="476" y="236"/>
                    <a:pt x="475" y="236"/>
                  </a:cubicBezTo>
                  <a:cubicBezTo>
                    <a:pt x="475" y="236"/>
                    <a:pt x="475" y="236"/>
                    <a:pt x="474" y="235"/>
                  </a:cubicBezTo>
                  <a:cubicBezTo>
                    <a:pt x="474" y="234"/>
                    <a:pt x="473" y="231"/>
                    <a:pt x="473" y="230"/>
                  </a:cubicBezTo>
                  <a:cubicBezTo>
                    <a:pt x="473" y="228"/>
                    <a:pt x="473" y="227"/>
                    <a:pt x="473" y="225"/>
                  </a:cubicBezTo>
                  <a:cubicBezTo>
                    <a:pt x="472" y="223"/>
                    <a:pt x="472" y="224"/>
                    <a:pt x="473" y="223"/>
                  </a:cubicBezTo>
                  <a:cubicBezTo>
                    <a:pt x="474" y="221"/>
                    <a:pt x="475" y="221"/>
                    <a:pt x="475" y="219"/>
                  </a:cubicBezTo>
                  <a:cubicBezTo>
                    <a:pt x="476" y="218"/>
                    <a:pt x="476" y="217"/>
                    <a:pt x="476" y="216"/>
                  </a:cubicBezTo>
                  <a:cubicBezTo>
                    <a:pt x="476" y="215"/>
                    <a:pt x="477" y="213"/>
                    <a:pt x="477" y="212"/>
                  </a:cubicBezTo>
                  <a:cubicBezTo>
                    <a:pt x="476" y="209"/>
                    <a:pt x="472" y="209"/>
                    <a:pt x="470" y="206"/>
                  </a:cubicBezTo>
                  <a:cubicBezTo>
                    <a:pt x="470" y="206"/>
                    <a:pt x="470" y="205"/>
                    <a:pt x="470" y="205"/>
                  </a:cubicBezTo>
                  <a:cubicBezTo>
                    <a:pt x="469" y="203"/>
                    <a:pt x="469" y="201"/>
                    <a:pt x="467" y="200"/>
                  </a:cubicBezTo>
                  <a:cubicBezTo>
                    <a:pt x="466" y="198"/>
                    <a:pt x="465" y="198"/>
                    <a:pt x="464" y="197"/>
                  </a:cubicBezTo>
                  <a:cubicBezTo>
                    <a:pt x="463" y="196"/>
                    <a:pt x="462" y="196"/>
                    <a:pt x="461" y="195"/>
                  </a:cubicBezTo>
                  <a:cubicBezTo>
                    <a:pt x="459" y="194"/>
                    <a:pt x="458" y="193"/>
                    <a:pt x="457" y="191"/>
                  </a:cubicBezTo>
                  <a:cubicBezTo>
                    <a:pt x="456" y="190"/>
                    <a:pt x="455" y="189"/>
                    <a:pt x="453" y="188"/>
                  </a:cubicBezTo>
                  <a:cubicBezTo>
                    <a:pt x="453" y="187"/>
                    <a:pt x="451" y="187"/>
                    <a:pt x="451" y="185"/>
                  </a:cubicBezTo>
                  <a:cubicBezTo>
                    <a:pt x="451" y="185"/>
                    <a:pt x="452" y="184"/>
                    <a:pt x="452" y="184"/>
                  </a:cubicBezTo>
                  <a:cubicBezTo>
                    <a:pt x="452" y="184"/>
                    <a:pt x="452" y="183"/>
                    <a:pt x="452" y="183"/>
                  </a:cubicBezTo>
                  <a:cubicBezTo>
                    <a:pt x="453" y="181"/>
                    <a:pt x="454" y="179"/>
                    <a:pt x="455" y="177"/>
                  </a:cubicBezTo>
                  <a:cubicBezTo>
                    <a:pt x="456" y="176"/>
                    <a:pt x="457" y="175"/>
                    <a:pt x="458" y="173"/>
                  </a:cubicBezTo>
                  <a:cubicBezTo>
                    <a:pt x="458" y="172"/>
                    <a:pt x="459" y="171"/>
                    <a:pt x="459" y="170"/>
                  </a:cubicBezTo>
                  <a:cubicBezTo>
                    <a:pt x="460" y="169"/>
                    <a:pt x="461" y="169"/>
                    <a:pt x="461" y="169"/>
                  </a:cubicBezTo>
                  <a:cubicBezTo>
                    <a:pt x="462" y="168"/>
                    <a:pt x="463" y="165"/>
                    <a:pt x="464" y="164"/>
                  </a:cubicBezTo>
                  <a:cubicBezTo>
                    <a:pt x="466" y="162"/>
                    <a:pt x="467" y="161"/>
                    <a:pt x="468" y="158"/>
                  </a:cubicBezTo>
                  <a:cubicBezTo>
                    <a:pt x="469" y="156"/>
                    <a:pt x="469" y="154"/>
                    <a:pt x="469" y="151"/>
                  </a:cubicBezTo>
                  <a:cubicBezTo>
                    <a:pt x="469" y="149"/>
                    <a:pt x="470" y="145"/>
                    <a:pt x="469" y="143"/>
                  </a:cubicBezTo>
                  <a:cubicBezTo>
                    <a:pt x="468" y="140"/>
                    <a:pt x="466" y="137"/>
                    <a:pt x="465" y="135"/>
                  </a:cubicBezTo>
                  <a:cubicBezTo>
                    <a:pt x="463" y="130"/>
                    <a:pt x="462" y="126"/>
                    <a:pt x="460" y="121"/>
                  </a:cubicBezTo>
                  <a:cubicBezTo>
                    <a:pt x="460" y="119"/>
                    <a:pt x="459" y="116"/>
                    <a:pt x="459" y="114"/>
                  </a:cubicBezTo>
                  <a:cubicBezTo>
                    <a:pt x="458" y="112"/>
                    <a:pt x="459" y="109"/>
                    <a:pt x="459" y="107"/>
                  </a:cubicBezTo>
                  <a:cubicBezTo>
                    <a:pt x="459" y="106"/>
                    <a:pt x="458" y="101"/>
                    <a:pt x="457" y="102"/>
                  </a:cubicBezTo>
                  <a:cubicBezTo>
                    <a:pt x="456" y="103"/>
                    <a:pt x="454" y="106"/>
                    <a:pt x="452" y="106"/>
                  </a:cubicBezTo>
                  <a:cubicBezTo>
                    <a:pt x="450" y="107"/>
                    <a:pt x="447" y="106"/>
                    <a:pt x="446" y="106"/>
                  </a:cubicBezTo>
                  <a:cubicBezTo>
                    <a:pt x="445" y="105"/>
                    <a:pt x="444" y="104"/>
                    <a:pt x="443" y="103"/>
                  </a:cubicBezTo>
                  <a:cubicBezTo>
                    <a:pt x="441" y="102"/>
                    <a:pt x="438" y="101"/>
                    <a:pt x="437" y="100"/>
                  </a:cubicBezTo>
                  <a:cubicBezTo>
                    <a:pt x="437" y="100"/>
                    <a:pt x="437" y="99"/>
                    <a:pt x="437" y="98"/>
                  </a:cubicBezTo>
                  <a:cubicBezTo>
                    <a:pt x="437" y="98"/>
                    <a:pt x="436" y="97"/>
                    <a:pt x="436" y="96"/>
                  </a:cubicBezTo>
                  <a:cubicBezTo>
                    <a:pt x="439" y="94"/>
                    <a:pt x="442" y="95"/>
                    <a:pt x="445" y="95"/>
                  </a:cubicBezTo>
                  <a:cubicBezTo>
                    <a:pt x="447" y="95"/>
                    <a:pt x="448" y="94"/>
                    <a:pt x="450" y="94"/>
                  </a:cubicBezTo>
                  <a:cubicBezTo>
                    <a:pt x="451" y="93"/>
                    <a:pt x="452" y="93"/>
                    <a:pt x="453" y="93"/>
                  </a:cubicBezTo>
                  <a:cubicBezTo>
                    <a:pt x="454" y="93"/>
                    <a:pt x="455" y="93"/>
                    <a:pt x="456" y="93"/>
                  </a:cubicBezTo>
                  <a:cubicBezTo>
                    <a:pt x="456" y="92"/>
                    <a:pt x="455" y="92"/>
                    <a:pt x="455" y="91"/>
                  </a:cubicBezTo>
                  <a:cubicBezTo>
                    <a:pt x="454" y="90"/>
                    <a:pt x="454" y="90"/>
                    <a:pt x="454" y="89"/>
                  </a:cubicBezTo>
                  <a:cubicBezTo>
                    <a:pt x="453" y="88"/>
                    <a:pt x="452" y="87"/>
                    <a:pt x="451" y="86"/>
                  </a:cubicBezTo>
                  <a:cubicBezTo>
                    <a:pt x="450" y="84"/>
                    <a:pt x="449" y="83"/>
                    <a:pt x="448" y="81"/>
                  </a:cubicBezTo>
                  <a:cubicBezTo>
                    <a:pt x="447" y="80"/>
                    <a:pt x="446" y="80"/>
                    <a:pt x="445" y="78"/>
                  </a:cubicBezTo>
                  <a:cubicBezTo>
                    <a:pt x="443" y="76"/>
                    <a:pt x="440" y="74"/>
                    <a:pt x="438" y="72"/>
                  </a:cubicBezTo>
                  <a:cubicBezTo>
                    <a:pt x="437" y="72"/>
                    <a:pt x="436" y="71"/>
                    <a:pt x="434" y="71"/>
                  </a:cubicBezTo>
                  <a:cubicBezTo>
                    <a:pt x="434" y="69"/>
                    <a:pt x="426" y="67"/>
                    <a:pt x="426" y="70"/>
                  </a:cubicBezTo>
                  <a:cubicBezTo>
                    <a:pt x="427" y="72"/>
                    <a:pt x="431" y="73"/>
                    <a:pt x="431" y="75"/>
                  </a:cubicBezTo>
                  <a:cubicBezTo>
                    <a:pt x="431" y="77"/>
                    <a:pt x="428" y="75"/>
                    <a:pt x="427" y="74"/>
                  </a:cubicBezTo>
                  <a:cubicBezTo>
                    <a:pt x="425" y="73"/>
                    <a:pt x="424" y="73"/>
                    <a:pt x="422" y="73"/>
                  </a:cubicBezTo>
                  <a:cubicBezTo>
                    <a:pt x="421" y="72"/>
                    <a:pt x="421" y="72"/>
                    <a:pt x="420" y="72"/>
                  </a:cubicBezTo>
                  <a:cubicBezTo>
                    <a:pt x="418" y="71"/>
                    <a:pt x="418" y="72"/>
                    <a:pt x="416" y="72"/>
                  </a:cubicBezTo>
                  <a:cubicBezTo>
                    <a:pt x="415" y="72"/>
                    <a:pt x="413" y="72"/>
                    <a:pt x="412" y="71"/>
                  </a:cubicBezTo>
                  <a:cubicBezTo>
                    <a:pt x="410" y="70"/>
                    <a:pt x="410" y="69"/>
                    <a:pt x="409" y="67"/>
                  </a:cubicBezTo>
                  <a:cubicBezTo>
                    <a:pt x="408" y="66"/>
                    <a:pt x="405" y="65"/>
                    <a:pt x="404" y="63"/>
                  </a:cubicBezTo>
                  <a:cubicBezTo>
                    <a:pt x="403" y="63"/>
                    <a:pt x="403" y="61"/>
                    <a:pt x="402" y="61"/>
                  </a:cubicBezTo>
                  <a:cubicBezTo>
                    <a:pt x="402" y="61"/>
                    <a:pt x="401" y="61"/>
                    <a:pt x="401" y="61"/>
                  </a:cubicBezTo>
                  <a:cubicBezTo>
                    <a:pt x="399" y="61"/>
                    <a:pt x="398" y="60"/>
                    <a:pt x="397" y="60"/>
                  </a:cubicBezTo>
                  <a:cubicBezTo>
                    <a:pt x="396" y="59"/>
                    <a:pt x="396" y="59"/>
                    <a:pt x="395" y="59"/>
                  </a:cubicBezTo>
                  <a:cubicBezTo>
                    <a:pt x="394" y="58"/>
                    <a:pt x="394" y="58"/>
                    <a:pt x="396" y="56"/>
                  </a:cubicBezTo>
                  <a:cubicBezTo>
                    <a:pt x="397" y="55"/>
                    <a:pt x="397" y="55"/>
                    <a:pt x="399" y="55"/>
                  </a:cubicBezTo>
                  <a:cubicBezTo>
                    <a:pt x="399" y="58"/>
                    <a:pt x="403" y="57"/>
                    <a:pt x="405" y="57"/>
                  </a:cubicBezTo>
                  <a:cubicBezTo>
                    <a:pt x="406" y="59"/>
                    <a:pt x="405" y="61"/>
                    <a:pt x="407" y="62"/>
                  </a:cubicBezTo>
                  <a:cubicBezTo>
                    <a:pt x="409" y="63"/>
                    <a:pt x="410" y="61"/>
                    <a:pt x="410" y="59"/>
                  </a:cubicBezTo>
                  <a:cubicBezTo>
                    <a:pt x="410" y="59"/>
                    <a:pt x="410" y="58"/>
                    <a:pt x="410" y="57"/>
                  </a:cubicBezTo>
                  <a:cubicBezTo>
                    <a:pt x="410" y="56"/>
                    <a:pt x="410" y="56"/>
                    <a:pt x="410" y="55"/>
                  </a:cubicBezTo>
                  <a:cubicBezTo>
                    <a:pt x="410" y="53"/>
                    <a:pt x="409" y="51"/>
                    <a:pt x="411" y="50"/>
                  </a:cubicBezTo>
                  <a:cubicBezTo>
                    <a:pt x="413" y="50"/>
                    <a:pt x="413" y="52"/>
                    <a:pt x="415" y="52"/>
                  </a:cubicBezTo>
                  <a:cubicBezTo>
                    <a:pt x="416" y="52"/>
                    <a:pt x="416" y="50"/>
                    <a:pt x="418" y="50"/>
                  </a:cubicBezTo>
                  <a:cubicBezTo>
                    <a:pt x="421" y="50"/>
                    <a:pt x="423" y="53"/>
                    <a:pt x="426" y="54"/>
                  </a:cubicBezTo>
                  <a:cubicBezTo>
                    <a:pt x="429" y="55"/>
                    <a:pt x="429" y="53"/>
                    <a:pt x="429" y="50"/>
                  </a:cubicBezTo>
                  <a:cubicBezTo>
                    <a:pt x="428" y="50"/>
                    <a:pt x="427" y="50"/>
                    <a:pt x="425" y="49"/>
                  </a:cubicBezTo>
                  <a:cubicBezTo>
                    <a:pt x="424" y="49"/>
                    <a:pt x="424" y="48"/>
                    <a:pt x="424" y="47"/>
                  </a:cubicBezTo>
                  <a:cubicBezTo>
                    <a:pt x="422" y="46"/>
                    <a:pt x="420" y="46"/>
                    <a:pt x="419" y="46"/>
                  </a:cubicBezTo>
                  <a:cubicBezTo>
                    <a:pt x="418" y="45"/>
                    <a:pt x="417" y="45"/>
                    <a:pt x="416" y="44"/>
                  </a:cubicBezTo>
                  <a:cubicBezTo>
                    <a:pt x="415" y="44"/>
                    <a:pt x="413" y="43"/>
                    <a:pt x="414" y="42"/>
                  </a:cubicBezTo>
                  <a:cubicBezTo>
                    <a:pt x="415" y="41"/>
                    <a:pt x="418" y="40"/>
                    <a:pt x="419" y="40"/>
                  </a:cubicBezTo>
                  <a:cubicBezTo>
                    <a:pt x="419" y="39"/>
                    <a:pt x="419" y="39"/>
                    <a:pt x="420" y="39"/>
                  </a:cubicBezTo>
                  <a:cubicBezTo>
                    <a:pt x="420" y="38"/>
                    <a:pt x="420" y="38"/>
                    <a:pt x="420" y="37"/>
                  </a:cubicBezTo>
                  <a:cubicBezTo>
                    <a:pt x="420" y="36"/>
                    <a:pt x="421" y="36"/>
                    <a:pt x="422" y="36"/>
                  </a:cubicBezTo>
                  <a:cubicBezTo>
                    <a:pt x="424" y="35"/>
                    <a:pt x="425" y="36"/>
                    <a:pt x="425" y="34"/>
                  </a:cubicBezTo>
                  <a:cubicBezTo>
                    <a:pt x="425" y="33"/>
                    <a:pt x="425" y="32"/>
                    <a:pt x="424" y="31"/>
                  </a:cubicBezTo>
                  <a:cubicBezTo>
                    <a:pt x="422" y="31"/>
                    <a:pt x="421" y="31"/>
                    <a:pt x="419" y="31"/>
                  </a:cubicBezTo>
                  <a:cubicBezTo>
                    <a:pt x="418" y="32"/>
                    <a:pt x="417" y="32"/>
                    <a:pt x="416" y="32"/>
                  </a:cubicBezTo>
                  <a:cubicBezTo>
                    <a:pt x="415" y="32"/>
                    <a:pt x="415" y="31"/>
                    <a:pt x="414" y="31"/>
                  </a:cubicBezTo>
                  <a:cubicBezTo>
                    <a:pt x="414" y="31"/>
                    <a:pt x="414" y="31"/>
                    <a:pt x="413" y="31"/>
                  </a:cubicBezTo>
                  <a:cubicBezTo>
                    <a:pt x="413" y="31"/>
                    <a:pt x="413" y="30"/>
                    <a:pt x="413" y="30"/>
                  </a:cubicBezTo>
                  <a:cubicBezTo>
                    <a:pt x="412" y="30"/>
                    <a:pt x="411" y="30"/>
                    <a:pt x="410" y="30"/>
                  </a:cubicBezTo>
                  <a:cubicBezTo>
                    <a:pt x="410" y="31"/>
                    <a:pt x="410" y="32"/>
                    <a:pt x="410" y="33"/>
                  </a:cubicBezTo>
                  <a:cubicBezTo>
                    <a:pt x="412" y="33"/>
                    <a:pt x="413" y="34"/>
                    <a:pt x="414" y="35"/>
                  </a:cubicBezTo>
                  <a:cubicBezTo>
                    <a:pt x="416" y="35"/>
                    <a:pt x="419" y="35"/>
                    <a:pt x="419" y="36"/>
                  </a:cubicBezTo>
                  <a:cubicBezTo>
                    <a:pt x="418" y="37"/>
                    <a:pt x="417" y="38"/>
                    <a:pt x="416" y="38"/>
                  </a:cubicBezTo>
                  <a:cubicBezTo>
                    <a:pt x="416" y="38"/>
                    <a:pt x="415" y="38"/>
                    <a:pt x="414" y="38"/>
                  </a:cubicBezTo>
                  <a:cubicBezTo>
                    <a:pt x="413" y="38"/>
                    <a:pt x="411" y="40"/>
                    <a:pt x="410" y="39"/>
                  </a:cubicBezTo>
                  <a:cubicBezTo>
                    <a:pt x="409" y="39"/>
                    <a:pt x="409" y="37"/>
                    <a:pt x="408" y="37"/>
                  </a:cubicBezTo>
                  <a:cubicBezTo>
                    <a:pt x="406" y="36"/>
                    <a:pt x="406" y="37"/>
                    <a:pt x="405" y="38"/>
                  </a:cubicBezTo>
                  <a:cubicBezTo>
                    <a:pt x="404" y="36"/>
                    <a:pt x="402" y="33"/>
                    <a:pt x="404" y="31"/>
                  </a:cubicBezTo>
                  <a:cubicBezTo>
                    <a:pt x="404" y="31"/>
                    <a:pt x="404" y="30"/>
                    <a:pt x="405" y="30"/>
                  </a:cubicBezTo>
                  <a:cubicBezTo>
                    <a:pt x="405" y="30"/>
                    <a:pt x="406" y="30"/>
                    <a:pt x="406" y="30"/>
                  </a:cubicBezTo>
                  <a:cubicBezTo>
                    <a:pt x="407" y="30"/>
                    <a:pt x="408" y="29"/>
                    <a:pt x="408" y="29"/>
                  </a:cubicBezTo>
                  <a:cubicBezTo>
                    <a:pt x="409" y="28"/>
                    <a:pt x="408" y="28"/>
                    <a:pt x="407" y="27"/>
                  </a:cubicBezTo>
                  <a:cubicBezTo>
                    <a:pt x="407" y="27"/>
                    <a:pt x="408" y="27"/>
                    <a:pt x="408" y="26"/>
                  </a:cubicBezTo>
                  <a:cubicBezTo>
                    <a:pt x="408" y="25"/>
                    <a:pt x="409" y="24"/>
                    <a:pt x="408" y="23"/>
                  </a:cubicBezTo>
                  <a:cubicBezTo>
                    <a:pt x="406" y="22"/>
                    <a:pt x="403" y="23"/>
                    <a:pt x="402" y="24"/>
                  </a:cubicBezTo>
                  <a:cubicBezTo>
                    <a:pt x="401" y="26"/>
                    <a:pt x="401" y="27"/>
                    <a:pt x="401" y="28"/>
                  </a:cubicBezTo>
                  <a:cubicBezTo>
                    <a:pt x="401" y="29"/>
                    <a:pt x="401" y="29"/>
                    <a:pt x="401" y="30"/>
                  </a:cubicBezTo>
                  <a:cubicBezTo>
                    <a:pt x="401" y="30"/>
                    <a:pt x="401" y="30"/>
                    <a:pt x="400" y="30"/>
                  </a:cubicBezTo>
                  <a:cubicBezTo>
                    <a:pt x="400" y="30"/>
                    <a:pt x="400" y="31"/>
                    <a:pt x="399" y="31"/>
                  </a:cubicBezTo>
                  <a:cubicBezTo>
                    <a:pt x="398" y="33"/>
                    <a:pt x="397" y="36"/>
                    <a:pt x="398" y="38"/>
                  </a:cubicBezTo>
                  <a:cubicBezTo>
                    <a:pt x="400" y="37"/>
                    <a:pt x="401" y="38"/>
                    <a:pt x="403" y="38"/>
                  </a:cubicBezTo>
                  <a:cubicBezTo>
                    <a:pt x="403" y="39"/>
                    <a:pt x="403" y="40"/>
                    <a:pt x="403" y="40"/>
                  </a:cubicBezTo>
                  <a:cubicBezTo>
                    <a:pt x="404" y="41"/>
                    <a:pt x="404" y="41"/>
                    <a:pt x="403" y="42"/>
                  </a:cubicBezTo>
                  <a:cubicBezTo>
                    <a:pt x="402" y="42"/>
                    <a:pt x="401" y="41"/>
                    <a:pt x="401" y="43"/>
                  </a:cubicBezTo>
                  <a:cubicBezTo>
                    <a:pt x="401" y="43"/>
                    <a:pt x="401" y="45"/>
                    <a:pt x="401" y="45"/>
                  </a:cubicBezTo>
                  <a:cubicBezTo>
                    <a:pt x="401" y="46"/>
                    <a:pt x="402" y="46"/>
                    <a:pt x="402" y="46"/>
                  </a:cubicBezTo>
                  <a:cubicBezTo>
                    <a:pt x="403" y="47"/>
                    <a:pt x="404" y="47"/>
                    <a:pt x="404" y="48"/>
                  </a:cubicBezTo>
                  <a:cubicBezTo>
                    <a:pt x="405" y="49"/>
                    <a:pt x="405" y="48"/>
                    <a:pt x="405" y="49"/>
                  </a:cubicBezTo>
                  <a:cubicBezTo>
                    <a:pt x="405" y="51"/>
                    <a:pt x="401" y="51"/>
                    <a:pt x="401" y="49"/>
                  </a:cubicBezTo>
                  <a:cubicBezTo>
                    <a:pt x="399" y="49"/>
                    <a:pt x="399" y="50"/>
                    <a:pt x="398" y="51"/>
                  </a:cubicBezTo>
                  <a:cubicBezTo>
                    <a:pt x="398" y="51"/>
                    <a:pt x="397" y="54"/>
                    <a:pt x="397" y="54"/>
                  </a:cubicBezTo>
                  <a:cubicBezTo>
                    <a:pt x="395" y="55"/>
                    <a:pt x="391" y="54"/>
                    <a:pt x="390" y="53"/>
                  </a:cubicBezTo>
                  <a:cubicBezTo>
                    <a:pt x="389" y="52"/>
                    <a:pt x="390" y="50"/>
                    <a:pt x="390" y="49"/>
                  </a:cubicBezTo>
                  <a:cubicBezTo>
                    <a:pt x="389" y="48"/>
                    <a:pt x="389" y="46"/>
                    <a:pt x="388" y="45"/>
                  </a:cubicBezTo>
                  <a:cubicBezTo>
                    <a:pt x="387" y="44"/>
                    <a:pt x="387" y="44"/>
                    <a:pt x="386" y="45"/>
                  </a:cubicBezTo>
                  <a:cubicBezTo>
                    <a:pt x="385" y="45"/>
                    <a:pt x="385" y="46"/>
                    <a:pt x="384" y="47"/>
                  </a:cubicBezTo>
                  <a:cubicBezTo>
                    <a:pt x="382" y="50"/>
                    <a:pt x="377" y="49"/>
                    <a:pt x="373" y="49"/>
                  </a:cubicBezTo>
                  <a:cubicBezTo>
                    <a:pt x="372" y="49"/>
                    <a:pt x="372" y="49"/>
                    <a:pt x="371" y="48"/>
                  </a:cubicBezTo>
                  <a:cubicBezTo>
                    <a:pt x="371" y="48"/>
                    <a:pt x="371" y="48"/>
                    <a:pt x="370" y="48"/>
                  </a:cubicBezTo>
                  <a:cubicBezTo>
                    <a:pt x="369" y="47"/>
                    <a:pt x="370" y="48"/>
                    <a:pt x="369" y="48"/>
                  </a:cubicBezTo>
                  <a:cubicBezTo>
                    <a:pt x="368" y="48"/>
                    <a:pt x="366" y="49"/>
                    <a:pt x="366" y="49"/>
                  </a:cubicBezTo>
                  <a:cubicBezTo>
                    <a:pt x="365" y="49"/>
                    <a:pt x="364" y="49"/>
                    <a:pt x="363" y="49"/>
                  </a:cubicBezTo>
                  <a:cubicBezTo>
                    <a:pt x="362" y="50"/>
                    <a:pt x="363" y="50"/>
                    <a:pt x="362" y="50"/>
                  </a:cubicBezTo>
                  <a:cubicBezTo>
                    <a:pt x="360" y="51"/>
                    <a:pt x="360" y="51"/>
                    <a:pt x="360" y="53"/>
                  </a:cubicBezTo>
                  <a:cubicBezTo>
                    <a:pt x="359" y="54"/>
                    <a:pt x="360" y="57"/>
                    <a:pt x="358" y="56"/>
                  </a:cubicBezTo>
                  <a:cubicBezTo>
                    <a:pt x="358" y="58"/>
                    <a:pt x="353" y="57"/>
                    <a:pt x="352" y="57"/>
                  </a:cubicBezTo>
                  <a:cubicBezTo>
                    <a:pt x="350" y="58"/>
                    <a:pt x="350" y="59"/>
                    <a:pt x="348" y="59"/>
                  </a:cubicBezTo>
                  <a:cubicBezTo>
                    <a:pt x="347" y="59"/>
                    <a:pt x="346" y="59"/>
                    <a:pt x="345" y="58"/>
                  </a:cubicBezTo>
                  <a:cubicBezTo>
                    <a:pt x="344" y="58"/>
                    <a:pt x="344" y="57"/>
                    <a:pt x="343" y="57"/>
                  </a:cubicBezTo>
                  <a:cubicBezTo>
                    <a:pt x="342" y="59"/>
                    <a:pt x="341" y="61"/>
                    <a:pt x="340" y="60"/>
                  </a:cubicBezTo>
                  <a:cubicBezTo>
                    <a:pt x="339" y="60"/>
                    <a:pt x="338" y="58"/>
                    <a:pt x="337" y="59"/>
                  </a:cubicBezTo>
                  <a:cubicBezTo>
                    <a:pt x="337" y="59"/>
                    <a:pt x="336" y="60"/>
                    <a:pt x="335" y="60"/>
                  </a:cubicBezTo>
                  <a:cubicBezTo>
                    <a:pt x="335" y="61"/>
                    <a:pt x="335" y="61"/>
                    <a:pt x="334" y="62"/>
                  </a:cubicBezTo>
                  <a:cubicBezTo>
                    <a:pt x="332" y="63"/>
                    <a:pt x="331" y="65"/>
                    <a:pt x="329" y="64"/>
                  </a:cubicBezTo>
                  <a:cubicBezTo>
                    <a:pt x="328" y="64"/>
                    <a:pt x="328" y="64"/>
                    <a:pt x="328" y="63"/>
                  </a:cubicBezTo>
                  <a:cubicBezTo>
                    <a:pt x="328" y="62"/>
                    <a:pt x="327" y="62"/>
                    <a:pt x="327" y="61"/>
                  </a:cubicBezTo>
                  <a:cubicBezTo>
                    <a:pt x="325" y="61"/>
                    <a:pt x="325" y="60"/>
                    <a:pt x="323" y="60"/>
                  </a:cubicBezTo>
                  <a:cubicBezTo>
                    <a:pt x="323" y="60"/>
                    <a:pt x="322" y="60"/>
                    <a:pt x="322" y="60"/>
                  </a:cubicBezTo>
                  <a:cubicBezTo>
                    <a:pt x="322" y="60"/>
                    <a:pt x="321" y="60"/>
                    <a:pt x="321" y="60"/>
                  </a:cubicBezTo>
                  <a:cubicBezTo>
                    <a:pt x="320" y="61"/>
                    <a:pt x="319" y="61"/>
                    <a:pt x="318" y="62"/>
                  </a:cubicBezTo>
                  <a:cubicBezTo>
                    <a:pt x="317" y="63"/>
                    <a:pt x="316" y="65"/>
                    <a:pt x="317" y="67"/>
                  </a:cubicBezTo>
                  <a:cubicBezTo>
                    <a:pt x="317" y="68"/>
                    <a:pt x="319" y="69"/>
                    <a:pt x="318" y="70"/>
                  </a:cubicBezTo>
                  <a:cubicBezTo>
                    <a:pt x="318" y="70"/>
                    <a:pt x="317" y="71"/>
                    <a:pt x="316" y="71"/>
                  </a:cubicBezTo>
                  <a:cubicBezTo>
                    <a:pt x="316" y="72"/>
                    <a:pt x="315" y="73"/>
                    <a:pt x="315" y="73"/>
                  </a:cubicBezTo>
                  <a:cubicBezTo>
                    <a:pt x="314" y="74"/>
                    <a:pt x="314" y="74"/>
                    <a:pt x="312" y="74"/>
                  </a:cubicBezTo>
                  <a:cubicBezTo>
                    <a:pt x="310" y="75"/>
                    <a:pt x="309" y="76"/>
                    <a:pt x="308" y="77"/>
                  </a:cubicBezTo>
                  <a:cubicBezTo>
                    <a:pt x="308" y="78"/>
                    <a:pt x="307" y="78"/>
                    <a:pt x="308" y="79"/>
                  </a:cubicBezTo>
                  <a:cubicBezTo>
                    <a:pt x="308" y="80"/>
                    <a:pt x="311" y="80"/>
                    <a:pt x="311" y="80"/>
                  </a:cubicBezTo>
                  <a:cubicBezTo>
                    <a:pt x="311" y="81"/>
                    <a:pt x="311" y="82"/>
                    <a:pt x="310" y="83"/>
                  </a:cubicBezTo>
                  <a:cubicBezTo>
                    <a:pt x="309" y="83"/>
                    <a:pt x="308" y="83"/>
                    <a:pt x="307" y="83"/>
                  </a:cubicBezTo>
                  <a:cubicBezTo>
                    <a:pt x="306" y="83"/>
                    <a:pt x="305" y="82"/>
                    <a:pt x="304" y="83"/>
                  </a:cubicBezTo>
                  <a:cubicBezTo>
                    <a:pt x="304" y="83"/>
                    <a:pt x="304" y="84"/>
                    <a:pt x="304" y="84"/>
                  </a:cubicBezTo>
                  <a:cubicBezTo>
                    <a:pt x="303" y="84"/>
                    <a:pt x="303" y="84"/>
                    <a:pt x="303" y="84"/>
                  </a:cubicBezTo>
                  <a:cubicBezTo>
                    <a:pt x="302" y="84"/>
                    <a:pt x="302" y="84"/>
                    <a:pt x="301" y="85"/>
                  </a:cubicBezTo>
                  <a:cubicBezTo>
                    <a:pt x="301" y="85"/>
                    <a:pt x="300" y="86"/>
                    <a:pt x="299" y="87"/>
                  </a:cubicBezTo>
                  <a:cubicBezTo>
                    <a:pt x="298" y="87"/>
                    <a:pt x="296" y="87"/>
                    <a:pt x="295" y="85"/>
                  </a:cubicBezTo>
                  <a:cubicBezTo>
                    <a:pt x="292" y="83"/>
                    <a:pt x="289" y="80"/>
                    <a:pt x="285" y="80"/>
                  </a:cubicBezTo>
                  <a:cubicBezTo>
                    <a:pt x="283" y="79"/>
                    <a:pt x="283" y="80"/>
                    <a:pt x="281" y="80"/>
                  </a:cubicBezTo>
                  <a:cubicBezTo>
                    <a:pt x="278" y="81"/>
                    <a:pt x="275" y="78"/>
                    <a:pt x="272" y="78"/>
                  </a:cubicBezTo>
                  <a:cubicBezTo>
                    <a:pt x="272" y="77"/>
                    <a:pt x="273" y="76"/>
                    <a:pt x="273" y="76"/>
                  </a:cubicBezTo>
                  <a:cubicBezTo>
                    <a:pt x="274" y="75"/>
                    <a:pt x="275" y="75"/>
                    <a:pt x="275" y="75"/>
                  </a:cubicBezTo>
                  <a:cubicBezTo>
                    <a:pt x="275" y="75"/>
                    <a:pt x="276" y="73"/>
                    <a:pt x="276" y="73"/>
                  </a:cubicBezTo>
                  <a:cubicBezTo>
                    <a:pt x="278" y="71"/>
                    <a:pt x="280" y="70"/>
                    <a:pt x="281" y="69"/>
                  </a:cubicBezTo>
                  <a:cubicBezTo>
                    <a:pt x="282" y="68"/>
                    <a:pt x="282" y="68"/>
                    <a:pt x="283" y="67"/>
                  </a:cubicBezTo>
                  <a:cubicBezTo>
                    <a:pt x="284" y="66"/>
                    <a:pt x="285" y="67"/>
                    <a:pt x="286" y="66"/>
                  </a:cubicBezTo>
                  <a:cubicBezTo>
                    <a:pt x="288" y="65"/>
                    <a:pt x="286" y="63"/>
                    <a:pt x="285" y="61"/>
                  </a:cubicBezTo>
                  <a:cubicBezTo>
                    <a:pt x="284" y="61"/>
                    <a:pt x="284" y="61"/>
                    <a:pt x="284" y="59"/>
                  </a:cubicBezTo>
                  <a:cubicBezTo>
                    <a:pt x="284" y="59"/>
                    <a:pt x="284" y="57"/>
                    <a:pt x="284" y="57"/>
                  </a:cubicBezTo>
                  <a:cubicBezTo>
                    <a:pt x="285" y="54"/>
                    <a:pt x="284" y="50"/>
                    <a:pt x="285" y="48"/>
                  </a:cubicBezTo>
                  <a:cubicBezTo>
                    <a:pt x="286" y="47"/>
                    <a:pt x="289" y="48"/>
                    <a:pt x="290" y="48"/>
                  </a:cubicBezTo>
                  <a:cubicBezTo>
                    <a:pt x="292" y="48"/>
                    <a:pt x="294" y="48"/>
                    <a:pt x="295" y="48"/>
                  </a:cubicBezTo>
                  <a:cubicBezTo>
                    <a:pt x="298" y="47"/>
                    <a:pt x="298" y="46"/>
                    <a:pt x="297" y="43"/>
                  </a:cubicBezTo>
                  <a:cubicBezTo>
                    <a:pt x="296" y="43"/>
                    <a:pt x="296" y="42"/>
                    <a:pt x="295" y="42"/>
                  </a:cubicBezTo>
                  <a:cubicBezTo>
                    <a:pt x="295" y="40"/>
                    <a:pt x="294" y="40"/>
                    <a:pt x="293" y="38"/>
                  </a:cubicBezTo>
                  <a:cubicBezTo>
                    <a:pt x="293" y="37"/>
                    <a:pt x="292" y="35"/>
                    <a:pt x="291" y="35"/>
                  </a:cubicBezTo>
                  <a:cubicBezTo>
                    <a:pt x="291" y="34"/>
                    <a:pt x="289" y="35"/>
                    <a:pt x="288" y="34"/>
                  </a:cubicBezTo>
                  <a:cubicBezTo>
                    <a:pt x="288" y="34"/>
                    <a:pt x="287" y="34"/>
                    <a:pt x="286" y="34"/>
                  </a:cubicBezTo>
                  <a:cubicBezTo>
                    <a:pt x="285" y="34"/>
                    <a:pt x="283" y="34"/>
                    <a:pt x="282" y="34"/>
                  </a:cubicBezTo>
                  <a:cubicBezTo>
                    <a:pt x="281" y="35"/>
                    <a:pt x="280" y="35"/>
                    <a:pt x="280" y="36"/>
                  </a:cubicBezTo>
                  <a:cubicBezTo>
                    <a:pt x="279" y="38"/>
                    <a:pt x="278" y="39"/>
                    <a:pt x="278" y="41"/>
                  </a:cubicBezTo>
                  <a:cubicBezTo>
                    <a:pt x="278" y="42"/>
                    <a:pt x="279" y="43"/>
                    <a:pt x="280" y="43"/>
                  </a:cubicBezTo>
                  <a:cubicBezTo>
                    <a:pt x="281" y="44"/>
                    <a:pt x="284" y="46"/>
                    <a:pt x="285" y="46"/>
                  </a:cubicBezTo>
                  <a:cubicBezTo>
                    <a:pt x="285" y="48"/>
                    <a:pt x="285" y="46"/>
                    <a:pt x="284" y="48"/>
                  </a:cubicBezTo>
                  <a:cubicBezTo>
                    <a:pt x="284" y="48"/>
                    <a:pt x="284" y="50"/>
                    <a:pt x="283" y="50"/>
                  </a:cubicBezTo>
                  <a:cubicBezTo>
                    <a:pt x="283" y="52"/>
                    <a:pt x="280" y="50"/>
                    <a:pt x="279" y="50"/>
                  </a:cubicBezTo>
                  <a:cubicBezTo>
                    <a:pt x="277" y="50"/>
                    <a:pt x="275" y="50"/>
                    <a:pt x="273" y="51"/>
                  </a:cubicBezTo>
                  <a:cubicBezTo>
                    <a:pt x="272" y="52"/>
                    <a:pt x="271" y="52"/>
                    <a:pt x="270" y="53"/>
                  </a:cubicBezTo>
                  <a:cubicBezTo>
                    <a:pt x="268" y="54"/>
                    <a:pt x="268" y="55"/>
                    <a:pt x="266" y="55"/>
                  </a:cubicBezTo>
                  <a:cubicBezTo>
                    <a:pt x="264" y="55"/>
                    <a:pt x="262" y="55"/>
                    <a:pt x="262" y="53"/>
                  </a:cubicBezTo>
                  <a:cubicBezTo>
                    <a:pt x="262" y="51"/>
                    <a:pt x="262" y="49"/>
                    <a:pt x="260" y="48"/>
                  </a:cubicBezTo>
                  <a:cubicBezTo>
                    <a:pt x="259" y="48"/>
                    <a:pt x="257" y="48"/>
                    <a:pt x="256" y="48"/>
                  </a:cubicBezTo>
                  <a:cubicBezTo>
                    <a:pt x="254" y="48"/>
                    <a:pt x="253" y="49"/>
                    <a:pt x="252" y="48"/>
                  </a:cubicBezTo>
                  <a:cubicBezTo>
                    <a:pt x="251" y="47"/>
                    <a:pt x="251" y="46"/>
                    <a:pt x="249" y="46"/>
                  </a:cubicBezTo>
                  <a:cubicBezTo>
                    <a:pt x="248" y="46"/>
                    <a:pt x="247" y="46"/>
                    <a:pt x="245" y="46"/>
                  </a:cubicBezTo>
                  <a:cubicBezTo>
                    <a:pt x="245" y="46"/>
                    <a:pt x="244" y="46"/>
                    <a:pt x="244" y="45"/>
                  </a:cubicBezTo>
                  <a:cubicBezTo>
                    <a:pt x="243" y="45"/>
                    <a:pt x="242" y="45"/>
                    <a:pt x="242" y="46"/>
                  </a:cubicBezTo>
                  <a:cubicBezTo>
                    <a:pt x="241" y="46"/>
                    <a:pt x="242" y="47"/>
                    <a:pt x="241" y="47"/>
                  </a:cubicBezTo>
                  <a:cubicBezTo>
                    <a:pt x="240" y="48"/>
                    <a:pt x="240" y="48"/>
                    <a:pt x="239" y="48"/>
                  </a:cubicBezTo>
                  <a:cubicBezTo>
                    <a:pt x="238" y="49"/>
                    <a:pt x="236" y="50"/>
                    <a:pt x="235" y="48"/>
                  </a:cubicBezTo>
                  <a:cubicBezTo>
                    <a:pt x="235" y="48"/>
                    <a:pt x="236" y="46"/>
                    <a:pt x="236" y="46"/>
                  </a:cubicBezTo>
                  <a:cubicBezTo>
                    <a:pt x="236" y="44"/>
                    <a:pt x="236" y="42"/>
                    <a:pt x="234" y="41"/>
                  </a:cubicBezTo>
                  <a:cubicBezTo>
                    <a:pt x="232" y="41"/>
                    <a:pt x="232" y="42"/>
                    <a:pt x="230" y="42"/>
                  </a:cubicBezTo>
                  <a:cubicBezTo>
                    <a:pt x="229" y="42"/>
                    <a:pt x="229" y="42"/>
                    <a:pt x="228" y="42"/>
                  </a:cubicBezTo>
                  <a:cubicBezTo>
                    <a:pt x="226" y="42"/>
                    <a:pt x="224" y="41"/>
                    <a:pt x="223" y="42"/>
                  </a:cubicBezTo>
                  <a:cubicBezTo>
                    <a:pt x="222" y="42"/>
                    <a:pt x="222" y="43"/>
                    <a:pt x="220" y="43"/>
                  </a:cubicBezTo>
                  <a:cubicBezTo>
                    <a:pt x="219" y="44"/>
                    <a:pt x="218" y="44"/>
                    <a:pt x="217" y="43"/>
                  </a:cubicBezTo>
                  <a:cubicBezTo>
                    <a:pt x="218" y="42"/>
                    <a:pt x="218" y="40"/>
                    <a:pt x="220" y="38"/>
                  </a:cubicBezTo>
                  <a:cubicBezTo>
                    <a:pt x="221" y="38"/>
                    <a:pt x="222" y="37"/>
                    <a:pt x="223" y="37"/>
                  </a:cubicBezTo>
                  <a:cubicBezTo>
                    <a:pt x="223" y="37"/>
                    <a:pt x="225" y="36"/>
                    <a:pt x="225" y="36"/>
                  </a:cubicBezTo>
                  <a:cubicBezTo>
                    <a:pt x="225" y="36"/>
                    <a:pt x="225" y="34"/>
                    <a:pt x="225" y="34"/>
                  </a:cubicBezTo>
                  <a:cubicBezTo>
                    <a:pt x="225" y="32"/>
                    <a:pt x="225" y="31"/>
                    <a:pt x="225" y="30"/>
                  </a:cubicBezTo>
                  <a:cubicBezTo>
                    <a:pt x="225" y="29"/>
                    <a:pt x="226" y="27"/>
                    <a:pt x="226" y="26"/>
                  </a:cubicBezTo>
                  <a:cubicBezTo>
                    <a:pt x="225" y="25"/>
                    <a:pt x="224" y="25"/>
                    <a:pt x="224" y="24"/>
                  </a:cubicBezTo>
                  <a:cubicBezTo>
                    <a:pt x="224" y="23"/>
                    <a:pt x="224" y="23"/>
                    <a:pt x="225" y="22"/>
                  </a:cubicBezTo>
                  <a:cubicBezTo>
                    <a:pt x="225" y="21"/>
                    <a:pt x="224" y="20"/>
                    <a:pt x="222" y="20"/>
                  </a:cubicBezTo>
                  <a:cubicBezTo>
                    <a:pt x="222" y="18"/>
                    <a:pt x="224" y="16"/>
                    <a:pt x="224" y="14"/>
                  </a:cubicBezTo>
                  <a:cubicBezTo>
                    <a:pt x="224" y="13"/>
                    <a:pt x="223" y="10"/>
                    <a:pt x="222" y="10"/>
                  </a:cubicBezTo>
                  <a:cubicBezTo>
                    <a:pt x="221" y="9"/>
                    <a:pt x="219" y="11"/>
                    <a:pt x="218" y="11"/>
                  </a:cubicBezTo>
                  <a:cubicBezTo>
                    <a:pt x="217" y="12"/>
                    <a:pt x="217" y="13"/>
                    <a:pt x="216" y="13"/>
                  </a:cubicBezTo>
                  <a:cubicBezTo>
                    <a:pt x="215" y="13"/>
                    <a:pt x="214" y="12"/>
                    <a:pt x="213" y="12"/>
                  </a:cubicBezTo>
                  <a:cubicBezTo>
                    <a:pt x="212" y="11"/>
                    <a:pt x="212" y="11"/>
                    <a:pt x="211" y="10"/>
                  </a:cubicBezTo>
                  <a:cubicBezTo>
                    <a:pt x="209" y="9"/>
                    <a:pt x="208" y="9"/>
                    <a:pt x="206" y="9"/>
                  </a:cubicBezTo>
                  <a:cubicBezTo>
                    <a:pt x="204" y="9"/>
                    <a:pt x="204" y="8"/>
                    <a:pt x="203" y="6"/>
                  </a:cubicBezTo>
                  <a:cubicBezTo>
                    <a:pt x="202" y="6"/>
                    <a:pt x="201" y="5"/>
                    <a:pt x="200" y="5"/>
                  </a:cubicBezTo>
                  <a:cubicBezTo>
                    <a:pt x="199" y="5"/>
                    <a:pt x="199" y="5"/>
                    <a:pt x="198" y="5"/>
                  </a:cubicBezTo>
                  <a:cubicBezTo>
                    <a:pt x="198" y="5"/>
                    <a:pt x="197" y="5"/>
                    <a:pt x="196" y="5"/>
                  </a:cubicBezTo>
                  <a:cubicBezTo>
                    <a:pt x="196" y="5"/>
                    <a:pt x="195" y="4"/>
                    <a:pt x="194" y="5"/>
                  </a:cubicBezTo>
                  <a:cubicBezTo>
                    <a:pt x="193" y="5"/>
                    <a:pt x="193" y="6"/>
                    <a:pt x="192" y="7"/>
                  </a:cubicBezTo>
                  <a:cubicBezTo>
                    <a:pt x="191" y="8"/>
                    <a:pt x="191" y="8"/>
                    <a:pt x="189" y="8"/>
                  </a:cubicBezTo>
                  <a:cubicBezTo>
                    <a:pt x="188" y="9"/>
                    <a:pt x="188" y="10"/>
                    <a:pt x="187" y="11"/>
                  </a:cubicBezTo>
                  <a:cubicBezTo>
                    <a:pt x="186" y="11"/>
                    <a:pt x="185" y="11"/>
                    <a:pt x="184" y="11"/>
                  </a:cubicBezTo>
                  <a:cubicBezTo>
                    <a:pt x="182" y="11"/>
                    <a:pt x="181" y="11"/>
                    <a:pt x="181" y="9"/>
                  </a:cubicBezTo>
                  <a:cubicBezTo>
                    <a:pt x="181" y="7"/>
                    <a:pt x="181" y="6"/>
                    <a:pt x="180" y="5"/>
                  </a:cubicBezTo>
                  <a:cubicBezTo>
                    <a:pt x="180" y="5"/>
                    <a:pt x="180" y="5"/>
                    <a:pt x="180" y="4"/>
                  </a:cubicBezTo>
                  <a:cubicBezTo>
                    <a:pt x="180" y="4"/>
                    <a:pt x="179" y="4"/>
                    <a:pt x="180" y="3"/>
                  </a:cubicBezTo>
                  <a:cubicBezTo>
                    <a:pt x="179" y="3"/>
                    <a:pt x="179" y="2"/>
                    <a:pt x="179" y="1"/>
                  </a:cubicBezTo>
                  <a:cubicBezTo>
                    <a:pt x="178" y="1"/>
                    <a:pt x="176" y="1"/>
                    <a:pt x="176" y="1"/>
                  </a:cubicBezTo>
                  <a:cubicBezTo>
                    <a:pt x="175" y="2"/>
                    <a:pt x="175" y="2"/>
                    <a:pt x="175" y="3"/>
                  </a:cubicBezTo>
                  <a:cubicBezTo>
                    <a:pt x="174" y="3"/>
                    <a:pt x="173" y="3"/>
                    <a:pt x="173" y="3"/>
                  </a:cubicBezTo>
                  <a:cubicBezTo>
                    <a:pt x="172" y="3"/>
                    <a:pt x="170" y="3"/>
                    <a:pt x="169" y="3"/>
                  </a:cubicBezTo>
                  <a:cubicBezTo>
                    <a:pt x="168" y="3"/>
                    <a:pt x="167" y="2"/>
                    <a:pt x="166" y="1"/>
                  </a:cubicBezTo>
                  <a:cubicBezTo>
                    <a:pt x="165" y="1"/>
                    <a:pt x="163" y="1"/>
                    <a:pt x="162" y="1"/>
                  </a:cubicBezTo>
                  <a:cubicBezTo>
                    <a:pt x="160" y="1"/>
                    <a:pt x="158" y="1"/>
                    <a:pt x="157" y="1"/>
                  </a:cubicBezTo>
                  <a:cubicBezTo>
                    <a:pt x="154" y="1"/>
                    <a:pt x="152" y="0"/>
                    <a:pt x="149" y="0"/>
                  </a:cubicBezTo>
                  <a:cubicBezTo>
                    <a:pt x="149" y="2"/>
                    <a:pt x="148" y="4"/>
                    <a:pt x="148" y="7"/>
                  </a:cubicBezTo>
                  <a:cubicBezTo>
                    <a:pt x="148" y="8"/>
                    <a:pt x="149" y="9"/>
                    <a:pt x="149" y="10"/>
                  </a:cubicBezTo>
                  <a:cubicBezTo>
                    <a:pt x="150" y="11"/>
                    <a:pt x="151" y="9"/>
                    <a:pt x="153" y="9"/>
                  </a:cubicBezTo>
                  <a:cubicBezTo>
                    <a:pt x="153" y="11"/>
                    <a:pt x="152" y="12"/>
                    <a:pt x="152" y="13"/>
                  </a:cubicBezTo>
                  <a:cubicBezTo>
                    <a:pt x="152" y="14"/>
                    <a:pt x="153" y="14"/>
                    <a:pt x="153" y="14"/>
                  </a:cubicBezTo>
                  <a:cubicBezTo>
                    <a:pt x="153" y="14"/>
                    <a:pt x="153" y="16"/>
                    <a:pt x="154" y="17"/>
                  </a:cubicBezTo>
                  <a:cubicBezTo>
                    <a:pt x="154" y="17"/>
                    <a:pt x="153" y="18"/>
                    <a:pt x="154" y="18"/>
                  </a:cubicBezTo>
                  <a:cubicBezTo>
                    <a:pt x="154" y="19"/>
                    <a:pt x="156" y="20"/>
                    <a:pt x="156" y="21"/>
                  </a:cubicBezTo>
                  <a:cubicBezTo>
                    <a:pt x="157" y="22"/>
                    <a:pt x="158" y="25"/>
                    <a:pt x="160" y="25"/>
                  </a:cubicBezTo>
                  <a:cubicBezTo>
                    <a:pt x="160" y="25"/>
                    <a:pt x="161" y="25"/>
                    <a:pt x="161" y="24"/>
                  </a:cubicBezTo>
                  <a:cubicBezTo>
                    <a:pt x="161" y="25"/>
                    <a:pt x="161" y="26"/>
                    <a:pt x="161" y="27"/>
                  </a:cubicBezTo>
                  <a:cubicBezTo>
                    <a:pt x="163" y="27"/>
                    <a:pt x="163" y="29"/>
                    <a:pt x="163" y="30"/>
                  </a:cubicBezTo>
                  <a:cubicBezTo>
                    <a:pt x="163" y="30"/>
                    <a:pt x="163" y="31"/>
                    <a:pt x="163" y="32"/>
                  </a:cubicBezTo>
                  <a:cubicBezTo>
                    <a:pt x="164" y="32"/>
                    <a:pt x="165" y="32"/>
                    <a:pt x="165" y="32"/>
                  </a:cubicBezTo>
                  <a:cubicBezTo>
                    <a:pt x="165" y="32"/>
                    <a:pt x="166" y="34"/>
                    <a:pt x="166" y="34"/>
                  </a:cubicBezTo>
                  <a:cubicBezTo>
                    <a:pt x="166" y="34"/>
                    <a:pt x="166" y="35"/>
                    <a:pt x="166" y="36"/>
                  </a:cubicBezTo>
                  <a:cubicBezTo>
                    <a:pt x="165" y="37"/>
                    <a:pt x="163" y="36"/>
                    <a:pt x="162" y="38"/>
                  </a:cubicBezTo>
                  <a:cubicBezTo>
                    <a:pt x="162" y="38"/>
                    <a:pt x="162" y="39"/>
                    <a:pt x="161" y="39"/>
                  </a:cubicBezTo>
                  <a:cubicBezTo>
                    <a:pt x="161" y="40"/>
                    <a:pt x="160" y="40"/>
                    <a:pt x="160" y="40"/>
                  </a:cubicBezTo>
                  <a:cubicBezTo>
                    <a:pt x="159" y="42"/>
                    <a:pt x="159" y="42"/>
                    <a:pt x="161" y="42"/>
                  </a:cubicBezTo>
                  <a:cubicBezTo>
                    <a:pt x="162" y="42"/>
                    <a:pt x="162" y="43"/>
                    <a:pt x="163" y="42"/>
                  </a:cubicBezTo>
                  <a:cubicBezTo>
                    <a:pt x="164" y="42"/>
                    <a:pt x="165" y="42"/>
                    <a:pt x="166" y="41"/>
                  </a:cubicBezTo>
                  <a:cubicBezTo>
                    <a:pt x="167" y="41"/>
                    <a:pt x="167" y="41"/>
                    <a:pt x="168" y="41"/>
                  </a:cubicBezTo>
                  <a:cubicBezTo>
                    <a:pt x="169" y="40"/>
                    <a:pt x="171" y="40"/>
                    <a:pt x="172" y="41"/>
                  </a:cubicBezTo>
                  <a:cubicBezTo>
                    <a:pt x="173" y="41"/>
                    <a:pt x="173" y="40"/>
                    <a:pt x="173" y="41"/>
                  </a:cubicBezTo>
                  <a:cubicBezTo>
                    <a:pt x="174" y="43"/>
                    <a:pt x="172" y="44"/>
                    <a:pt x="171" y="45"/>
                  </a:cubicBezTo>
                  <a:cubicBezTo>
                    <a:pt x="168" y="48"/>
                    <a:pt x="165" y="48"/>
                    <a:pt x="161" y="48"/>
                  </a:cubicBezTo>
                  <a:cubicBezTo>
                    <a:pt x="159" y="48"/>
                    <a:pt x="157" y="48"/>
                    <a:pt x="155" y="48"/>
                  </a:cubicBezTo>
                  <a:cubicBezTo>
                    <a:pt x="153" y="48"/>
                    <a:pt x="153" y="49"/>
                    <a:pt x="152" y="50"/>
                  </a:cubicBezTo>
                  <a:cubicBezTo>
                    <a:pt x="151" y="51"/>
                    <a:pt x="152" y="51"/>
                    <a:pt x="153" y="53"/>
                  </a:cubicBezTo>
                  <a:cubicBezTo>
                    <a:pt x="152" y="53"/>
                    <a:pt x="152" y="53"/>
                    <a:pt x="151" y="53"/>
                  </a:cubicBezTo>
                  <a:cubicBezTo>
                    <a:pt x="150" y="53"/>
                    <a:pt x="150" y="54"/>
                    <a:pt x="149" y="54"/>
                  </a:cubicBezTo>
                  <a:cubicBezTo>
                    <a:pt x="149" y="54"/>
                    <a:pt x="149" y="54"/>
                    <a:pt x="148" y="55"/>
                  </a:cubicBezTo>
                  <a:cubicBezTo>
                    <a:pt x="148" y="55"/>
                    <a:pt x="148" y="56"/>
                    <a:pt x="148" y="57"/>
                  </a:cubicBezTo>
                  <a:cubicBezTo>
                    <a:pt x="149" y="58"/>
                    <a:pt x="149" y="60"/>
                    <a:pt x="150" y="61"/>
                  </a:cubicBezTo>
                  <a:cubicBezTo>
                    <a:pt x="150" y="61"/>
                    <a:pt x="150" y="61"/>
                    <a:pt x="151" y="61"/>
                  </a:cubicBezTo>
                  <a:cubicBezTo>
                    <a:pt x="152" y="61"/>
                    <a:pt x="152" y="60"/>
                    <a:pt x="154" y="60"/>
                  </a:cubicBezTo>
                  <a:cubicBezTo>
                    <a:pt x="154" y="59"/>
                    <a:pt x="155" y="60"/>
                    <a:pt x="155" y="59"/>
                  </a:cubicBezTo>
                  <a:cubicBezTo>
                    <a:pt x="156" y="59"/>
                    <a:pt x="156" y="57"/>
                    <a:pt x="157" y="57"/>
                  </a:cubicBezTo>
                  <a:cubicBezTo>
                    <a:pt x="158" y="57"/>
                    <a:pt x="158" y="59"/>
                    <a:pt x="160" y="59"/>
                  </a:cubicBezTo>
                  <a:cubicBezTo>
                    <a:pt x="161" y="59"/>
                    <a:pt x="162" y="58"/>
                    <a:pt x="163" y="58"/>
                  </a:cubicBezTo>
                  <a:cubicBezTo>
                    <a:pt x="165" y="58"/>
                    <a:pt x="166" y="59"/>
                    <a:pt x="167" y="60"/>
                  </a:cubicBezTo>
                  <a:cubicBezTo>
                    <a:pt x="168" y="62"/>
                    <a:pt x="161" y="61"/>
                    <a:pt x="160" y="61"/>
                  </a:cubicBezTo>
                  <a:cubicBezTo>
                    <a:pt x="159" y="61"/>
                    <a:pt x="158" y="60"/>
                    <a:pt x="158" y="61"/>
                  </a:cubicBezTo>
                  <a:cubicBezTo>
                    <a:pt x="157" y="61"/>
                    <a:pt x="157" y="61"/>
                    <a:pt x="157" y="62"/>
                  </a:cubicBezTo>
                  <a:cubicBezTo>
                    <a:pt x="156" y="63"/>
                    <a:pt x="156" y="64"/>
                    <a:pt x="156" y="65"/>
                  </a:cubicBezTo>
                  <a:cubicBezTo>
                    <a:pt x="155" y="66"/>
                    <a:pt x="154" y="66"/>
                    <a:pt x="154" y="67"/>
                  </a:cubicBezTo>
                  <a:cubicBezTo>
                    <a:pt x="154" y="68"/>
                    <a:pt x="153" y="69"/>
                    <a:pt x="154" y="70"/>
                  </a:cubicBezTo>
                  <a:cubicBezTo>
                    <a:pt x="154" y="70"/>
                    <a:pt x="154" y="70"/>
                    <a:pt x="155" y="70"/>
                  </a:cubicBezTo>
                  <a:cubicBezTo>
                    <a:pt x="155" y="71"/>
                    <a:pt x="155" y="71"/>
                    <a:pt x="155" y="71"/>
                  </a:cubicBezTo>
                  <a:cubicBezTo>
                    <a:pt x="156" y="72"/>
                    <a:pt x="156" y="73"/>
                    <a:pt x="158" y="74"/>
                  </a:cubicBezTo>
                  <a:cubicBezTo>
                    <a:pt x="158" y="74"/>
                    <a:pt x="161" y="74"/>
                    <a:pt x="161" y="74"/>
                  </a:cubicBezTo>
                  <a:cubicBezTo>
                    <a:pt x="163" y="73"/>
                    <a:pt x="165" y="72"/>
                    <a:pt x="167" y="73"/>
                  </a:cubicBezTo>
                  <a:cubicBezTo>
                    <a:pt x="167" y="74"/>
                    <a:pt x="167" y="74"/>
                    <a:pt x="167" y="75"/>
                  </a:cubicBezTo>
                  <a:cubicBezTo>
                    <a:pt x="167" y="75"/>
                    <a:pt x="168" y="76"/>
                    <a:pt x="168" y="75"/>
                  </a:cubicBezTo>
                  <a:cubicBezTo>
                    <a:pt x="168" y="76"/>
                    <a:pt x="168" y="78"/>
                    <a:pt x="168" y="78"/>
                  </a:cubicBezTo>
                  <a:cubicBezTo>
                    <a:pt x="168" y="79"/>
                    <a:pt x="167" y="80"/>
                    <a:pt x="167" y="81"/>
                  </a:cubicBezTo>
                  <a:cubicBezTo>
                    <a:pt x="166" y="82"/>
                    <a:pt x="165" y="82"/>
                    <a:pt x="164" y="82"/>
                  </a:cubicBezTo>
                  <a:cubicBezTo>
                    <a:pt x="162" y="83"/>
                    <a:pt x="162" y="82"/>
                    <a:pt x="161" y="84"/>
                  </a:cubicBezTo>
                  <a:cubicBezTo>
                    <a:pt x="161" y="84"/>
                    <a:pt x="162" y="85"/>
                    <a:pt x="162" y="86"/>
                  </a:cubicBezTo>
                  <a:cubicBezTo>
                    <a:pt x="163" y="89"/>
                    <a:pt x="162" y="92"/>
                    <a:pt x="165" y="94"/>
                  </a:cubicBezTo>
                  <a:cubicBezTo>
                    <a:pt x="165" y="94"/>
                    <a:pt x="165" y="94"/>
                    <a:pt x="166" y="94"/>
                  </a:cubicBezTo>
                  <a:cubicBezTo>
                    <a:pt x="166" y="95"/>
                    <a:pt x="166" y="95"/>
                    <a:pt x="166" y="95"/>
                  </a:cubicBezTo>
                  <a:cubicBezTo>
                    <a:pt x="167" y="96"/>
                    <a:pt x="168" y="96"/>
                    <a:pt x="169" y="96"/>
                  </a:cubicBezTo>
                  <a:cubicBezTo>
                    <a:pt x="170" y="96"/>
                    <a:pt x="171" y="96"/>
                    <a:pt x="173" y="96"/>
                  </a:cubicBezTo>
                  <a:cubicBezTo>
                    <a:pt x="175" y="96"/>
                    <a:pt x="177" y="96"/>
                    <a:pt x="179" y="97"/>
                  </a:cubicBezTo>
                  <a:cubicBezTo>
                    <a:pt x="181" y="97"/>
                    <a:pt x="182" y="97"/>
                    <a:pt x="184" y="98"/>
                  </a:cubicBezTo>
                  <a:cubicBezTo>
                    <a:pt x="185" y="99"/>
                    <a:pt x="186" y="99"/>
                    <a:pt x="187" y="100"/>
                  </a:cubicBezTo>
                  <a:cubicBezTo>
                    <a:pt x="188" y="101"/>
                    <a:pt x="190" y="101"/>
                    <a:pt x="191" y="102"/>
                  </a:cubicBezTo>
                  <a:cubicBezTo>
                    <a:pt x="192" y="104"/>
                    <a:pt x="192" y="106"/>
                    <a:pt x="192" y="108"/>
                  </a:cubicBezTo>
                  <a:cubicBezTo>
                    <a:pt x="191" y="107"/>
                    <a:pt x="189" y="106"/>
                    <a:pt x="188" y="104"/>
                  </a:cubicBezTo>
                  <a:cubicBezTo>
                    <a:pt x="188" y="104"/>
                    <a:pt x="188" y="103"/>
                    <a:pt x="188" y="103"/>
                  </a:cubicBezTo>
                  <a:cubicBezTo>
                    <a:pt x="187" y="102"/>
                    <a:pt x="186" y="102"/>
                    <a:pt x="186" y="101"/>
                  </a:cubicBezTo>
                  <a:cubicBezTo>
                    <a:pt x="185" y="101"/>
                    <a:pt x="184" y="100"/>
                    <a:pt x="183" y="99"/>
                  </a:cubicBezTo>
                  <a:cubicBezTo>
                    <a:pt x="182" y="98"/>
                    <a:pt x="180" y="99"/>
                    <a:pt x="179" y="99"/>
                  </a:cubicBezTo>
                  <a:cubicBezTo>
                    <a:pt x="176" y="99"/>
                    <a:pt x="173" y="98"/>
                    <a:pt x="171" y="99"/>
                  </a:cubicBezTo>
                  <a:cubicBezTo>
                    <a:pt x="170" y="99"/>
                    <a:pt x="169" y="100"/>
                    <a:pt x="169" y="101"/>
                  </a:cubicBezTo>
                  <a:cubicBezTo>
                    <a:pt x="168" y="101"/>
                    <a:pt x="167" y="101"/>
                    <a:pt x="167" y="101"/>
                  </a:cubicBezTo>
                  <a:cubicBezTo>
                    <a:pt x="165" y="101"/>
                    <a:pt x="164" y="101"/>
                    <a:pt x="162" y="101"/>
                  </a:cubicBezTo>
                  <a:cubicBezTo>
                    <a:pt x="161" y="100"/>
                    <a:pt x="160" y="100"/>
                    <a:pt x="158" y="100"/>
                  </a:cubicBezTo>
                  <a:cubicBezTo>
                    <a:pt x="158" y="100"/>
                    <a:pt x="157" y="100"/>
                    <a:pt x="157" y="100"/>
                  </a:cubicBezTo>
                  <a:cubicBezTo>
                    <a:pt x="156" y="99"/>
                    <a:pt x="156" y="97"/>
                    <a:pt x="155" y="96"/>
                  </a:cubicBezTo>
                  <a:cubicBezTo>
                    <a:pt x="155" y="96"/>
                    <a:pt x="152" y="96"/>
                    <a:pt x="151" y="96"/>
                  </a:cubicBezTo>
                  <a:cubicBezTo>
                    <a:pt x="150" y="96"/>
                    <a:pt x="150" y="96"/>
                    <a:pt x="149" y="97"/>
                  </a:cubicBezTo>
                  <a:cubicBezTo>
                    <a:pt x="149" y="97"/>
                    <a:pt x="149" y="98"/>
                    <a:pt x="149" y="98"/>
                  </a:cubicBezTo>
                  <a:cubicBezTo>
                    <a:pt x="148" y="98"/>
                    <a:pt x="148" y="98"/>
                    <a:pt x="147" y="98"/>
                  </a:cubicBezTo>
                  <a:cubicBezTo>
                    <a:pt x="146" y="99"/>
                    <a:pt x="147" y="100"/>
                    <a:pt x="146" y="101"/>
                  </a:cubicBezTo>
                  <a:cubicBezTo>
                    <a:pt x="145" y="103"/>
                    <a:pt x="142" y="105"/>
                    <a:pt x="141" y="106"/>
                  </a:cubicBezTo>
                  <a:cubicBezTo>
                    <a:pt x="140" y="106"/>
                    <a:pt x="137" y="107"/>
                    <a:pt x="137" y="108"/>
                  </a:cubicBezTo>
                  <a:cubicBezTo>
                    <a:pt x="137" y="109"/>
                    <a:pt x="138" y="112"/>
                    <a:pt x="138" y="113"/>
                  </a:cubicBezTo>
                  <a:cubicBezTo>
                    <a:pt x="138" y="114"/>
                    <a:pt x="141" y="118"/>
                    <a:pt x="142" y="119"/>
                  </a:cubicBezTo>
                  <a:cubicBezTo>
                    <a:pt x="142" y="120"/>
                    <a:pt x="147" y="123"/>
                    <a:pt x="146" y="124"/>
                  </a:cubicBezTo>
                  <a:cubicBezTo>
                    <a:pt x="145" y="123"/>
                    <a:pt x="140" y="121"/>
                    <a:pt x="140" y="121"/>
                  </a:cubicBezTo>
                  <a:cubicBezTo>
                    <a:pt x="138" y="121"/>
                    <a:pt x="137" y="120"/>
                    <a:pt x="136" y="120"/>
                  </a:cubicBezTo>
                  <a:cubicBezTo>
                    <a:pt x="135" y="120"/>
                    <a:pt x="134" y="121"/>
                    <a:pt x="133" y="120"/>
                  </a:cubicBezTo>
                  <a:cubicBezTo>
                    <a:pt x="133" y="120"/>
                    <a:pt x="133" y="120"/>
                    <a:pt x="133" y="120"/>
                  </a:cubicBezTo>
                  <a:cubicBezTo>
                    <a:pt x="131" y="120"/>
                    <a:pt x="128" y="116"/>
                    <a:pt x="127" y="120"/>
                  </a:cubicBezTo>
                  <a:cubicBezTo>
                    <a:pt x="127" y="122"/>
                    <a:pt x="127" y="121"/>
                    <a:pt x="127" y="123"/>
                  </a:cubicBezTo>
                  <a:cubicBezTo>
                    <a:pt x="130" y="123"/>
                    <a:pt x="130" y="126"/>
                    <a:pt x="130" y="129"/>
                  </a:cubicBezTo>
                  <a:cubicBezTo>
                    <a:pt x="131" y="131"/>
                    <a:pt x="131" y="132"/>
                    <a:pt x="130" y="134"/>
                  </a:cubicBezTo>
                  <a:cubicBezTo>
                    <a:pt x="129" y="134"/>
                    <a:pt x="128" y="136"/>
                    <a:pt x="128" y="136"/>
                  </a:cubicBezTo>
                  <a:cubicBezTo>
                    <a:pt x="127" y="136"/>
                    <a:pt x="126" y="135"/>
                    <a:pt x="125" y="135"/>
                  </a:cubicBezTo>
                  <a:cubicBezTo>
                    <a:pt x="124" y="135"/>
                    <a:pt x="123" y="135"/>
                    <a:pt x="123" y="134"/>
                  </a:cubicBezTo>
                  <a:cubicBezTo>
                    <a:pt x="122" y="134"/>
                    <a:pt x="119" y="130"/>
                    <a:pt x="119" y="129"/>
                  </a:cubicBezTo>
                  <a:cubicBezTo>
                    <a:pt x="120" y="127"/>
                    <a:pt x="121" y="126"/>
                    <a:pt x="122" y="124"/>
                  </a:cubicBezTo>
                  <a:cubicBezTo>
                    <a:pt x="122" y="124"/>
                    <a:pt x="124" y="124"/>
                    <a:pt x="124" y="123"/>
                  </a:cubicBezTo>
                  <a:cubicBezTo>
                    <a:pt x="125" y="122"/>
                    <a:pt x="126" y="118"/>
                    <a:pt x="126" y="117"/>
                  </a:cubicBezTo>
                  <a:cubicBezTo>
                    <a:pt x="126" y="114"/>
                    <a:pt x="127" y="113"/>
                    <a:pt x="123" y="112"/>
                  </a:cubicBezTo>
                  <a:cubicBezTo>
                    <a:pt x="122" y="111"/>
                    <a:pt x="120" y="111"/>
                    <a:pt x="119" y="111"/>
                  </a:cubicBezTo>
                  <a:cubicBezTo>
                    <a:pt x="118" y="110"/>
                    <a:pt x="117" y="109"/>
                    <a:pt x="116" y="109"/>
                  </a:cubicBezTo>
                  <a:cubicBezTo>
                    <a:pt x="114" y="109"/>
                    <a:pt x="112" y="109"/>
                    <a:pt x="111" y="109"/>
                  </a:cubicBezTo>
                  <a:cubicBezTo>
                    <a:pt x="109" y="110"/>
                    <a:pt x="107" y="111"/>
                    <a:pt x="105" y="113"/>
                  </a:cubicBezTo>
                  <a:cubicBezTo>
                    <a:pt x="105" y="114"/>
                    <a:pt x="105" y="114"/>
                    <a:pt x="104" y="114"/>
                  </a:cubicBezTo>
                  <a:cubicBezTo>
                    <a:pt x="103" y="114"/>
                    <a:pt x="101" y="113"/>
                    <a:pt x="100" y="113"/>
                  </a:cubicBezTo>
                  <a:cubicBezTo>
                    <a:pt x="99" y="112"/>
                    <a:pt x="99" y="112"/>
                    <a:pt x="98" y="112"/>
                  </a:cubicBezTo>
                  <a:cubicBezTo>
                    <a:pt x="97" y="112"/>
                    <a:pt x="97" y="112"/>
                    <a:pt x="96" y="112"/>
                  </a:cubicBezTo>
                  <a:cubicBezTo>
                    <a:pt x="95" y="113"/>
                    <a:pt x="95" y="113"/>
                    <a:pt x="94" y="114"/>
                  </a:cubicBezTo>
                  <a:cubicBezTo>
                    <a:pt x="93" y="114"/>
                    <a:pt x="91" y="114"/>
                    <a:pt x="90" y="114"/>
                  </a:cubicBezTo>
                  <a:cubicBezTo>
                    <a:pt x="88" y="114"/>
                    <a:pt x="87" y="114"/>
                    <a:pt x="86" y="115"/>
                  </a:cubicBezTo>
                  <a:cubicBezTo>
                    <a:pt x="84" y="115"/>
                    <a:pt x="81" y="115"/>
                    <a:pt x="79" y="115"/>
                  </a:cubicBezTo>
                  <a:cubicBezTo>
                    <a:pt x="76" y="115"/>
                    <a:pt x="73" y="115"/>
                    <a:pt x="71" y="117"/>
                  </a:cubicBezTo>
                  <a:cubicBezTo>
                    <a:pt x="70" y="118"/>
                    <a:pt x="69" y="119"/>
                    <a:pt x="68" y="120"/>
                  </a:cubicBezTo>
                  <a:cubicBezTo>
                    <a:pt x="68" y="122"/>
                    <a:pt x="66" y="122"/>
                    <a:pt x="67" y="124"/>
                  </a:cubicBezTo>
                  <a:cubicBezTo>
                    <a:pt x="66" y="124"/>
                    <a:pt x="66" y="128"/>
                    <a:pt x="65" y="129"/>
                  </a:cubicBezTo>
                  <a:cubicBezTo>
                    <a:pt x="65" y="129"/>
                    <a:pt x="65" y="130"/>
                    <a:pt x="64" y="131"/>
                  </a:cubicBezTo>
                  <a:cubicBezTo>
                    <a:pt x="63" y="131"/>
                    <a:pt x="62" y="131"/>
                    <a:pt x="61" y="132"/>
                  </a:cubicBezTo>
                  <a:cubicBezTo>
                    <a:pt x="59" y="133"/>
                    <a:pt x="61" y="138"/>
                    <a:pt x="62" y="140"/>
                  </a:cubicBezTo>
                  <a:cubicBezTo>
                    <a:pt x="62" y="142"/>
                    <a:pt x="63" y="145"/>
                    <a:pt x="64" y="146"/>
                  </a:cubicBezTo>
                  <a:cubicBezTo>
                    <a:pt x="64" y="146"/>
                    <a:pt x="65" y="146"/>
                    <a:pt x="66" y="146"/>
                  </a:cubicBezTo>
                  <a:cubicBezTo>
                    <a:pt x="68" y="146"/>
                    <a:pt x="70" y="145"/>
                    <a:pt x="71" y="147"/>
                  </a:cubicBezTo>
                  <a:cubicBezTo>
                    <a:pt x="71" y="149"/>
                    <a:pt x="70" y="152"/>
                    <a:pt x="70" y="154"/>
                  </a:cubicBezTo>
                  <a:cubicBezTo>
                    <a:pt x="70" y="157"/>
                    <a:pt x="70" y="160"/>
                    <a:pt x="70" y="163"/>
                  </a:cubicBezTo>
                  <a:cubicBezTo>
                    <a:pt x="70" y="164"/>
                    <a:pt x="70" y="165"/>
                    <a:pt x="69" y="167"/>
                  </a:cubicBezTo>
                  <a:cubicBezTo>
                    <a:pt x="69" y="168"/>
                    <a:pt x="69" y="168"/>
                    <a:pt x="69" y="169"/>
                  </a:cubicBezTo>
                  <a:cubicBezTo>
                    <a:pt x="68" y="171"/>
                    <a:pt x="69" y="174"/>
                    <a:pt x="69" y="176"/>
                  </a:cubicBezTo>
                  <a:cubicBezTo>
                    <a:pt x="69" y="179"/>
                    <a:pt x="69" y="181"/>
                    <a:pt x="68" y="183"/>
                  </a:cubicBezTo>
                  <a:cubicBezTo>
                    <a:pt x="67" y="185"/>
                    <a:pt x="67" y="186"/>
                    <a:pt x="65" y="187"/>
                  </a:cubicBezTo>
                  <a:cubicBezTo>
                    <a:pt x="65" y="188"/>
                    <a:pt x="64" y="188"/>
                    <a:pt x="64" y="189"/>
                  </a:cubicBezTo>
                  <a:cubicBezTo>
                    <a:pt x="62" y="191"/>
                    <a:pt x="61" y="192"/>
                    <a:pt x="63" y="195"/>
                  </a:cubicBezTo>
                  <a:cubicBezTo>
                    <a:pt x="63" y="196"/>
                    <a:pt x="64" y="196"/>
                    <a:pt x="64" y="197"/>
                  </a:cubicBezTo>
                  <a:cubicBezTo>
                    <a:pt x="63" y="199"/>
                    <a:pt x="60" y="199"/>
                    <a:pt x="59" y="200"/>
                  </a:cubicBezTo>
                  <a:cubicBezTo>
                    <a:pt x="58" y="201"/>
                    <a:pt x="57" y="203"/>
                    <a:pt x="56" y="203"/>
                  </a:cubicBezTo>
                  <a:cubicBezTo>
                    <a:pt x="55" y="204"/>
                    <a:pt x="53" y="203"/>
                    <a:pt x="52" y="203"/>
                  </a:cubicBezTo>
                  <a:cubicBezTo>
                    <a:pt x="50" y="203"/>
                    <a:pt x="50" y="203"/>
                    <a:pt x="50" y="204"/>
                  </a:cubicBezTo>
                  <a:cubicBezTo>
                    <a:pt x="49" y="205"/>
                    <a:pt x="49" y="205"/>
                    <a:pt x="48" y="206"/>
                  </a:cubicBezTo>
                  <a:cubicBezTo>
                    <a:pt x="46" y="206"/>
                    <a:pt x="44" y="206"/>
                    <a:pt x="42" y="206"/>
                  </a:cubicBezTo>
                  <a:cubicBezTo>
                    <a:pt x="41" y="206"/>
                    <a:pt x="39" y="206"/>
                    <a:pt x="38" y="206"/>
                  </a:cubicBezTo>
                  <a:cubicBezTo>
                    <a:pt x="37" y="206"/>
                    <a:pt x="36" y="208"/>
                    <a:pt x="35" y="208"/>
                  </a:cubicBezTo>
                  <a:cubicBezTo>
                    <a:pt x="34" y="208"/>
                    <a:pt x="34" y="209"/>
                    <a:pt x="35" y="210"/>
                  </a:cubicBezTo>
                  <a:cubicBezTo>
                    <a:pt x="35" y="210"/>
                    <a:pt x="36" y="212"/>
                    <a:pt x="37" y="212"/>
                  </a:cubicBezTo>
                  <a:cubicBezTo>
                    <a:pt x="37" y="212"/>
                    <a:pt x="38" y="213"/>
                    <a:pt x="38" y="213"/>
                  </a:cubicBezTo>
                  <a:cubicBezTo>
                    <a:pt x="40" y="215"/>
                    <a:pt x="41" y="215"/>
                    <a:pt x="40" y="217"/>
                  </a:cubicBezTo>
                  <a:cubicBezTo>
                    <a:pt x="37" y="226"/>
                    <a:pt x="54" y="225"/>
                    <a:pt x="58" y="227"/>
                  </a:cubicBezTo>
                  <a:cubicBezTo>
                    <a:pt x="58" y="227"/>
                    <a:pt x="58" y="227"/>
                    <a:pt x="58" y="227"/>
                  </a:cubicBezTo>
                  <a:cubicBezTo>
                    <a:pt x="59" y="227"/>
                    <a:pt x="59" y="228"/>
                    <a:pt x="59" y="228"/>
                  </a:cubicBezTo>
                  <a:cubicBezTo>
                    <a:pt x="59" y="228"/>
                    <a:pt x="59" y="229"/>
                    <a:pt x="59" y="229"/>
                  </a:cubicBezTo>
                  <a:cubicBezTo>
                    <a:pt x="60" y="230"/>
                    <a:pt x="60" y="230"/>
                    <a:pt x="61" y="231"/>
                  </a:cubicBezTo>
                  <a:cubicBezTo>
                    <a:pt x="61" y="232"/>
                    <a:pt x="61" y="234"/>
                    <a:pt x="60" y="235"/>
                  </a:cubicBezTo>
                  <a:cubicBezTo>
                    <a:pt x="60" y="236"/>
                    <a:pt x="59" y="236"/>
                    <a:pt x="59" y="237"/>
                  </a:cubicBezTo>
                  <a:cubicBezTo>
                    <a:pt x="58" y="239"/>
                    <a:pt x="60" y="242"/>
                    <a:pt x="58" y="244"/>
                  </a:cubicBezTo>
                  <a:cubicBezTo>
                    <a:pt x="57" y="245"/>
                    <a:pt x="56" y="246"/>
                    <a:pt x="54" y="246"/>
                  </a:cubicBezTo>
                  <a:cubicBezTo>
                    <a:pt x="53" y="247"/>
                    <a:pt x="53" y="248"/>
                    <a:pt x="52" y="249"/>
                  </a:cubicBezTo>
                  <a:cubicBezTo>
                    <a:pt x="50" y="251"/>
                    <a:pt x="48" y="252"/>
                    <a:pt x="46" y="254"/>
                  </a:cubicBezTo>
                  <a:cubicBezTo>
                    <a:pt x="46" y="255"/>
                    <a:pt x="45" y="255"/>
                    <a:pt x="45" y="256"/>
                  </a:cubicBezTo>
                  <a:cubicBezTo>
                    <a:pt x="44" y="256"/>
                    <a:pt x="44" y="256"/>
                    <a:pt x="44" y="256"/>
                  </a:cubicBezTo>
                  <a:cubicBezTo>
                    <a:pt x="43" y="257"/>
                    <a:pt x="43" y="258"/>
                    <a:pt x="43" y="258"/>
                  </a:cubicBezTo>
                  <a:cubicBezTo>
                    <a:pt x="43" y="259"/>
                    <a:pt x="43" y="260"/>
                    <a:pt x="43" y="261"/>
                  </a:cubicBezTo>
                  <a:cubicBezTo>
                    <a:pt x="43" y="262"/>
                    <a:pt x="43" y="264"/>
                    <a:pt x="43" y="265"/>
                  </a:cubicBezTo>
                  <a:cubicBezTo>
                    <a:pt x="44" y="266"/>
                    <a:pt x="45" y="266"/>
                    <a:pt x="44" y="268"/>
                  </a:cubicBezTo>
                  <a:cubicBezTo>
                    <a:pt x="44" y="269"/>
                    <a:pt x="43" y="270"/>
                    <a:pt x="42" y="270"/>
                  </a:cubicBezTo>
                  <a:cubicBezTo>
                    <a:pt x="40" y="271"/>
                    <a:pt x="37" y="273"/>
                    <a:pt x="35" y="274"/>
                  </a:cubicBezTo>
                  <a:cubicBezTo>
                    <a:pt x="34" y="274"/>
                    <a:pt x="32" y="274"/>
                    <a:pt x="31" y="275"/>
                  </a:cubicBezTo>
                  <a:cubicBezTo>
                    <a:pt x="30" y="276"/>
                    <a:pt x="31" y="276"/>
                    <a:pt x="29" y="276"/>
                  </a:cubicBezTo>
                  <a:cubicBezTo>
                    <a:pt x="28" y="276"/>
                    <a:pt x="27" y="277"/>
                    <a:pt x="26" y="277"/>
                  </a:cubicBezTo>
                  <a:cubicBezTo>
                    <a:pt x="25" y="277"/>
                    <a:pt x="23" y="277"/>
                    <a:pt x="22" y="277"/>
                  </a:cubicBezTo>
                  <a:cubicBezTo>
                    <a:pt x="21" y="277"/>
                    <a:pt x="20" y="277"/>
                    <a:pt x="19" y="276"/>
                  </a:cubicBezTo>
                  <a:cubicBezTo>
                    <a:pt x="17" y="275"/>
                    <a:pt x="15" y="274"/>
                    <a:pt x="13" y="273"/>
                  </a:cubicBezTo>
                  <a:cubicBezTo>
                    <a:pt x="11" y="273"/>
                    <a:pt x="8" y="273"/>
                    <a:pt x="8" y="276"/>
                  </a:cubicBezTo>
                  <a:cubicBezTo>
                    <a:pt x="8" y="277"/>
                    <a:pt x="8" y="278"/>
                    <a:pt x="8" y="278"/>
                  </a:cubicBezTo>
                  <a:cubicBezTo>
                    <a:pt x="6" y="278"/>
                    <a:pt x="5" y="278"/>
                    <a:pt x="3" y="278"/>
                  </a:cubicBezTo>
                  <a:cubicBezTo>
                    <a:pt x="1" y="278"/>
                    <a:pt x="0" y="281"/>
                    <a:pt x="0" y="283"/>
                  </a:cubicBezTo>
                  <a:cubicBezTo>
                    <a:pt x="0" y="284"/>
                    <a:pt x="0" y="285"/>
                    <a:pt x="0" y="285"/>
                  </a:cubicBezTo>
                  <a:cubicBezTo>
                    <a:pt x="0" y="287"/>
                    <a:pt x="0" y="287"/>
                    <a:pt x="1" y="288"/>
                  </a:cubicBezTo>
                  <a:cubicBezTo>
                    <a:pt x="2" y="289"/>
                    <a:pt x="5" y="290"/>
                    <a:pt x="5" y="292"/>
                  </a:cubicBezTo>
                  <a:cubicBezTo>
                    <a:pt x="6" y="294"/>
                    <a:pt x="5" y="296"/>
                    <a:pt x="6" y="297"/>
                  </a:cubicBezTo>
                  <a:cubicBezTo>
                    <a:pt x="7" y="299"/>
                    <a:pt x="9" y="299"/>
                    <a:pt x="10" y="300"/>
                  </a:cubicBezTo>
                  <a:cubicBezTo>
                    <a:pt x="10" y="301"/>
                    <a:pt x="10" y="301"/>
                    <a:pt x="10" y="301"/>
                  </a:cubicBezTo>
                  <a:cubicBezTo>
                    <a:pt x="10" y="302"/>
                    <a:pt x="11" y="303"/>
                    <a:pt x="11" y="304"/>
                  </a:cubicBezTo>
                  <a:cubicBezTo>
                    <a:pt x="11" y="305"/>
                    <a:pt x="11" y="306"/>
                    <a:pt x="11" y="307"/>
                  </a:cubicBezTo>
                  <a:cubicBezTo>
                    <a:pt x="11" y="308"/>
                    <a:pt x="11" y="308"/>
                    <a:pt x="12" y="309"/>
                  </a:cubicBezTo>
                  <a:cubicBezTo>
                    <a:pt x="12" y="311"/>
                    <a:pt x="12" y="314"/>
                    <a:pt x="13" y="316"/>
                  </a:cubicBezTo>
                  <a:cubicBezTo>
                    <a:pt x="13" y="317"/>
                    <a:pt x="13" y="319"/>
                    <a:pt x="13" y="320"/>
                  </a:cubicBezTo>
                  <a:cubicBezTo>
                    <a:pt x="13" y="322"/>
                    <a:pt x="13" y="321"/>
                    <a:pt x="12" y="322"/>
                  </a:cubicBezTo>
                  <a:cubicBezTo>
                    <a:pt x="12" y="323"/>
                    <a:pt x="11" y="323"/>
                    <a:pt x="10" y="324"/>
                  </a:cubicBezTo>
                  <a:cubicBezTo>
                    <a:pt x="10" y="325"/>
                    <a:pt x="9" y="325"/>
                    <a:pt x="9" y="326"/>
                  </a:cubicBezTo>
                  <a:cubicBezTo>
                    <a:pt x="7" y="328"/>
                    <a:pt x="9" y="331"/>
                    <a:pt x="8" y="334"/>
                  </a:cubicBezTo>
                  <a:cubicBezTo>
                    <a:pt x="7" y="335"/>
                    <a:pt x="6" y="335"/>
                    <a:pt x="6" y="336"/>
                  </a:cubicBezTo>
                  <a:cubicBezTo>
                    <a:pt x="7" y="336"/>
                    <a:pt x="7" y="336"/>
                    <a:pt x="7" y="337"/>
                  </a:cubicBezTo>
                  <a:cubicBezTo>
                    <a:pt x="7" y="337"/>
                    <a:pt x="7" y="338"/>
                    <a:pt x="7" y="338"/>
                  </a:cubicBezTo>
                  <a:cubicBezTo>
                    <a:pt x="7" y="339"/>
                    <a:pt x="7" y="339"/>
                    <a:pt x="8" y="340"/>
                  </a:cubicBezTo>
                  <a:cubicBezTo>
                    <a:pt x="7" y="341"/>
                    <a:pt x="5" y="341"/>
                    <a:pt x="5" y="342"/>
                  </a:cubicBezTo>
                  <a:cubicBezTo>
                    <a:pt x="4" y="343"/>
                    <a:pt x="4" y="343"/>
                    <a:pt x="3" y="344"/>
                  </a:cubicBezTo>
                  <a:cubicBezTo>
                    <a:pt x="1" y="344"/>
                    <a:pt x="2" y="344"/>
                    <a:pt x="1" y="345"/>
                  </a:cubicBezTo>
                  <a:cubicBezTo>
                    <a:pt x="1" y="347"/>
                    <a:pt x="0" y="349"/>
                    <a:pt x="1" y="351"/>
                  </a:cubicBezTo>
                  <a:cubicBezTo>
                    <a:pt x="1" y="351"/>
                    <a:pt x="1" y="351"/>
                    <a:pt x="2" y="351"/>
                  </a:cubicBezTo>
                  <a:cubicBezTo>
                    <a:pt x="3" y="351"/>
                    <a:pt x="4" y="351"/>
                    <a:pt x="4" y="351"/>
                  </a:cubicBezTo>
                  <a:cubicBezTo>
                    <a:pt x="4" y="351"/>
                    <a:pt x="4" y="351"/>
                    <a:pt x="4" y="351"/>
                  </a:cubicBezTo>
                  <a:cubicBezTo>
                    <a:pt x="4" y="351"/>
                    <a:pt x="4" y="351"/>
                    <a:pt x="5" y="351"/>
                  </a:cubicBezTo>
                  <a:cubicBezTo>
                    <a:pt x="5" y="351"/>
                    <a:pt x="6" y="352"/>
                    <a:pt x="6" y="353"/>
                  </a:cubicBezTo>
                  <a:cubicBezTo>
                    <a:pt x="6" y="354"/>
                    <a:pt x="6" y="356"/>
                    <a:pt x="6" y="358"/>
                  </a:cubicBezTo>
                  <a:cubicBezTo>
                    <a:pt x="5" y="359"/>
                    <a:pt x="5" y="361"/>
                    <a:pt x="4" y="362"/>
                  </a:cubicBezTo>
                  <a:cubicBezTo>
                    <a:pt x="4" y="363"/>
                    <a:pt x="4" y="364"/>
                    <a:pt x="4" y="364"/>
                  </a:cubicBezTo>
                  <a:cubicBezTo>
                    <a:pt x="4" y="365"/>
                    <a:pt x="4" y="365"/>
                    <a:pt x="4" y="365"/>
                  </a:cubicBezTo>
                  <a:cubicBezTo>
                    <a:pt x="4" y="367"/>
                    <a:pt x="4" y="367"/>
                    <a:pt x="4" y="368"/>
                  </a:cubicBezTo>
                  <a:cubicBezTo>
                    <a:pt x="3" y="369"/>
                    <a:pt x="3" y="370"/>
                    <a:pt x="3" y="370"/>
                  </a:cubicBezTo>
                  <a:cubicBezTo>
                    <a:pt x="3" y="371"/>
                    <a:pt x="4" y="371"/>
                    <a:pt x="4" y="371"/>
                  </a:cubicBezTo>
                  <a:cubicBezTo>
                    <a:pt x="3" y="372"/>
                    <a:pt x="2" y="372"/>
                    <a:pt x="1" y="373"/>
                  </a:cubicBezTo>
                  <a:cubicBezTo>
                    <a:pt x="1" y="373"/>
                    <a:pt x="1" y="374"/>
                    <a:pt x="0" y="375"/>
                  </a:cubicBezTo>
                  <a:cubicBezTo>
                    <a:pt x="0" y="375"/>
                    <a:pt x="0" y="375"/>
                    <a:pt x="0" y="376"/>
                  </a:cubicBezTo>
                  <a:cubicBezTo>
                    <a:pt x="0" y="376"/>
                    <a:pt x="1" y="377"/>
                    <a:pt x="1" y="377"/>
                  </a:cubicBezTo>
                  <a:cubicBezTo>
                    <a:pt x="2" y="377"/>
                    <a:pt x="3" y="378"/>
                    <a:pt x="3" y="379"/>
                  </a:cubicBezTo>
                  <a:cubicBezTo>
                    <a:pt x="3" y="379"/>
                    <a:pt x="3" y="380"/>
                    <a:pt x="3" y="380"/>
                  </a:cubicBezTo>
                  <a:cubicBezTo>
                    <a:pt x="3" y="381"/>
                    <a:pt x="3" y="382"/>
                    <a:pt x="3" y="383"/>
                  </a:cubicBezTo>
                  <a:cubicBezTo>
                    <a:pt x="2" y="385"/>
                    <a:pt x="2" y="388"/>
                    <a:pt x="3" y="390"/>
                  </a:cubicBezTo>
                  <a:cubicBezTo>
                    <a:pt x="5" y="391"/>
                    <a:pt x="6" y="392"/>
                    <a:pt x="8" y="393"/>
                  </a:cubicBezTo>
                  <a:cubicBezTo>
                    <a:pt x="9" y="393"/>
                    <a:pt x="9" y="393"/>
                    <a:pt x="10" y="394"/>
                  </a:cubicBezTo>
                  <a:cubicBezTo>
                    <a:pt x="11" y="395"/>
                    <a:pt x="12" y="395"/>
                    <a:pt x="14" y="396"/>
                  </a:cubicBezTo>
                  <a:cubicBezTo>
                    <a:pt x="14" y="396"/>
                    <a:pt x="15" y="397"/>
                    <a:pt x="15" y="397"/>
                  </a:cubicBezTo>
                  <a:cubicBezTo>
                    <a:pt x="17" y="397"/>
                    <a:pt x="18" y="397"/>
                    <a:pt x="19" y="399"/>
                  </a:cubicBezTo>
                  <a:cubicBezTo>
                    <a:pt x="20" y="401"/>
                    <a:pt x="19" y="403"/>
                    <a:pt x="19" y="405"/>
                  </a:cubicBezTo>
                  <a:cubicBezTo>
                    <a:pt x="18" y="406"/>
                    <a:pt x="18" y="407"/>
                    <a:pt x="17" y="409"/>
                  </a:cubicBezTo>
                  <a:cubicBezTo>
                    <a:pt x="16" y="411"/>
                    <a:pt x="14" y="412"/>
                    <a:pt x="13" y="414"/>
                  </a:cubicBezTo>
                  <a:cubicBezTo>
                    <a:pt x="13" y="414"/>
                    <a:pt x="13" y="414"/>
                    <a:pt x="13" y="414"/>
                  </a:cubicBezTo>
                  <a:cubicBezTo>
                    <a:pt x="13" y="414"/>
                    <a:pt x="13" y="414"/>
                    <a:pt x="13" y="414"/>
                  </a:cubicBezTo>
                  <a:cubicBezTo>
                    <a:pt x="12" y="416"/>
                    <a:pt x="10" y="417"/>
                    <a:pt x="10" y="419"/>
                  </a:cubicBezTo>
                  <a:cubicBezTo>
                    <a:pt x="10" y="420"/>
                    <a:pt x="10" y="420"/>
                    <a:pt x="10" y="420"/>
                  </a:cubicBezTo>
                  <a:cubicBezTo>
                    <a:pt x="10" y="422"/>
                    <a:pt x="9" y="423"/>
                    <a:pt x="8" y="424"/>
                  </a:cubicBezTo>
                  <a:cubicBezTo>
                    <a:pt x="7" y="426"/>
                    <a:pt x="7" y="428"/>
                    <a:pt x="7" y="430"/>
                  </a:cubicBezTo>
                  <a:cubicBezTo>
                    <a:pt x="7" y="432"/>
                    <a:pt x="8" y="433"/>
                    <a:pt x="8" y="435"/>
                  </a:cubicBezTo>
                  <a:cubicBezTo>
                    <a:pt x="9" y="436"/>
                    <a:pt x="8" y="438"/>
                    <a:pt x="9" y="439"/>
                  </a:cubicBezTo>
                  <a:cubicBezTo>
                    <a:pt x="10" y="441"/>
                    <a:pt x="11" y="442"/>
                    <a:pt x="12" y="444"/>
                  </a:cubicBezTo>
                  <a:cubicBezTo>
                    <a:pt x="12" y="445"/>
                    <a:pt x="12" y="447"/>
                    <a:pt x="14" y="448"/>
                  </a:cubicBezTo>
                  <a:cubicBezTo>
                    <a:pt x="15" y="448"/>
                    <a:pt x="16" y="448"/>
                    <a:pt x="17" y="449"/>
                  </a:cubicBezTo>
                  <a:cubicBezTo>
                    <a:pt x="17" y="450"/>
                    <a:pt x="18" y="451"/>
                    <a:pt x="19" y="452"/>
                  </a:cubicBezTo>
                  <a:cubicBezTo>
                    <a:pt x="20" y="454"/>
                    <a:pt x="22" y="455"/>
                    <a:pt x="23" y="456"/>
                  </a:cubicBezTo>
                  <a:cubicBezTo>
                    <a:pt x="25" y="457"/>
                    <a:pt x="26" y="457"/>
                    <a:pt x="28" y="457"/>
                  </a:cubicBezTo>
                  <a:cubicBezTo>
                    <a:pt x="29" y="457"/>
                    <a:pt x="31" y="457"/>
                    <a:pt x="31" y="459"/>
                  </a:cubicBezTo>
                  <a:cubicBezTo>
                    <a:pt x="29" y="459"/>
                    <a:pt x="26" y="461"/>
                    <a:pt x="24" y="462"/>
                  </a:cubicBezTo>
                  <a:cubicBezTo>
                    <a:pt x="23" y="463"/>
                    <a:pt x="22" y="464"/>
                    <a:pt x="22" y="466"/>
                  </a:cubicBezTo>
                  <a:cubicBezTo>
                    <a:pt x="21" y="467"/>
                    <a:pt x="20" y="468"/>
                    <a:pt x="19" y="470"/>
                  </a:cubicBezTo>
                  <a:cubicBezTo>
                    <a:pt x="17" y="473"/>
                    <a:pt x="16" y="477"/>
                    <a:pt x="15" y="482"/>
                  </a:cubicBezTo>
                  <a:cubicBezTo>
                    <a:pt x="15" y="482"/>
                    <a:pt x="15" y="482"/>
                    <a:pt x="15" y="482"/>
                  </a:cubicBezTo>
                  <a:cubicBezTo>
                    <a:pt x="21" y="485"/>
                    <a:pt x="26" y="487"/>
                    <a:pt x="30" y="493"/>
                  </a:cubicBezTo>
                  <a:cubicBezTo>
                    <a:pt x="31" y="494"/>
                    <a:pt x="33" y="495"/>
                    <a:pt x="33" y="496"/>
                  </a:cubicBezTo>
                  <a:cubicBezTo>
                    <a:pt x="34" y="498"/>
                    <a:pt x="34" y="498"/>
                    <a:pt x="34" y="500"/>
                  </a:cubicBezTo>
                  <a:cubicBezTo>
                    <a:pt x="36" y="503"/>
                    <a:pt x="36" y="505"/>
                    <a:pt x="40" y="506"/>
                  </a:cubicBezTo>
                  <a:cubicBezTo>
                    <a:pt x="44" y="506"/>
                    <a:pt x="46" y="503"/>
                    <a:pt x="50" y="502"/>
                  </a:cubicBezTo>
                  <a:cubicBezTo>
                    <a:pt x="53" y="501"/>
                    <a:pt x="56" y="501"/>
                    <a:pt x="60" y="501"/>
                  </a:cubicBezTo>
                  <a:cubicBezTo>
                    <a:pt x="67" y="501"/>
                    <a:pt x="73" y="501"/>
                    <a:pt x="79" y="505"/>
                  </a:cubicBezTo>
                  <a:cubicBezTo>
                    <a:pt x="81" y="507"/>
                    <a:pt x="81" y="510"/>
                    <a:pt x="84" y="513"/>
                  </a:cubicBezTo>
                  <a:cubicBezTo>
                    <a:pt x="84" y="513"/>
                    <a:pt x="85" y="513"/>
                    <a:pt x="86" y="514"/>
                  </a:cubicBezTo>
                  <a:cubicBezTo>
                    <a:pt x="87" y="514"/>
                    <a:pt x="86" y="515"/>
                    <a:pt x="87" y="515"/>
                  </a:cubicBezTo>
                  <a:cubicBezTo>
                    <a:pt x="90" y="516"/>
                    <a:pt x="96" y="515"/>
                    <a:pt x="99" y="515"/>
                  </a:cubicBezTo>
                  <a:cubicBezTo>
                    <a:pt x="102" y="515"/>
                    <a:pt x="105" y="515"/>
                    <a:pt x="108" y="516"/>
                  </a:cubicBezTo>
                  <a:cubicBezTo>
                    <a:pt x="107" y="516"/>
                    <a:pt x="111" y="518"/>
                    <a:pt x="110" y="518"/>
                  </a:cubicBezTo>
                  <a:cubicBezTo>
                    <a:pt x="111" y="519"/>
                    <a:pt x="112" y="520"/>
                    <a:pt x="113" y="520"/>
                  </a:cubicBezTo>
                  <a:cubicBezTo>
                    <a:pt x="115" y="521"/>
                    <a:pt x="117" y="520"/>
                    <a:pt x="119" y="523"/>
                  </a:cubicBezTo>
                  <a:cubicBezTo>
                    <a:pt x="120" y="525"/>
                    <a:pt x="120" y="528"/>
                    <a:pt x="119" y="530"/>
                  </a:cubicBezTo>
                  <a:cubicBezTo>
                    <a:pt x="118" y="535"/>
                    <a:pt x="115" y="539"/>
                    <a:pt x="111" y="542"/>
                  </a:cubicBezTo>
                  <a:cubicBezTo>
                    <a:pt x="106" y="546"/>
                    <a:pt x="104" y="549"/>
                    <a:pt x="102" y="555"/>
                  </a:cubicBezTo>
                  <a:cubicBezTo>
                    <a:pt x="101" y="557"/>
                    <a:pt x="101" y="558"/>
                    <a:pt x="98" y="560"/>
                  </a:cubicBezTo>
                  <a:cubicBezTo>
                    <a:pt x="97" y="561"/>
                    <a:pt x="96" y="561"/>
                    <a:pt x="95" y="563"/>
                  </a:cubicBezTo>
                  <a:cubicBezTo>
                    <a:pt x="92" y="567"/>
                    <a:pt x="93" y="572"/>
                    <a:pt x="92" y="577"/>
                  </a:cubicBezTo>
                  <a:cubicBezTo>
                    <a:pt x="90" y="583"/>
                    <a:pt x="92" y="588"/>
                    <a:pt x="87" y="593"/>
                  </a:cubicBezTo>
                  <a:cubicBezTo>
                    <a:pt x="83" y="598"/>
                    <a:pt x="84" y="603"/>
                    <a:pt x="84" y="609"/>
                  </a:cubicBezTo>
                  <a:cubicBezTo>
                    <a:pt x="84" y="617"/>
                    <a:pt x="84" y="624"/>
                    <a:pt x="84" y="632"/>
                  </a:cubicBezTo>
                  <a:cubicBezTo>
                    <a:pt x="84" y="634"/>
                    <a:pt x="85" y="636"/>
                    <a:pt x="86" y="637"/>
                  </a:cubicBezTo>
                  <a:cubicBezTo>
                    <a:pt x="86" y="637"/>
                    <a:pt x="86" y="637"/>
                    <a:pt x="86" y="637"/>
                  </a:cubicBezTo>
                  <a:cubicBezTo>
                    <a:pt x="87" y="638"/>
                    <a:pt x="87" y="638"/>
                    <a:pt x="87" y="639"/>
                  </a:cubicBezTo>
                  <a:cubicBezTo>
                    <a:pt x="88" y="639"/>
                    <a:pt x="88" y="639"/>
                    <a:pt x="88" y="639"/>
                  </a:cubicBezTo>
                  <a:cubicBezTo>
                    <a:pt x="89" y="640"/>
                    <a:pt x="90" y="640"/>
                    <a:pt x="91" y="640"/>
                  </a:cubicBezTo>
                  <a:cubicBezTo>
                    <a:pt x="94" y="641"/>
                    <a:pt x="96" y="641"/>
                    <a:pt x="98" y="640"/>
                  </a:cubicBezTo>
                  <a:cubicBezTo>
                    <a:pt x="99" y="639"/>
                    <a:pt x="101" y="639"/>
                    <a:pt x="102" y="639"/>
                  </a:cubicBezTo>
                  <a:cubicBezTo>
                    <a:pt x="103" y="639"/>
                    <a:pt x="104" y="640"/>
                    <a:pt x="104" y="640"/>
                  </a:cubicBezTo>
                  <a:cubicBezTo>
                    <a:pt x="107" y="640"/>
                    <a:pt x="108" y="638"/>
                    <a:pt x="110" y="637"/>
                  </a:cubicBezTo>
                  <a:cubicBezTo>
                    <a:pt x="111" y="637"/>
                    <a:pt x="112" y="637"/>
                    <a:pt x="112" y="635"/>
                  </a:cubicBezTo>
                  <a:cubicBezTo>
                    <a:pt x="112" y="634"/>
                    <a:pt x="112" y="634"/>
                    <a:pt x="112" y="633"/>
                  </a:cubicBezTo>
                  <a:cubicBezTo>
                    <a:pt x="113" y="632"/>
                    <a:pt x="114" y="630"/>
                    <a:pt x="115" y="630"/>
                  </a:cubicBezTo>
                  <a:cubicBezTo>
                    <a:pt x="117" y="631"/>
                    <a:pt x="116" y="633"/>
                    <a:pt x="117" y="634"/>
                  </a:cubicBezTo>
                  <a:cubicBezTo>
                    <a:pt x="118" y="635"/>
                    <a:pt x="118" y="636"/>
                    <a:pt x="120" y="636"/>
                  </a:cubicBezTo>
                  <a:cubicBezTo>
                    <a:pt x="123" y="636"/>
                    <a:pt x="123" y="633"/>
                    <a:pt x="123" y="630"/>
                  </a:cubicBezTo>
                  <a:cubicBezTo>
                    <a:pt x="123" y="628"/>
                    <a:pt x="125" y="625"/>
                    <a:pt x="127" y="623"/>
                  </a:cubicBezTo>
                  <a:cubicBezTo>
                    <a:pt x="128" y="622"/>
                    <a:pt x="131" y="622"/>
                    <a:pt x="133" y="622"/>
                  </a:cubicBezTo>
                  <a:cubicBezTo>
                    <a:pt x="134" y="622"/>
                    <a:pt x="135" y="622"/>
                    <a:pt x="135" y="622"/>
                  </a:cubicBezTo>
                  <a:cubicBezTo>
                    <a:pt x="136" y="622"/>
                    <a:pt x="137" y="623"/>
                    <a:pt x="137" y="623"/>
                  </a:cubicBezTo>
                  <a:cubicBezTo>
                    <a:pt x="138" y="623"/>
                    <a:pt x="139" y="623"/>
                    <a:pt x="139" y="623"/>
                  </a:cubicBezTo>
                  <a:cubicBezTo>
                    <a:pt x="140" y="623"/>
                    <a:pt x="141" y="623"/>
                    <a:pt x="141" y="624"/>
                  </a:cubicBezTo>
                  <a:cubicBezTo>
                    <a:pt x="143" y="625"/>
                    <a:pt x="146" y="626"/>
                    <a:pt x="147" y="627"/>
                  </a:cubicBezTo>
                  <a:cubicBezTo>
                    <a:pt x="148" y="627"/>
                    <a:pt x="148" y="628"/>
                    <a:pt x="149" y="629"/>
                  </a:cubicBezTo>
                  <a:cubicBezTo>
                    <a:pt x="151" y="630"/>
                    <a:pt x="153" y="631"/>
                    <a:pt x="155" y="631"/>
                  </a:cubicBezTo>
                  <a:cubicBezTo>
                    <a:pt x="157" y="631"/>
                    <a:pt x="158" y="630"/>
                    <a:pt x="160" y="630"/>
                  </a:cubicBezTo>
                  <a:cubicBezTo>
                    <a:pt x="161" y="629"/>
                    <a:pt x="162" y="629"/>
                    <a:pt x="163" y="629"/>
                  </a:cubicBezTo>
                  <a:cubicBezTo>
                    <a:pt x="165" y="629"/>
                    <a:pt x="164" y="629"/>
                    <a:pt x="165" y="630"/>
                  </a:cubicBezTo>
                  <a:cubicBezTo>
                    <a:pt x="166" y="631"/>
                    <a:pt x="167" y="632"/>
                    <a:pt x="168" y="632"/>
                  </a:cubicBezTo>
                  <a:cubicBezTo>
                    <a:pt x="169" y="633"/>
                    <a:pt x="171" y="634"/>
                    <a:pt x="172" y="634"/>
                  </a:cubicBezTo>
                  <a:cubicBezTo>
                    <a:pt x="172" y="635"/>
                    <a:pt x="172" y="635"/>
                    <a:pt x="173" y="635"/>
                  </a:cubicBezTo>
                  <a:cubicBezTo>
                    <a:pt x="174" y="637"/>
                    <a:pt x="175" y="637"/>
                    <a:pt x="176" y="637"/>
                  </a:cubicBezTo>
                  <a:cubicBezTo>
                    <a:pt x="178" y="638"/>
                    <a:pt x="180" y="638"/>
                    <a:pt x="182" y="639"/>
                  </a:cubicBezTo>
                  <a:cubicBezTo>
                    <a:pt x="183" y="639"/>
                    <a:pt x="183" y="639"/>
                    <a:pt x="184" y="639"/>
                  </a:cubicBezTo>
                  <a:cubicBezTo>
                    <a:pt x="185" y="639"/>
                    <a:pt x="187" y="639"/>
                    <a:pt x="188" y="639"/>
                  </a:cubicBezTo>
                  <a:cubicBezTo>
                    <a:pt x="189" y="639"/>
                    <a:pt x="189" y="640"/>
                    <a:pt x="189" y="640"/>
                  </a:cubicBezTo>
                  <a:cubicBezTo>
                    <a:pt x="189" y="640"/>
                    <a:pt x="190" y="640"/>
                    <a:pt x="191" y="640"/>
                  </a:cubicBezTo>
                  <a:cubicBezTo>
                    <a:pt x="194" y="640"/>
                    <a:pt x="197" y="640"/>
                    <a:pt x="200" y="640"/>
                  </a:cubicBezTo>
                  <a:cubicBezTo>
                    <a:pt x="201" y="640"/>
                    <a:pt x="203" y="639"/>
                    <a:pt x="204" y="640"/>
                  </a:cubicBezTo>
                  <a:cubicBezTo>
                    <a:pt x="206" y="642"/>
                    <a:pt x="206" y="644"/>
                    <a:pt x="207" y="646"/>
                  </a:cubicBezTo>
                  <a:cubicBezTo>
                    <a:pt x="208" y="647"/>
                    <a:pt x="208" y="647"/>
                    <a:pt x="210" y="648"/>
                  </a:cubicBezTo>
                  <a:cubicBezTo>
                    <a:pt x="211" y="648"/>
                    <a:pt x="213" y="647"/>
                    <a:pt x="214" y="648"/>
                  </a:cubicBezTo>
                  <a:cubicBezTo>
                    <a:pt x="214" y="649"/>
                    <a:pt x="214" y="649"/>
                    <a:pt x="215" y="649"/>
                  </a:cubicBezTo>
                  <a:cubicBezTo>
                    <a:pt x="215" y="650"/>
                    <a:pt x="215" y="651"/>
                    <a:pt x="215" y="652"/>
                  </a:cubicBezTo>
                  <a:cubicBezTo>
                    <a:pt x="215" y="653"/>
                    <a:pt x="215" y="652"/>
                    <a:pt x="216" y="653"/>
                  </a:cubicBezTo>
                  <a:cubicBezTo>
                    <a:pt x="217" y="655"/>
                    <a:pt x="220" y="656"/>
                    <a:pt x="222" y="657"/>
                  </a:cubicBezTo>
                  <a:cubicBezTo>
                    <a:pt x="225" y="659"/>
                    <a:pt x="226" y="661"/>
                    <a:pt x="230" y="659"/>
                  </a:cubicBezTo>
                  <a:cubicBezTo>
                    <a:pt x="231" y="659"/>
                    <a:pt x="232" y="657"/>
                    <a:pt x="232" y="656"/>
                  </a:cubicBezTo>
                  <a:cubicBezTo>
                    <a:pt x="233" y="656"/>
                    <a:pt x="233" y="655"/>
                    <a:pt x="233" y="655"/>
                  </a:cubicBezTo>
                  <a:cubicBezTo>
                    <a:pt x="234" y="651"/>
                    <a:pt x="230" y="649"/>
                    <a:pt x="229" y="646"/>
                  </a:cubicBezTo>
                  <a:cubicBezTo>
                    <a:pt x="229" y="643"/>
                    <a:pt x="229" y="642"/>
                    <a:pt x="232" y="641"/>
                  </a:cubicBezTo>
                  <a:cubicBezTo>
                    <a:pt x="236" y="640"/>
                    <a:pt x="240" y="642"/>
                    <a:pt x="244" y="641"/>
                  </a:cubicBezTo>
                  <a:cubicBezTo>
                    <a:pt x="247" y="641"/>
                    <a:pt x="250" y="640"/>
                    <a:pt x="252" y="643"/>
                  </a:cubicBezTo>
                  <a:cubicBezTo>
                    <a:pt x="253" y="644"/>
                    <a:pt x="253" y="646"/>
                    <a:pt x="255" y="646"/>
                  </a:cubicBezTo>
                  <a:cubicBezTo>
                    <a:pt x="255" y="646"/>
                    <a:pt x="255" y="646"/>
                    <a:pt x="255" y="646"/>
                  </a:cubicBezTo>
                  <a:cubicBezTo>
                    <a:pt x="257" y="646"/>
                    <a:pt x="263" y="648"/>
                    <a:pt x="263" y="650"/>
                  </a:cubicBezTo>
                  <a:cubicBezTo>
                    <a:pt x="264" y="651"/>
                    <a:pt x="268" y="651"/>
                    <a:pt x="267" y="651"/>
                  </a:cubicBezTo>
                  <a:cubicBezTo>
                    <a:pt x="270" y="651"/>
                    <a:pt x="273" y="651"/>
                    <a:pt x="275" y="651"/>
                  </a:cubicBezTo>
                  <a:cubicBezTo>
                    <a:pt x="277" y="650"/>
                    <a:pt x="278" y="649"/>
                    <a:pt x="279" y="649"/>
                  </a:cubicBezTo>
                  <a:cubicBezTo>
                    <a:pt x="281" y="648"/>
                    <a:pt x="282" y="650"/>
                    <a:pt x="284" y="650"/>
                  </a:cubicBezTo>
                  <a:cubicBezTo>
                    <a:pt x="285" y="649"/>
                    <a:pt x="286" y="647"/>
                    <a:pt x="287" y="646"/>
                  </a:cubicBezTo>
                  <a:cubicBezTo>
                    <a:pt x="288" y="645"/>
                    <a:pt x="288" y="644"/>
                    <a:pt x="289" y="643"/>
                  </a:cubicBezTo>
                  <a:cubicBezTo>
                    <a:pt x="291" y="641"/>
                    <a:pt x="295" y="642"/>
                    <a:pt x="298" y="642"/>
                  </a:cubicBezTo>
                  <a:cubicBezTo>
                    <a:pt x="299" y="642"/>
                    <a:pt x="301" y="643"/>
                    <a:pt x="302" y="641"/>
                  </a:cubicBezTo>
                  <a:cubicBezTo>
                    <a:pt x="302" y="640"/>
                    <a:pt x="301" y="639"/>
                    <a:pt x="302" y="637"/>
                  </a:cubicBezTo>
                  <a:cubicBezTo>
                    <a:pt x="302" y="636"/>
                    <a:pt x="303" y="636"/>
                    <a:pt x="305" y="636"/>
                  </a:cubicBezTo>
                  <a:cubicBezTo>
                    <a:pt x="308" y="636"/>
                    <a:pt x="312" y="636"/>
                    <a:pt x="316" y="637"/>
                  </a:cubicBezTo>
                  <a:cubicBezTo>
                    <a:pt x="318" y="637"/>
                    <a:pt x="320" y="637"/>
                    <a:pt x="323" y="637"/>
                  </a:cubicBezTo>
                  <a:cubicBezTo>
                    <a:pt x="324" y="637"/>
                    <a:pt x="324" y="637"/>
                    <a:pt x="325" y="637"/>
                  </a:cubicBezTo>
                  <a:cubicBezTo>
                    <a:pt x="325" y="636"/>
                    <a:pt x="326" y="636"/>
                    <a:pt x="327" y="636"/>
                  </a:cubicBezTo>
                  <a:cubicBezTo>
                    <a:pt x="328" y="636"/>
                    <a:pt x="328" y="636"/>
                    <a:pt x="329" y="636"/>
                  </a:cubicBezTo>
                  <a:cubicBezTo>
                    <a:pt x="332" y="634"/>
                    <a:pt x="326" y="632"/>
                    <a:pt x="327" y="629"/>
                  </a:cubicBezTo>
                  <a:cubicBezTo>
                    <a:pt x="327" y="628"/>
                    <a:pt x="329" y="628"/>
                    <a:pt x="330" y="628"/>
                  </a:cubicBezTo>
                  <a:cubicBezTo>
                    <a:pt x="332" y="628"/>
                    <a:pt x="334" y="628"/>
                    <a:pt x="336" y="628"/>
                  </a:cubicBezTo>
                  <a:cubicBezTo>
                    <a:pt x="337" y="628"/>
                    <a:pt x="340" y="629"/>
                    <a:pt x="341" y="629"/>
                  </a:cubicBezTo>
                  <a:cubicBezTo>
                    <a:pt x="342" y="630"/>
                    <a:pt x="342" y="631"/>
                    <a:pt x="343" y="632"/>
                  </a:cubicBezTo>
                  <a:cubicBezTo>
                    <a:pt x="344" y="633"/>
                    <a:pt x="347" y="632"/>
                    <a:pt x="348" y="632"/>
                  </a:cubicBezTo>
                  <a:cubicBezTo>
                    <a:pt x="351" y="632"/>
                    <a:pt x="353" y="630"/>
                    <a:pt x="355" y="630"/>
                  </a:cubicBezTo>
                  <a:cubicBezTo>
                    <a:pt x="357" y="631"/>
                    <a:pt x="356" y="631"/>
                    <a:pt x="357" y="631"/>
                  </a:cubicBezTo>
                  <a:cubicBezTo>
                    <a:pt x="358" y="632"/>
                    <a:pt x="359" y="634"/>
                    <a:pt x="360" y="635"/>
                  </a:cubicBezTo>
                  <a:cubicBezTo>
                    <a:pt x="361" y="636"/>
                    <a:pt x="362" y="638"/>
                    <a:pt x="362" y="639"/>
                  </a:cubicBezTo>
                  <a:cubicBezTo>
                    <a:pt x="362" y="639"/>
                    <a:pt x="362" y="640"/>
                    <a:pt x="362" y="640"/>
                  </a:cubicBezTo>
                  <a:cubicBezTo>
                    <a:pt x="363" y="642"/>
                    <a:pt x="365" y="641"/>
                    <a:pt x="366" y="641"/>
                  </a:cubicBezTo>
                  <a:cubicBezTo>
                    <a:pt x="367" y="641"/>
                    <a:pt x="367" y="642"/>
                    <a:pt x="368" y="642"/>
                  </a:cubicBezTo>
                  <a:cubicBezTo>
                    <a:pt x="369" y="642"/>
                    <a:pt x="371" y="642"/>
                    <a:pt x="372" y="642"/>
                  </a:cubicBezTo>
                  <a:cubicBezTo>
                    <a:pt x="373" y="641"/>
                    <a:pt x="373" y="641"/>
                    <a:pt x="374" y="640"/>
                  </a:cubicBezTo>
                  <a:cubicBezTo>
                    <a:pt x="375" y="639"/>
                    <a:pt x="375" y="638"/>
                    <a:pt x="375" y="637"/>
                  </a:cubicBezTo>
                  <a:cubicBezTo>
                    <a:pt x="375" y="636"/>
                    <a:pt x="375" y="635"/>
                    <a:pt x="375" y="634"/>
                  </a:cubicBezTo>
                  <a:cubicBezTo>
                    <a:pt x="376" y="633"/>
                    <a:pt x="378" y="630"/>
                    <a:pt x="375" y="629"/>
                  </a:cubicBezTo>
                  <a:cubicBezTo>
                    <a:pt x="373" y="628"/>
                    <a:pt x="371" y="628"/>
                    <a:pt x="369" y="626"/>
                  </a:cubicBezTo>
                  <a:cubicBezTo>
                    <a:pt x="368" y="625"/>
                    <a:pt x="368" y="625"/>
                    <a:pt x="368" y="624"/>
                  </a:cubicBezTo>
                  <a:cubicBezTo>
                    <a:pt x="368" y="623"/>
                    <a:pt x="367" y="623"/>
                    <a:pt x="367" y="623"/>
                  </a:cubicBezTo>
                  <a:cubicBezTo>
                    <a:pt x="367" y="622"/>
                    <a:pt x="368" y="621"/>
                    <a:pt x="368" y="620"/>
                  </a:cubicBezTo>
                  <a:cubicBezTo>
                    <a:pt x="368" y="619"/>
                    <a:pt x="369" y="619"/>
                    <a:pt x="370" y="618"/>
                  </a:cubicBezTo>
                  <a:cubicBezTo>
                    <a:pt x="371" y="618"/>
                    <a:pt x="371" y="617"/>
                    <a:pt x="372" y="616"/>
                  </a:cubicBezTo>
                  <a:cubicBezTo>
                    <a:pt x="372" y="614"/>
                    <a:pt x="373" y="612"/>
                    <a:pt x="372" y="611"/>
                  </a:cubicBezTo>
                  <a:cubicBezTo>
                    <a:pt x="371" y="610"/>
                    <a:pt x="370" y="609"/>
                    <a:pt x="369" y="608"/>
                  </a:cubicBezTo>
                  <a:cubicBezTo>
                    <a:pt x="369" y="608"/>
                    <a:pt x="368" y="607"/>
                    <a:pt x="368" y="607"/>
                  </a:cubicBezTo>
                  <a:cubicBezTo>
                    <a:pt x="367" y="606"/>
                    <a:pt x="366" y="606"/>
                    <a:pt x="366" y="606"/>
                  </a:cubicBezTo>
                  <a:cubicBezTo>
                    <a:pt x="366" y="606"/>
                    <a:pt x="366" y="605"/>
                    <a:pt x="365" y="604"/>
                  </a:cubicBezTo>
                  <a:cubicBezTo>
                    <a:pt x="365" y="604"/>
                    <a:pt x="365" y="604"/>
                    <a:pt x="364" y="603"/>
                  </a:cubicBezTo>
                  <a:cubicBezTo>
                    <a:pt x="364" y="603"/>
                    <a:pt x="363" y="602"/>
                    <a:pt x="363" y="601"/>
                  </a:cubicBezTo>
                  <a:cubicBezTo>
                    <a:pt x="363" y="598"/>
                    <a:pt x="363" y="595"/>
                    <a:pt x="363" y="593"/>
                  </a:cubicBezTo>
                  <a:cubicBezTo>
                    <a:pt x="362" y="592"/>
                    <a:pt x="362" y="592"/>
                    <a:pt x="362" y="592"/>
                  </a:cubicBezTo>
                  <a:cubicBezTo>
                    <a:pt x="362" y="591"/>
                    <a:pt x="362" y="590"/>
                    <a:pt x="362" y="589"/>
                  </a:cubicBezTo>
                  <a:cubicBezTo>
                    <a:pt x="362" y="588"/>
                    <a:pt x="361" y="587"/>
                    <a:pt x="362" y="586"/>
                  </a:cubicBezTo>
                  <a:cubicBezTo>
                    <a:pt x="363" y="586"/>
                    <a:pt x="364" y="586"/>
                    <a:pt x="365" y="585"/>
                  </a:cubicBezTo>
                  <a:cubicBezTo>
                    <a:pt x="365" y="585"/>
                    <a:pt x="366" y="584"/>
                    <a:pt x="367" y="583"/>
                  </a:cubicBezTo>
                  <a:cubicBezTo>
                    <a:pt x="368" y="582"/>
                    <a:pt x="370" y="581"/>
                    <a:pt x="372" y="581"/>
                  </a:cubicBezTo>
                  <a:cubicBezTo>
                    <a:pt x="374" y="581"/>
                    <a:pt x="376" y="580"/>
                    <a:pt x="378" y="579"/>
                  </a:cubicBezTo>
                  <a:cubicBezTo>
                    <a:pt x="380" y="578"/>
                    <a:pt x="382" y="577"/>
                    <a:pt x="384" y="577"/>
                  </a:cubicBezTo>
                  <a:cubicBezTo>
                    <a:pt x="388" y="577"/>
                    <a:pt x="392" y="577"/>
                    <a:pt x="395" y="575"/>
                  </a:cubicBezTo>
                  <a:cubicBezTo>
                    <a:pt x="396" y="574"/>
                    <a:pt x="397" y="574"/>
                    <a:pt x="397" y="573"/>
                  </a:cubicBezTo>
                  <a:cubicBezTo>
                    <a:pt x="398" y="572"/>
                    <a:pt x="398" y="572"/>
                    <a:pt x="398" y="571"/>
                  </a:cubicBezTo>
                  <a:cubicBezTo>
                    <a:pt x="398" y="571"/>
                    <a:pt x="398" y="570"/>
                    <a:pt x="398" y="570"/>
                  </a:cubicBezTo>
                  <a:cubicBezTo>
                    <a:pt x="398" y="569"/>
                    <a:pt x="398" y="568"/>
                    <a:pt x="399" y="568"/>
                  </a:cubicBezTo>
                  <a:cubicBezTo>
                    <a:pt x="399" y="567"/>
                    <a:pt x="399" y="566"/>
                    <a:pt x="399" y="565"/>
                  </a:cubicBezTo>
                  <a:cubicBezTo>
                    <a:pt x="399" y="566"/>
                    <a:pt x="399" y="566"/>
                    <a:pt x="399" y="566"/>
                  </a:cubicBezTo>
                  <a:cubicBezTo>
                    <a:pt x="399" y="565"/>
                    <a:pt x="399" y="564"/>
                    <a:pt x="400" y="564"/>
                  </a:cubicBezTo>
                  <a:cubicBezTo>
                    <a:pt x="400" y="563"/>
                    <a:pt x="399" y="562"/>
                    <a:pt x="400" y="561"/>
                  </a:cubicBezTo>
                  <a:cubicBezTo>
                    <a:pt x="400" y="560"/>
                    <a:pt x="400" y="559"/>
                    <a:pt x="401" y="559"/>
                  </a:cubicBezTo>
                  <a:cubicBezTo>
                    <a:pt x="401" y="558"/>
                    <a:pt x="402" y="556"/>
                    <a:pt x="402" y="556"/>
                  </a:cubicBezTo>
                  <a:cubicBezTo>
                    <a:pt x="403" y="556"/>
                    <a:pt x="404" y="556"/>
                    <a:pt x="405" y="556"/>
                  </a:cubicBezTo>
                  <a:cubicBezTo>
                    <a:pt x="406" y="556"/>
                    <a:pt x="406" y="557"/>
                    <a:pt x="407" y="558"/>
                  </a:cubicBezTo>
                  <a:cubicBezTo>
                    <a:pt x="408" y="559"/>
                    <a:pt x="414" y="560"/>
                    <a:pt x="415" y="559"/>
                  </a:cubicBezTo>
                  <a:cubicBezTo>
                    <a:pt x="416" y="558"/>
                    <a:pt x="417" y="556"/>
                    <a:pt x="417" y="555"/>
                  </a:cubicBezTo>
                  <a:cubicBezTo>
                    <a:pt x="418" y="554"/>
                    <a:pt x="418" y="553"/>
                    <a:pt x="418" y="552"/>
                  </a:cubicBezTo>
                  <a:cubicBezTo>
                    <a:pt x="418" y="551"/>
                    <a:pt x="419" y="550"/>
                    <a:pt x="419" y="548"/>
                  </a:cubicBezTo>
                  <a:cubicBezTo>
                    <a:pt x="419" y="547"/>
                    <a:pt x="419" y="545"/>
                    <a:pt x="419" y="544"/>
                  </a:cubicBezTo>
                  <a:cubicBezTo>
                    <a:pt x="419" y="543"/>
                    <a:pt x="420" y="543"/>
                    <a:pt x="420" y="542"/>
                  </a:cubicBezTo>
                  <a:cubicBezTo>
                    <a:pt x="420" y="541"/>
                    <a:pt x="420" y="540"/>
                    <a:pt x="420" y="540"/>
                  </a:cubicBezTo>
                  <a:cubicBezTo>
                    <a:pt x="420" y="539"/>
                    <a:pt x="421" y="539"/>
                    <a:pt x="421" y="539"/>
                  </a:cubicBezTo>
                  <a:cubicBezTo>
                    <a:pt x="421" y="539"/>
                    <a:pt x="420" y="538"/>
                    <a:pt x="420" y="537"/>
                  </a:cubicBezTo>
                  <a:cubicBezTo>
                    <a:pt x="420" y="536"/>
                    <a:pt x="420" y="534"/>
                    <a:pt x="419" y="533"/>
                  </a:cubicBezTo>
                  <a:cubicBezTo>
                    <a:pt x="418" y="532"/>
                    <a:pt x="417" y="532"/>
                    <a:pt x="417" y="531"/>
                  </a:cubicBezTo>
                  <a:cubicBezTo>
                    <a:pt x="416" y="531"/>
                    <a:pt x="415" y="530"/>
                    <a:pt x="414" y="529"/>
                  </a:cubicBezTo>
                  <a:cubicBezTo>
                    <a:pt x="413" y="528"/>
                    <a:pt x="412" y="527"/>
                    <a:pt x="411" y="527"/>
                  </a:cubicBezTo>
                  <a:cubicBezTo>
                    <a:pt x="410" y="526"/>
                    <a:pt x="410" y="525"/>
                    <a:pt x="410" y="524"/>
                  </a:cubicBezTo>
                  <a:cubicBezTo>
                    <a:pt x="408" y="519"/>
                    <a:pt x="402" y="526"/>
                    <a:pt x="400" y="520"/>
                  </a:cubicBezTo>
                  <a:cubicBezTo>
                    <a:pt x="400" y="519"/>
                    <a:pt x="399" y="518"/>
                    <a:pt x="398" y="517"/>
                  </a:cubicBezTo>
                  <a:cubicBezTo>
                    <a:pt x="398" y="516"/>
                    <a:pt x="397" y="515"/>
                    <a:pt x="397" y="514"/>
                  </a:cubicBezTo>
                  <a:cubicBezTo>
                    <a:pt x="396" y="514"/>
                    <a:pt x="395" y="513"/>
                    <a:pt x="394" y="513"/>
                  </a:cubicBezTo>
                  <a:cubicBezTo>
                    <a:pt x="394" y="512"/>
                    <a:pt x="394" y="512"/>
                    <a:pt x="394" y="512"/>
                  </a:cubicBezTo>
                  <a:cubicBezTo>
                    <a:pt x="393" y="511"/>
                    <a:pt x="391" y="510"/>
                    <a:pt x="390" y="510"/>
                  </a:cubicBezTo>
                  <a:cubicBezTo>
                    <a:pt x="389" y="509"/>
                    <a:pt x="386" y="509"/>
                    <a:pt x="385" y="508"/>
                  </a:cubicBezTo>
                  <a:cubicBezTo>
                    <a:pt x="385" y="507"/>
                    <a:pt x="385" y="507"/>
                    <a:pt x="385" y="507"/>
                  </a:cubicBezTo>
                  <a:cubicBezTo>
                    <a:pt x="385" y="504"/>
                    <a:pt x="384" y="502"/>
                    <a:pt x="382" y="499"/>
                  </a:cubicBezTo>
                  <a:cubicBezTo>
                    <a:pt x="381" y="498"/>
                    <a:pt x="380" y="496"/>
                    <a:pt x="379" y="495"/>
                  </a:cubicBezTo>
                  <a:cubicBezTo>
                    <a:pt x="378" y="494"/>
                    <a:pt x="376" y="493"/>
                    <a:pt x="375" y="491"/>
                  </a:cubicBezTo>
                  <a:cubicBezTo>
                    <a:pt x="374" y="491"/>
                    <a:pt x="374" y="491"/>
                    <a:pt x="373" y="490"/>
                  </a:cubicBezTo>
                  <a:cubicBezTo>
                    <a:pt x="373" y="490"/>
                    <a:pt x="371" y="491"/>
                    <a:pt x="371" y="491"/>
                  </a:cubicBezTo>
                  <a:cubicBezTo>
                    <a:pt x="369" y="491"/>
                    <a:pt x="369" y="490"/>
                    <a:pt x="368" y="490"/>
                  </a:cubicBezTo>
                  <a:cubicBezTo>
                    <a:pt x="367" y="489"/>
                    <a:pt x="365" y="489"/>
                    <a:pt x="365" y="488"/>
                  </a:cubicBezTo>
                  <a:cubicBezTo>
                    <a:pt x="364" y="488"/>
                    <a:pt x="364" y="488"/>
                    <a:pt x="364" y="487"/>
                  </a:cubicBezTo>
                  <a:cubicBezTo>
                    <a:pt x="363" y="485"/>
                    <a:pt x="362" y="484"/>
                    <a:pt x="361" y="483"/>
                  </a:cubicBezTo>
                  <a:cubicBezTo>
                    <a:pt x="360" y="482"/>
                    <a:pt x="360" y="482"/>
                    <a:pt x="360" y="480"/>
                  </a:cubicBezTo>
                  <a:cubicBezTo>
                    <a:pt x="359" y="479"/>
                    <a:pt x="359" y="476"/>
                    <a:pt x="359" y="475"/>
                  </a:cubicBezTo>
                  <a:cubicBezTo>
                    <a:pt x="358" y="474"/>
                    <a:pt x="358" y="474"/>
                    <a:pt x="358" y="473"/>
                  </a:cubicBezTo>
                  <a:cubicBezTo>
                    <a:pt x="357" y="471"/>
                    <a:pt x="356" y="469"/>
                    <a:pt x="355" y="467"/>
                  </a:cubicBezTo>
                  <a:cubicBezTo>
                    <a:pt x="355" y="466"/>
                    <a:pt x="354" y="464"/>
                    <a:pt x="353" y="463"/>
                  </a:cubicBezTo>
                  <a:cubicBezTo>
                    <a:pt x="352" y="462"/>
                    <a:pt x="351" y="461"/>
                    <a:pt x="349" y="460"/>
                  </a:cubicBezTo>
                  <a:cubicBezTo>
                    <a:pt x="348" y="459"/>
                    <a:pt x="348" y="457"/>
                    <a:pt x="349" y="456"/>
                  </a:cubicBezTo>
                  <a:cubicBezTo>
                    <a:pt x="349" y="455"/>
                    <a:pt x="350" y="454"/>
                    <a:pt x="351" y="453"/>
                  </a:cubicBezTo>
                  <a:cubicBezTo>
                    <a:pt x="351" y="452"/>
                    <a:pt x="352" y="451"/>
                    <a:pt x="352" y="451"/>
                  </a:cubicBezTo>
                  <a:cubicBezTo>
                    <a:pt x="353" y="450"/>
                    <a:pt x="354" y="449"/>
                    <a:pt x="354" y="448"/>
                  </a:cubicBezTo>
                  <a:cubicBezTo>
                    <a:pt x="354" y="447"/>
                    <a:pt x="354" y="446"/>
                    <a:pt x="354" y="445"/>
                  </a:cubicBezTo>
                  <a:cubicBezTo>
                    <a:pt x="354" y="444"/>
                    <a:pt x="355" y="443"/>
                    <a:pt x="355" y="442"/>
                  </a:cubicBezTo>
                  <a:cubicBezTo>
                    <a:pt x="354" y="440"/>
                    <a:pt x="352" y="440"/>
                    <a:pt x="351" y="439"/>
                  </a:cubicBezTo>
                  <a:cubicBezTo>
                    <a:pt x="349" y="439"/>
                    <a:pt x="349" y="438"/>
                    <a:pt x="348" y="437"/>
                  </a:cubicBezTo>
                  <a:cubicBezTo>
                    <a:pt x="347" y="436"/>
                    <a:pt x="345" y="436"/>
                    <a:pt x="345" y="435"/>
                  </a:cubicBezTo>
                  <a:cubicBezTo>
                    <a:pt x="343" y="434"/>
                    <a:pt x="344" y="432"/>
                    <a:pt x="342" y="431"/>
                  </a:cubicBezTo>
                  <a:cubicBezTo>
                    <a:pt x="340" y="430"/>
                    <a:pt x="339" y="431"/>
                    <a:pt x="339" y="429"/>
                  </a:cubicBezTo>
                  <a:cubicBezTo>
                    <a:pt x="338" y="427"/>
                    <a:pt x="338" y="426"/>
                    <a:pt x="338" y="424"/>
                  </a:cubicBezTo>
                  <a:cubicBezTo>
                    <a:pt x="338" y="423"/>
                    <a:pt x="338" y="421"/>
                    <a:pt x="337" y="419"/>
                  </a:cubicBezTo>
                  <a:cubicBezTo>
                    <a:pt x="337" y="416"/>
                    <a:pt x="331" y="416"/>
                    <a:pt x="332" y="412"/>
                  </a:cubicBezTo>
                  <a:cubicBezTo>
                    <a:pt x="333" y="412"/>
                    <a:pt x="333" y="412"/>
                    <a:pt x="333" y="411"/>
                  </a:cubicBezTo>
                  <a:cubicBezTo>
                    <a:pt x="333" y="411"/>
                    <a:pt x="333" y="411"/>
                    <a:pt x="333" y="410"/>
                  </a:cubicBezTo>
                  <a:cubicBezTo>
                    <a:pt x="334" y="409"/>
                    <a:pt x="334" y="409"/>
                    <a:pt x="336" y="408"/>
                  </a:cubicBezTo>
                  <a:cubicBezTo>
                    <a:pt x="338" y="407"/>
                    <a:pt x="339" y="411"/>
                    <a:pt x="339" y="413"/>
                  </a:cubicBezTo>
                  <a:cubicBezTo>
                    <a:pt x="339" y="414"/>
                    <a:pt x="339" y="415"/>
                    <a:pt x="340" y="416"/>
                  </a:cubicBezTo>
                  <a:cubicBezTo>
                    <a:pt x="340" y="417"/>
                    <a:pt x="341" y="417"/>
                    <a:pt x="342" y="418"/>
                  </a:cubicBezTo>
                  <a:cubicBezTo>
                    <a:pt x="342" y="418"/>
                    <a:pt x="342" y="419"/>
                    <a:pt x="342" y="419"/>
                  </a:cubicBezTo>
                  <a:cubicBezTo>
                    <a:pt x="342" y="420"/>
                    <a:pt x="342" y="419"/>
                    <a:pt x="343" y="420"/>
                  </a:cubicBezTo>
                  <a:cubicBezTo>
                    <a:pt x="343" y="421"/>
                    <a:pt x="343" y="421"/>
                    <a:pt x="343" y="422"/>
                  </a:cubicBezTo>
                  <a:cubicBezTo>
                    <a:pt x="344" y="421"/>
                    <a:pt x="344" y="420"/>
                    <a:pt x="344" y="419"/>
                  </a:cubicBezTo>
                  <a:cubicBezTo>
                    <a:pt x="345" y="417"/>
                    <a:pt x="346" y="417"/>
                    <a:pt x="346" y="416"/>
                  </a:cubicBezTo>
                  <a:cubicBezTo>
                    <a:pt x="346" y="415"/>
                    <a:pt x="346" y="414"/>
                    <a:pt x="346" y="413"/>
                  </a:cubicBezTo>
                  <a:cubicBezTo>
                    <a:pt x="346" y="413"/>
                    <a:pt x="347" y="412"/>
                    <a:pt x="348" y="411"/>
                  </a:cubicBezTo>
                  <a:cubicBezTo>
                    <a:pt x="349" y="409"/>
                    <a:pt x="351" y="408"/>
                    <a:pt x="353" y="407"/>
                  </a:cubicBezTo>
                  <a:cubicBezTo>
                    <a:pt x="354" y="406"/>
                    <a:pt x="355" y="404"/>
                    <a:pt x="357" y="404"/>
                  </a:cubicBezTo>
                  <a:cubicBezTo>
                    <a:pt x="357" y="403"/>
                    <a:pt x="358" y="403"/>
                    <a:pt x="359" y="402"/>
                  </a:cubicBezTo>
                  <a:cubicBezTo>
                    <a:pt x="360" y="402"/>
                    <a:pt x="360" y="400"/>
                    <a:pt x="361" y="401"/>
                  </a:cubicBezTo>
                  <a:cubicBezTo>
                    <a:pt x="362" y="401"/>
                    <a:pt x="362" y="402"/>
                    <a:pt x="363" y="402"/>
                  </a:cubicBezTo>
                  <a:cubicBezTo>
                    <a:pt x="364" y="403"/>
                    <a:pt x="364" y="402"/>
                    <a:pt x="365" y="402"/>
                  </a:cubicBezTo>
                  <a:cubicBezTo>
                    <a:pt x="367" y="402"/>
                    <a:pt x="368" y="402"/>
                    <a:pt x="369" y="400"/>
                  </a:cubicBezTo>
                  <a:cubicBezTo>
                    <a:pt x="370" y="400"/>
                    <a:pt x="370" y="398"/>
                    <a:pt x="370" y="398"/>
                  </a:cubicBezTo>
                  <a:cubicBezTo>
                    <a:pt x="371" y="398"/>
                    <a:pt x="373" y="398"/>
                    <a:pt x="373" y="398"/>
                  </a:cubicBezTo>
                  <a:cubicBezTo>
                    <a:pt x="374" y="398"/>
                    <a:pt x="374" y="399"/>
                    <a:pt x="375" y="399"/>
                  </a:cubicBezTo>
                  <a:cubicBezTo>
                    <a:pt x="376" y="399"/>
                    <a:pt x="377" y="398"/>
                    <a:pt x="379" y="399"/>
                  </a:cubicBezTo>
                  <a:cubicBezTo>
                    <a:pt x="379" y="399"/>
                    <a:pt x="380" y="400"/>
                    <a:pt x="380" y="400"/>
                  </a:cubicBezTo>
                  <a:cubicBezTo>
                    <a:pt x="381" y="401"/>
                    <a:pt x="381" y="400"/>
                    <a:pt x="382" y="399"/>
                  </a:cubicBezTo>
                  <a:cubicBezTo>
                    <a:pt x="382" y="398"/>
                    <a:pt x="383" y="398"/>
                    <a:pt x="384" y="397"/>
                  </a:cubicBezTo>
                  <a:cubicBezTo>
                    <a:pt x="385" y="396"/>
                    <a:pt x="386" y="395"/>
                    <a:pt x="386" y="394"/>
                  </a:cubicBezTo>
                  <a:cubicBezTo>
                    <a:pt x="388" y="392"/>
                    <a:pt x="388" y="392"/>
                    <a:pt x="391" y="392"/>
                  </a:cubicBezTo>
                  <a:cubicBezTo>
                    <a:pt x="391" y="392"/>
                    <a:pt x="392" y="392"/>
                    <a:pt x="392" y="392"/>
                  </a:cubicBezTo>
                  <a:cubicBezTo>
                    <a:pt x="392" y="392"/>
                    <a:pt x="392" y="391"/>
                    <a:pt x="392" y="391"/>
                  </a:cubicBezTo>
                  <a:cubicBezTo>
                    <a:pt x="393" y="391"/>
                    <a:pt x="394" y="390"/>
                    <a:pt x="394" y="390"/>
                  </a:cubicBezTo>
                  <a:cubicBezTo>
                    <a:pt x="394" y="389"/>
                    <a:pt x="395" y="389"/>
                    <a:pt x="395" y="388"/>
                  </a:cubicBezTo>
                  <a:cubicBezTo>
                    <a:pt x="395" y="387"/>
                    <a:pt x="395" y="386"/>
                    <a:pt x="396" y="386"/>
                  </a:cubicBezTo>
                  <a:cubicBezTo>
                    <a:pt x="397" y="384"/>
                    <a:pt x="399" y="387"/>
                    <a:pt x="401" y="387"/>
                  </a:cubicBezTo>
                  <a:cubicBezTo>
                    <a:pt x="401" y="386"/>
                    <a:pt x="401" y="385"/>
                    <a:pt x="402" y="384"/>
                  </a:cubicBezTo>
                  <a:cubicBezTo>
                    <a:pt x="402" y="383"/>
                    <a:pt x="402" y="383"/>
                    <a:pt x="402" y="383"/>
                  </a:cubicBezTo>
                  <a:cubicBezTo>
                    <a:pt x="402" y="382"/>
                    <a:pt x="402" y="381"/>
                    <a:pt x="402" y="381"/>
                  </a:cubicBezTo>
                  <a:cubicBezTo>
                    <a:pt x="403" y="379"/>
                    <a:pt x="405" y="380"/>
                    <a:pt x="405" y="381"/>
                  </a:cubicBezTo>
                  <a:cubicBezTo>
                    <a:pt x="406" y="381"/>
                    <a:pt x="406" y="383"/>
                    <a:pt x="406" y="384"/>
                  </a:cubicBezTo>
                  <a:cubicBezTo>
                    <a:pt x="407" y="384"/>
                    <a:pt x="409" y="384"/>
                    <a:pt x="409" y="384"/>
                  </a:cubicBezTo>
                  <a:cubicBezTo>
                    <a:pt x="410" y="384"/>
                    <a:pt x="411" y="384"/>
                    <a:pt x="412" y="383"/>
                  </a:cubicBezTo>
                  <a:cubicBezTo>
                    <a:pt x="413" y="383"/>
                    <a:pt x="412" y="381"/>
                    <a:pt x="412" y="380"/>
                  </a:cubicBezTo>
                  <a:cubicBezTo>
                    <a:pt x="412" y="379"/>
                    <a:pt x="412" y="377"/>
                    <a:pt x="413" y="376"/>
                  </a:cubicBezTo>
                  <a:cubicBezTo>
                    <a:pt x="413" y="375"/>
                    <a:pt x="414" y="375"/>
                    <a:pt x="414" y="375"/>
                  </a:cubicBezTo>
                  <a:cubicBezTo>
                    <a:pt x="415" y="374"/>
                    <a:pt x="416" y="373"/>
                    <a:pt x="417" y="373"/>
                  </a:cubicBezTo>
                  <a:cubicBezTo>
                    <a:pt x="418" y="373"/>
                    <a:pt x="418" y="373"/>
                    <a:pt x="419" y="373"/>
                  </a:cubicBezTo>
                  <a:cubicBezTo>
                    <a:pt x="421" y="373"/>
                    <a:pt x="422" y="372"/>
                    <a:pt x="424" y="372"/>
                  </a:cubicBezTo>
                  <a:cubicBezTo>
                    <a:pt x="425" y="372"/>
                    <a:pt x="427" y="371"/>
                    <a:pt x="428" y="371"/>
                  </a:cubicBezTo>
                  <a:cubicBezTo>
                    <a:pt x="429" y="371"/>
                    <a:pt x="430" y="371"/>
                    <a:pt x="431" y="371"/>
                  </a:cubicBezTo>
                  <a:cubicBezTo>
                    <a:pt x="432" y="371"/>
                    <a:pt x="432" y="370"/>
                    <a:pt x="433" y="369"/>
                  </a:cubicBezTo>
                  <a:cubicBezTo>
                    <a:pt x="434" y="369"/>
                    <a:pt x="435" y="368"/>
                    <a:pt x="436" y="367"/>
                  </a:cubicBezTo>
                  <a:cubicBezTo>
                    <a:pt x="436" y="367"/>
                    <a:pt x="436" y="366"/>
                    <a:pt x="436" y="366"/>
                  </a:cubicBezTo>
                  <a:cubicBezTo>
                    <a:pt x="436" y="365"/>
                    <a:pt x="439" y="364"/>
                    <a:pt x="440" y="364"/>
                  </a:cubicBezTo>
                  <a:cubicBezTo>
                    <a:pt x="441" y="364"/>
                    <a:pt x="442" y="365"/>
                    <a:pt x="443" y="364"/>
                  </a:cubicBezTo>
                  <a:cubicBezTo>
                    <a:pt x="444" y="364"/>
                    <a:pt x="445" y="362"/>
                    <a:pt x="446" y="363"/>
                  </a:cubicBezTo>
                  <a:cubicBezTo>
                    <a:pt x="447" y="364"/>
                    <a:pt x="447" y="363"/>
                    <a:pt x="448" y="363"/>
                  </a:cubicBezTo>
                  <a:cubicBezTo>
                    <a:pt x="449" y="362"/>
                    <a:pt x="451" y="361"/>
                    <a:pt x="452" y="360"/>
                  </a:cubicBezTo>
                  <a:cubicBezTo>
                    <a:pt x="454" y="360"/>
                    <a:pt x="456" y="359"/>
                    <a:pt x="458" y="358"/>
                  </a:cubicBezTo>
                  <a:cubicBezTo>
                    <a:pt x="459" y="357"/>
                    <a:pt x="460" y="357"/>
                    <a:pt x="460" y="356"/>
                  </a:cubicBezTo>
                  <a:cubicBezTo>
                    <a:pt x="461" y="355"/>
                    <a:pt x="457" y="353"/>
                    <a:pt x="457" y="352"/>
                  </a:cubicBezTo>
                  <a:cubicBezTo>
                    <a:pt x="455" y="351"/>
                    <a:pt x="453" y="350"/>
                    <a:pt x="452" y="349"/>
                  </a:cubicBezTo>
                  <a:cubicBezTo>
                    <a:pt x="454" y="349"/>
                    <a:pt x="457" y="348"/>
                    <a:pt x="459" y="347"/>
                  </a:cubicBezTo>
                  <a:cubicBezTo>
                    <a:pt x="460" y="346"/>
                    <a:pt x="461" y="344"/>
                    <a:pt x="462" y="344"/>
                  </a:cubicBezTo>
                  <a:cubicBezTo>
                    <a:pt x="464" y="343"/>
                    <a:pt x="464" y="343"/>
                    <a:pt x="465" y="344"/>
                  </a:cubicBezTo>
                  <a:cubicBezTo>
                    <a:pt x="466" y="345"/>
                    <a:pt x="467" y="346"/>
                    <a:pt x="468" y="347"/>
                  </a:cubicBezTo>
                  <a:cubicBezTo>
                    <a:pt x="470" y="347"/>
                    <a:pt x="473" y="351"/>
                    <a:pt x="473" y="353"/>
                  </a:cubicBezTo>
                  <a:cubicBezTo>
                    <a:pt x="472" y="354"/>
                    <a:pt x="472" y="355"/>
                    <a:pt x="471" y="356"/>
                  </a:cubicBezTo>
                  <a:cubicBezTo>
                    <a:pt x="470" y="358"/>
                    <a:pt x="470" y="358"/>
                    <a:pt x="472" y="359"/>
                  </a:cubicBezTo>
                  <a:cubicBezTo>
                    <a:pt x="473" y="359"/>
                    <a:pt x="475" y="360"/>
                    <a:pt x="476" y="361"/>
                  </a:cubicBezTo>
                  <a:cubicBezTo>
                    <a:pt x="476" y="361"/>
                    <a:pt x="476" y="361"/>
                    <a:pt x="476" y="362"/>
                  </a:cubicBezTo>
                  <a:cubicBezTo>
                    <a:pt x="476" y="363"/>
                    <a:pt x="476" y="364"/>
                    <a:pt x="477" y="365"/>
                  </a:cubicBezTo>
                  <a:cubicBezTo>
                    <a:pt x="477" y="365"/>
                    <a:pt x="480" y="365"/>
                    <a:pt x="481" y="365"/>
                  </a:cubicBezTo>
                  <a:cubicBezTo>
                    <a:pt x="482" y="365"/>
                    <a:pt x="483" y="364"/>
                    <a:pt x="484" y="363"/>
                  </a:cubicBezTo>
                  <a:cubicBezTo>
                    <a:pt x="485" y="362"/>
                    <a:pt x="487" y="359"/>
                    <a:pt x="489" y="361"/>
                  </a:cubicBezTo>
                  <a:cubicBezTo>
                    <a:pt x="488" y="360"/>
                    <a:pt x="488" y="357"/>
                    <a:pt x="488" y="356"/>
                  </a:cubicBezTo>
                  <a:cubicBezTo>
                    <a:pt x="489" y="355"/>
                    <a:pt x="492" y="354"/>
                    <a:pt x="491" y="352"/>
                  </a:cubicBezTo>
                  <a:cubicBezTo>
                    <a:pt x="491" y="351"/>
                    <a:pt x="490" y="351"/>
                    <a:pt x="490" y="349"/>
                  </a:cubicBezTo>
                  <a:cubicBezTo>
                    <a:pt x="490" y="346"/>
                    <a:pt x="492" y="345"/>
                    <a:pt x="492" y="343"/>
                  </a:cubicBezTo>
                  <a:cubicBezTo>
                    <a:pt x="493" y="341"/>
                    <a:pt x="492" y="339"/>
                    <a:pt x="493" y="337"/>
                  </a:cubicBezTo>
                  <a:cubicBezTo>
                    <a:pt x="493" y="335"/>
                    <a:pt x="493" y="334"/>
                    <a:pt x="494" y="332"/>
                  </a:cubicBezTo>
                  <a:cubicBezTo>
                    <a:pt x="495" y="330"/>
                    <a:pt x="495" y="328"/>
                    <a:pt x="496" y="326"/>
                  </a:cubicBezTo>
                  <a:cubicBezTo>
                    <a:pt x="496" y="324"/>
                    <a:pt x="496" y="325"/>
                    <a:pt x="496" y="323"/>
                  </a:cubicBezTo>
                </a:path>
              </a:pathLst>
            </a:custGeom>
            <a:solidFill>
              <a:schemeClr val="tx2"/>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sp>
          <p:nvSpPr>
            <p:cNvPr id="126" name="Freeform 110">
              <a:extLst>
                <a:ext uri="{FF2B5EF4-FFF2-40B4-BE49-F238E27FC236}">
                  <a16:creationId xmlns:a16="http://schemas.microsoft.com/office/drawing/2014/main" id="{A3DADE84-0765-2418-8C08-BF9FCCA49595}"/>
                </a:ext>
              </a:extLst>
            </p:cNvPr>
            <p:cNvSpPr>
              <a:spLocks/>
            </p:cNvSpPr>
            <p:nvPr/>
          </p:nvSpPr>
          <p:spPr bwMode="auto">
            <a:xfrm>
              <a:off x="7259470" y="2470592"/>
              <a:ext cx="13896" cy="36131"/>
            </a:xfrm>
            <a:custGeom>
              <a:avLst/>
              <a:gdLst/>
              <a:ahLst/>
              <a:cxnLst>
                <a:cxn ang="0">
                  <a:pos x="12" y="2"/>
                </a:cxn>
                <a:cxn ang="0">
                  <a:pos x="9" y="1"/>
                </a:cxn>
                <a:cxn ang="0">
                  <a:pos x="7" y="3"/>
                </a:cxn>
                <a:cxn ang="0">
                  <a:pos x="6" y="6"/>
                </a:cxn>
                <a:cxn ang="0">
                  <a:pos x="5" y="10"/>
                </a:cxn>
                <a:cxn ang="0">
                  <a:pos x="4" y="13"/>
                </a:cxn>
                <a:cxn ang="0">
                  <a:pos x="3" y="15"/>
                </a:cxn>
                <a:cxn ang="0">
                  <a:pos x="3" y="18"/>
                </a:cxn>
                <a:cxn ang="0">
                  <a:pos x="1" y="23"/>
                </a:cxn>
                <a:cxn ang="0">
                  <a:pos x="1" y="27"/>
                </a:cxn>
                <a:cxn ang="0">
                  <a:pos x="1" y="32"/>
                </a:cxn>
                <a:cxn ang="0">
                  <a:pos x="2" y="32"/>
                </a:cxn>
                <a:cxn ang="0">
                  <a:pos x="4" y="31"/>
                </a:cxn>
                <a:cxn ang="0">
                  <a:pos x="4" y="25"/>
                </a:cxn>
                <a:cxn ang="0">
                  <a:pos x="4" y="23"/>
                </a:cxn>
                <a:cxn ang="0">
                  <a:pos x="5" y="20"/>
                </a:cxn>
                <a:cxn ang="0">
                  <a:pos x="6" y="18"/>
                </a:cxn>
                <a:cxn ang="0">
                  <a:pos x="8" y="20"/>
                </a:cxn>
                <a:cxn ang="0">
                  <a:pos x="8" y="21"/>
                </a:cxn>
                <a:cxn ang="0">
                  <a:pos x="10" y="21"/>
                </a:cxn>
                <a:cxn ang="0">
                  <a:pos x="12" y="21"/>
                </a:cxn>
                <a:cxn ang="0">
                  <a:pos x="12" y="18"/>
                </a:cxn>
                <a:cxn ang="0">
                  <a:pos x="9" y="16"/>
                </a:cxn>
                <a:cxn ang="0">
                  <a:pos x="9" y="15"/>
                </a:cxn>
                <a:cxn ang="0">
                  <a:pos x="8" y="15"/>
                </a:cxn>
                <a:cxn ang="0">
                  <a:pos x="8" y="15"/>
                </a:cxn>
                <a:cxn ang="0">
                  <a:pos x="8" y="14"/>
                </a:cxn>
                <a:cxn ang="0">
                  <a:pos x="8" y="12"/>
                </a:cxn>
                <a:cxn ang="0">
                  <a:pos x="8" y="9"/>
                </a:cxn>
                <a:cxn ang="0">
                  <a:pos x="11" y="5"/>
                </a:cxn>
                <a:cxn ang="0">
                  <a:pos x="11" y="4"/>
                </a:cxn>
                <a:cxn ang="0">
                  <a:pos x="11" y="3"/>
                </a:cxn>
              </a:cxnLst>
              <a:rect l="0" t="0" r="r" b="b"/>
              <a:pathLst>
                <a:path w="13" h="33">
                  <a:moveTo>
                    <a:pt x="12" y="2"/>
                  </a:moveTo>
                  <a:cubicBezTo>
                    <a:pt x="12" y="1"/>
                    <a:pt x="10" y="0"/>
                    <a:pt x="9" y="1"/>
                  </a:cubicBezTo>
                  <a:cubicBezTo>
                    <a:pt x="8" y="2"/>
                    <a:pt x="8" y="2"/>
                    <a:pt x="7" y="3"/>
                  </a:cubicBezTo>
                  <a:cubicBezTo>
                    <a:pt x="7" y="4"/>
                    <a:pt x="7" y="5"/>
                    <a:pt x="6" y="6"/>
                  </a:cubicBezTo>
                  <a:cubicBezTo>
                    <a:pt x="6" y="7"/>
                    <a:pt x="5" y="8"/>
                    <a:pt x="5" y="10"/>
                  </a:cubicBezTo>
                  <a:cubicBezTo>
                    <a:pt x="4" y="11"/>
                    <a:pt x="4" y="12"/>
                    <a:pt x="4" y="13"/>
                  </a:cubicBezTo>
                  <a:cubicBezTo>
                    <a:pt x="4" y="14"/>
                    <a:pt x="3" y="15"/>
                    <a:pt x="3" y="15"/>
                  </a:cubicBezTo>
                  <a:cubicBezTo>
                    <a:pt x="3" y="16"/>
                    <a:pt x="3" y="17"/>
                    <a:pt x="3" y="18"/>
                  </a:cubicBezTo>
                  <a:cubicBezTo>
                    <a:pt x="2" y="19"/>
                    <a:pt x="2" y="21"/>
                    <a:pt x="1" y="23"/>
                  </a:cubicBezTo>
                  <a:cubicBezTo>
                    <a:pt x="1" y="24"/>
                    <a:pt x="1" y="26"/>
                    <a:pt x="1" y="27"/>
                  </a:cubicBezTo>
                  <a:cubicBezTo>
                    <a:pt x="1" y="29"/>
                    <a:pt x="0" y="31"/>
                    <a:pt x="1" y="32"/>
                  </a:cubicBezTo>
                  <a:cubicBezTo>
                    <a:pt x="1" y="33"/>
                    <a:pt x="2" y="32"/>
                    <a:pt x="2" y="32"/>
                  </a:cubicBezTo>
                  <a:cubicBezTo>
                    <a:pt x="3" y="32"/>
                    <a:pt x="3" y="32"/>
                    <a:pt x="4" y="31"/>
                  </a:cubicBezTo>
                  <a:cubicBezTo>
                    <a:pt x="4" y="29"/>
                    <a:pt x="3" y="27"/>
                    <a:pt x="4" y="25"/>
                  </a:cubicBezTo>
                  <a:cubicBezTo>
                    <a:pt x="4" y="24"/>
                    <a:pt x="4" y="24"/>
                    <a:pt x="4" y="23"/>
                  </a:cubicBezTo>
                  <a:cubicBezTo>
                    <a:pt x="5" y="22"/>
                    <a:pt x="5" y="21"/>
                    <a:pt x="5" y="20"/>
                  </a:cubicBezTo>
                  <a:cubicBezTo>
                    <a:pt x="5" y="19"/>
                    <a:pt x="5" y="18"/>
                    <a:pt x="6" y="18"/>
                  </a:cubicBezTo>
                  <a:cubicBezTo>
                    <a:pt x="7" y="19"/>
                    <a:pt x="8" y="20"/>
                    <a:pt x="8" y="20"/>
                  </a:cubicBezTo>
                  <a:cubicBezTo>
                    <a:pt x="8" y="21"/>
                    <a:pt x="8" y="21"/>
                    <a:pt x="8" y="21"/>
                  </a:cubicBezTo>
                  <a:cubicBezTo>
                    <a:pt x="9" y="21"/>
                    <a:pt x="9" y="21"/>
                    <a:pt x="10" y="21"/>
                  </a:cubicBezTo>
                  <a:cubicBezTo>
                    <a:pt x="11" y="21"/>
                    <a:pt x="11" y="21"/>
                    <a:pt x="12" y="21"/>
                  </a:cubicBezTo>
                  <a:cubicBezTo>
                    <a:pt x="12" y="20"/>
                    <a:pt x="13" y="19"/>
                    <a:pt x="12" y="18"/>
                  </a:cubicBezTo>
                  <a:cubicBezTo>
                    <a:pt x="12" y="17"/>
                    <a:pt x="10" y="17"/>
                    <a:pt x="9" y="16"/>
                  </a:cubicBezTo>
                  <a:cubicBezTo>
                    <a:pt x="9" y="16"/>
                    <a:pt x="9" y="16"/>
                    <a:pt x="9" y="15"/>
                  </a:cubicBezTo>
                  <a:cubicBezTo>
                    <a:pt x="8" y="15"/>
                    <a:pt x="9" y="15"/>
                    <a:pt x="8" y="15"/>
                  </a:cubicBezTo>
                  <a:cubicBezTo>
                    <a:pt x="8" y="15"/>
                    <a:pt x="8" y="15"/>
                    <a:pt x="8" y="15"/>
                  </a:cubicBezTo>
                  <a:cubicBezTo>
                    <a:pt x="8" y="14"/>
                    <a:pt x="8" y="14"/>
                    <a:pt x="8" y="14"/>
                  </a:cubicBezTo>
                  <a:cubicBezTo>
                    <a:pt x="8" y="13"/>
                    <a:pt x="8" y="12"/>
                    <a:pt x="8" y="12"/>
                  </a:cubicBezTo>
                  <a:cubicBezTo>
                    <a:pt x="8" y="11"/>
                    <a:pt x="8" y="10"/>
                    <a:pt x="8" y="9"/>
                  </a:cubicBezTo>
                  <a:cubicBezTo>
                    <a:pt x="8" y="8"/>
                    <a:pt x="10" y="6"/>
                    <a:pt x="11" y="5"/>
                  </a:cubicBezTo>
                  <a:cubicBezTo>
                    <a:pt x="11" y="4"/>
                    <a:pt x="11" y="4"/>
                    <a:pt x="11" y="4"/>
                  </a:cubicBezTo>
                  <a:cubicBezTo>
                    <a:pt x="11" y="4"/>
                    <a:pt x="11" y="3"/>
                    <a:pt x="11" y="3"/>
                  </a:cubicBezTo>
                </a:path>
              </a:pathLst>
            </a:custGeom>
            <a:solidFill>
              <a:schemeClr val="tx2"/>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sp>
          <p:nvSpPr>
            <p:cNvPr id="127" name="Freeform 111">
              <a:extLst>
                <a:ext uri="{FF2B5EF4-FFF2-40B4-BE49-F238E27FC236}">
                  <a16:creationId xmlns:a16="http://schemas.microsoft.com/office/drawing/2014/main" id="{1266FE06-EB61-BD00-959B-14D05EE4BA99}"/>
                </a:ext>
              </a:extLst>
            </p:cNvPr>
            <p:cNvSpPr>
              <a:spLocks/>
            </p:cNvSpPr>
            <p:nvPr/>
          </p:nvSpPr>
          <p:spPr bwMode="auto">
            <a:xfrm>
              <a:off x="7269661" y="2502091"/>
              <a:ext cx="10190" cy="10190"/>
            </a:xfrm>
            <a:custGeom>
              <a:avLst/>
              <a:gdLst/>
              <a:ahLst/>
              <a:cxnLst>
                <a:cxn ang="0">
                  <a:pos x="6" y="1"/>
                </a:cxn>
                <a:cxn ang="0">
                  <a:pos x="5" y="0"/>
                </a:cxn>
                <a:cxn ang="0">
                  <a:pos x="1" y="0"/>
                </a:cxn>
                <a:cxn ang="0">
                  <a:pos x="1" y="1"/>
                </a:cxn>
                <a:cxn ang="0">
                  <a:pos x="0" y="2"/>
                </a:cxn>
                <a:cxn ang="0">
                  <a:pos x="0" y="3"/>
                </a:cxn>
                <a:cxn ang="0">
                  <a:pos x="1" y="5"/>
                </a:cxn>
                <a:cxn ang="0">
                  <a:pos x="4" y="8"/>
                </a:cxn>
                <a:cxn ang="0">
                  <a:pos x="9" y="8"/>
                </a:cxn>
                <a:cxn ang="0">
                  <a:pos x="9" y="4"/>
                </a:cxn>
                <a:cxn ang="0">
                  <a:pos x="8" y="2"/>
                </a:cxn>
                <a:cxn ang="0">
                  <a:pos x="7" y="1"/>
                </a:cxn>
              </a:cxnLst>
              <a:rect l="0" t="0" r="r" b="b"/>
              <a:pathLst>
                <a:path w="9" h="9">
                  <a:moveTo>
                    <a:pt x="6" y="1"/>
                  </a:moveTo>
                  <a:cubicBezTo>
                    <a:pt x="6" y="0"/>
                    <a:pt x="5" y="0"/>
                    <a:pt x="5" y="0"/>
                  </a:cubicBezTo>
                  <a:cubicBezTo>
                    <a:pt x="3" y="0"/>
                    <a:pt x="2" y="0"/>
                    <a:pt x="1" y="0"/>
                  </a:cubicBezTo>
                  <a:cubicBezTo>
                    <a:pt x="1" y="0"/>
                    <a:pt x="1" y="0"/>
                    <a:pt x="1" y="1"/>
                  </a:cubicBezTo>
                  <a:cubicBezTo>
                    <a:pt x="1" y="1"/>
                    <a:pt x="0" y="1"/>
                    <a:pt x="0" y="2"/>
                  </a:cubicBezTo>
                  <a:cubicBezTo>
                    <a:pt x="0" y="2"/>
                    <a:pt x="0" y="3"/>
                    <a:pt x="0" y="3"/>
                  </a:cubicBezTo>
                  <a:cubicBezTo>
                    <a:pt x="1" y="4"/>
                    <a:pt x="1" y="5"/>
                    <a:pt x="1" y="5"/>
                  </a:cubicBezTo>
                  <a:cubicBezTo>
                    <a:pt x="2" y="6"/>
                    <a:pt x="3" y="7"/>
                    <a:pt x="4" y="8"/>
                  </a:cubicBezTo>
                  <a:cubicBezTo>
                    <a:pt x="5" y="8"/>
                    <a:pt x="8" y="9"/>
                    <a:pt x="9" y="8"/>
                  </a:cubicBezTo>
                  <a:cubicBezTo>
                    <a:pt x="9" y="7"/>
                    <a:pt x="9" y="5"/>
                    <a:pt x="9" y="4"/>
                  </a:cubicBezTo>
                  <a:cubicBezTo>
                    <a:pt x="9" y="3"/>
                    <a:pt x="9" y="3"/>
                    <a:pt x="8" y="2"/>
                  </a:cubicBezTo>
                  <a:cubicBezTo>
                    <a:pt x="8" y="1"/>
                    <a:pt x="8" y="1"/>
                    <a:pt x="7" y="1"/>
                  </a:cubicBezTo>
                </a:path>
              </a:pathLst>
            </a:custGeom>
            <a:solidFill>
              <a:schemeClr val="tx2"/>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sp>
          <p:nvSpPr>
            <p:cNvPr id="128" name="Freeform 112">
              <a:extLst>
                <a:ext uri="{FF2B5EF4-FFF2-40B4-BE49-F238E27FC236}">
                  <a16:creationId xmlns:a16="http://schemas.microsoft.com/office/drawing/2014/main" id="{17875F8A-C99C-1FA4-C729-06978F03B3B3}"/>
                </a:ext>
              </a:extLst>
            </p:cNvPr>
            <p:cNvSpPr>
              <a:spLocks/>
            </p:cNvSpPr>
            <p:nvPr/>
          </p:nvSpPr>
          <p:spPr bwMode="auto">
            <a:xfrm>
              <a:off x="7264102" y="2513207"/>
              <a:ext cx="4632" cy="4632"/>
            </a:xfrm>
            <a:custGeom>
              <a:avLst/>
              <a:gdLst/>
              <a:ahLst/>
              <a:cxnLst>
                <a:cxn ang="0">
                  <a:pos x="2" y="0"/>
                </a:cxn>
                <a:cxn ang="0">
                  <a:pos x="2" y="0"/>
                </a:cxn>
                <a:cxn ang="0">
                  <a:pos x="0" y="0"/>
                </a:cxn>
                <a:cxn ang="0">
                  <a:pos x="0" y="0"/>
                </a:cxn>
                <a:cxn ang="0">
                  <a:pos x="0" y="1"/>
                </a:cxn>
                <a:cxn ang="0">
                  <a:pos x="0" y="1"/>
                </a:cxn>
                <a:cxn ang="0">
                  <a:pos x="0" y="2"/>
                </a:cxn>
                <a:cxn ang="0">
                  <a:pos x="2" y="3"/>
                </a:cxn>
                <a:cxn ang="0">
                  <a:pos x="3" y="4"/>
                </a:cxn>
                <a:cxn ang="0">
                  <a:pos x="4" y="2"/>
                </a:cxn>
                <a:cxn ang="0">
                  <a:pos x="3" y="1"/>
                </a:cxn>
                <a:cxn ang="0">
                  <a:pos x="3" y="0"/>
                </a:cxn>
              </a:cxnLst>
              <a:rect l="0" t="0" r="r" b="b"/>
              <a:pathLst>
                <a:path w="4" h="4">
                  <a:moveTo>
                    <a:pt x="2" y="0"/>
                  </a:moveTo>
                  <a:cubicBezTo>
                    <a:pt x="3" y="0"/>
                    <a:pt x="2" y="0"/>
                    <a:pt x="2" y="0"/>
                  </a:cubicBezTo>
                  <a:cubicBezTo>
                    <a:pt x="1" y="0"/>
                    <a:pt x="1" y="0"/>
                    <a:pt x="0" y="0"/>
                  </a:cubicBezTo>
                  <a:cubicBezTo>
                    <a:pt x="0" y="0"/>
                    <a:pt x="0" y="0"/>
                    <a:pt x="0" y="0"/>
                  </a:cubicBezTo>
                  <a:cubicBezTo>
                    <a:pt x="0" y="0"/>
                    <a:pt x="0" y="0"/>
                    <a:pt x="0" y="1"/>
                  </a:cubicBezTo>
                  <a:cubicBezTo>
                    <a:pt x="0" y="1"/>
                    <a:pt x="0" y="1"/>
                    <a:pt x="0" y="1"/>
                  </a:cubicBezTo>
                  <a:cubicBezTo>
                    <a:pt x="0" y="2"/>
                    <a:pt x="0" y="2"/>
                    <a:pt x="0" y="2"/>
                  </a:cubicBezTo>
                  <a:cubicBezTo>
                    <a:pt x="1" y="3"/>
                    <a:pt x="1" y="3"/>
                    <a:pt x="2" y="3"/>
                  </a:cubicBezTo>
                  <a:cubicBezTo>
                    <a:pt x="2" y="4"/>
                    <a:pt x="3" y="4"/>
                    <a:pt x="3" y="4"/>
                  </a:cubicBezTo>
                  <a:cubicBezTo>
                    <a:pt x="4" y="3"/>
                    <a:pt x="4" y="2"/>
                    <a:pt x="4" y="2"/>
                  </a:cubicBezTo>
                  <a:cubicBezTo>
                    <a:pt x="4" y="1"/>
                    <a:pt x="4" y="1"/>
                    <a:pt x="3" y="1"/>
                  </a:cubicBezTo>
                  <a:cubicBezTo>
                    <a:pt x="3" y="0"/>
                    <a:pt x="3" y="0"/>
                    <a:pt x="3" y="0"/>
                  </a:cubicBezTo>
                </a:path>
              </a:pathLst>
            </a:custGeom>
            <a:solidFill>
              <a:schemeClr val="tx2"/>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sp>
          <p:nvSpPr>
            <p:cNvPr id="129" name="Freeform 113">
              <a:extLst>
                <a:ext uri="{FF2B5EF4-FFF2-40B4-BE49-F238E27FC236}">
                  <a16:creationId xmlns:a16="http://schemas.microsoft.com/office/drawing/2014/main" id="{2B7766BD-C3BB-A29B-1617-05FEB7175937}"/>
                </a:ext>
              </a:extLst>
            </p:cNvPr>
            <p:cNvSpPr>
              <a:spLocks/>
            </p:cNvSpPr>
            <p:nvPr/>
          </p:nvSpPr>
          <p:spPr bwMode="auto">
            <a:xfrm>
              <a:off x="7281704" y="2524325"/>
              <a:ext cx="4632" cy="5558"/>
            </a:xfrm>
            <a:custGeom>
              <a:avLst/>
              <a:gdLst/>
              <a:ahLst/>
              <a:cxnLst>
                <a:cxn ang="0">
                  <a:pos x="3" y="1"/>
                </a:cxn>
                <a:cxn ang="0">
                  <a:pos x="0" y="2"/>
                </a:cxn>
                <a:cxn ang="0">
                  <a:pos x="0" y="5"/>
                </a:cxn>
                <a:cxn ang="0">
                  <a:pos x="1" y="5"/>
                </a:cxn>
                <a:cxn ang="0">
                  <a:pos x="3" y="4"/>
                </a:cxn>
                <a:cxn ang="0">
                  <a:pos x="4" y="2"/>
                </a:cxn>
                <a:cxn ang="0">
                  <a:pos x="2" y="1"/>
                </a:cxn>
              </a:cxnLst>
              <a:rect l="0" t="0" r="r" b="b"/>
              <a:pathLst>
                <a:path w="4" h="5">
                  <a:moveTo>
                    <a:pt x="3" y="1"/>
                  </a:moveTo>
                  <a:cubicBezTo>
                    <a:pt x="2" y="0"/>
                    <a:pt x="1" y="1"/>
                    <a:pt x="0" y="2"/>
                  </a:cubicBezTo>
                  <a:cubicBezTo>
                    <a:pt x="0" y="3"/>
                    <a:pt x="0" y="4"/>
                    <a:pt x="0" y="5"/>
                  </a:cubicBezTo>
                  <a:cubicBezTo>
                    <a:pt x="0" y="5"/>
                    <a:pt x="1" y="5"/>
                    <a:pt x="1" y="5"/>
                  </a:cubicBezTo>
                  <a:cubicBezTo>
                    <a:pt x="2" y="5"/>
                    <a:pt x="2" y="5"/>
                    <a:pt x="3" y="4"/>
                  </a:cubicBezTo>
                  <a:cubicBezTo>
                    <a:pt x="3" y="4"/>
                    <a:pt x="4" y="3"/>
                    <a:pt x="4" y="2"/>
                  </a:cubicBezTo>
                  <a:cubicBezTo>
                    <a:pt x="4" y="1"/>
                    <a:pt x="3" y="1"/>
                    <a:pt x="2" y="1"/>
                  </a:cubicBezTo>
                </a:path>
              </a:pathLst>
            </a:custGeom>
            <a:solidFill>
              <a:schemeClr val="tx2"/>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grpSp>
          <p:nvGrpSpPr>
            <p:cNvPr id="130" name="Group 71">
              <a:extLst>
                <a:ext uri="{FF2B5EF4-FFF2-40B4-BE49-F238E27FC236}">
                  <a16:creationId xmlns:a16="http://schemas.microsoft.com/office/drawing/2014/main" id="{FB3AB9C5-CAA8-E50B-A9D5-C6555FBEC317}"/>
                </a:ext>
              </a:extLst>
            </p:cNvPr>
            <p:cNvGrpSpPr/>
            <p:nvPr/>
          </p:nvGrpSpPr>
          <p:grpSpPr>
            <a:xfrm>
              <a:off x="6961159" y="2616040"/>
              <a:ext cx="235313" cy="278855"/>
              <a:chOff x="2019592" y="4316962"/>
              <a:chExt cx="212093" cy="251339"/>
            </a:xfrm>
            <a:solidFill>
              <a:schemeClr val="bg2"/>
            </a:solidFill>
          </p:grpSpPr>
          <p:sp>
            <p:nvSpPr>
              <p:cNvPr id="143" name="Freeform 97">
                <a:extLst>
                  <a:ext uri="{FF2B5EF4-FFF2-40B4-BE49-F238E27FC236}">
                    <a16:creationId xmlns:a16="http://schemas.microsoft.com/office/drawing/2014/main" id="{744A1132-13DD-6EC0-9BAC-43CDBC7AEF16}"/>
                  </a:ext>
                </a:extLst>
              </p:cNvPr>
              <p:cNvSpPr>
                <a:spLocks/>
              </p:cNvSpPr>
              <p:nvPr/>
            </p:nvSpPr>
            <p:spPr bwMode="auto">
              <a:xfrm>
                <a:off x="2019592" y="4329488"/>
                <a:ext cx="212093" cy="238813"/>
              </a:xfrm>
              <a:custGeom>
                <a:avLst/>
                <a:gdLst/>
                <a:ahLst/>
                <a:cxnLst>
                  <a:cxn ang="0">
                    <a:pos x="180" y="6"/>
                  </a:cxn>
                  <a:cxn ang="0">
                    <a:pos x="144" y="10"/>
                  </a:cxn>
                  <a:cxn ang="0">
                    <a:pos x="119" y="23"/>
                  </a:cxn>
                  <a:cxn ang="0">
                    <a:pos x="116" y="34"/>
                  </a:cxn>
                  <a:cxn ang="0">
                    <a:pos x="109" y="42"/>
                  </a:cxn>
                  <a:cxn ang="0">
                    <a:pos x="121" y="55"/>
                  </a:cxn>
                  <a:cxn ang="0">
                    <a:pos x="126" y="74"/>
                  </a:cxn>
                  <a:cxn ang="0">
                    <a:pos x="117" y="83"/>
                  </a:cxn>
                  <a:cxn ang="0">
                    <a:pos x="109" y="93"/>
                  </a:cxn>
                  <a:cxn ang="0">
                    <a:pos x="114" y="112"/>
                  </a:cxn>
                  <a:cxn ang="0">
                    <a:pos x="98" y="105"/>
                  </a:cxn>
                  <a:cxn ang="0">
                    <a:pos x="96" y="89"/>
                  </a:cxn>
                  <a:cxn ang="0">
                    <a:pos x="97" y="78"/>
                  </a:cxn>
                  <a:cxn ang="0">
                    <a:pos x="113" y="75"/>
                  </a:cxn>
                  <a:cxn ang="0">
                    <a:pos x="102" y="58"/>
                  </a:cxn>
                  <a:cxn ang="0">
                    <a:pos x="100" y="46"/>
                  </a:cxn>
                  <a:cxn ang="0">
                    <a:pos x="82" y="47"/>
                  </a:cxn>
                  <a:cxn ang="0">
                    <a:pos x="69" y="71"/>
                  </a:cxn>
                  <a:cxn ang="0">
                    <a:pos x="70" y="90"/>
                  </a:cxn>
                  <a:cxn ang="0">
                    <a:pos x="65" y="96"/>
                  </a:cxn>
                  <a:cxn ang="0">
                    <a:pos x="54" y="122"/>
                  </a:cxn>
                  <a:cxn ang="0">
                    <a:pos x="39" y="133"/>
                  </a:cxn>
                  <a:cxn ang="0">
                    <a:pos x="34" y="147"/>
                  </a:cxn>
                  <a:cxn ang="0">
                    <a:pos x="22" y="158"/>
                  </a:cxn>
                  <a:cxn ang="0">
                    <a:pos x="29" y="164"/>
                  </a:cxn>
                  <a:cxn ang="0">
                    <a:pos x="40" y="176"/>
                  </a:cxn>
                  <a:cxn ang="0">
                    <a:pos x="25" y="167"/>
                  </a:cxn>
                  <a:cxn ang="0">
                    <a:pos x="6" y="179"/>
                  </a:cxn>
                  <a:cxn ang="0">
                    <a:pos x="35" y="182"/>
                  </a:cxn>
                  <a:cxn ang="0">
                    <a:pos x="44" y="190"/>
                  </a:cxn>
                  <a:cxn ang="0">
                    <a:pos x="11" y="186"/>
                  </a:cxn>
                  <a:cxn ang="0">
                    <a:pos x="6" y="197"/>
                  </a:cxn>
                  <a:cxn ang="0">
                    <a:pos x="38" y="203"/>
                  </a:cxn>
                  <a:cxn ang="0">
                    <a:pos x="49" y="193"/>
                  </a:cxn>
                  <a:cxn ang="0">
                    <a:pos x="61" y="183"/>
                  </a:cxn>
                  <a:cxn ang="0">
                    <a:pos x="92" y="184"/>
                  </a:cxn>
                  <a:cxn ang="0">
                    <a:pos x="97" y="192"/>
                  </a:cxn>
                  <a:cxn ang="0">
                    <a:pos x="113" y="199"/>
                  </a:cxn>
                  <a:cxn ang="0">
                    <a:pos x="132" y="204"/>
                  </a:cxn>
                  <a:cxn ang="0">
                    <a:pos x="132" y="216"/>
                  </a:cxn>
                  <a:cxn ang="0">
                    <a:pos x="126" y="239"/>
                  </a:cxn>
                  <a:cxn ang="0">
                    <a:pos x="149" y="239"/>
                  </a:cxn>
                  <a:cxn ang="0">
                    <a:pos x="151" y="226"/>
                  </a:cxn>
                  <a:cxn ang="0">
                    <a:pos x="146" y="219"/>
                  </a:cxn>
                  <a:cxn ang="0">
                    <a:pos x="152" y="205"/>
                  </a:cxn>
                  <a:cxn ang="0">
                    <a:pos x="158" y="188"/>
                  </a:cxn>
                  <a:cxn ang="0">
                    <a:pos x="155" y="168"/>
                  </a:cxn>
                  <a:cxn ang="0">
                    <a:pos x="148" y="146"/>
                  </a:cxn>
                  <a:cxn ang="0">
                    <a:pos x="171" y="145"/>
                  </a:cxn>
                  <a:cxn ang="0">
                    <a:pos x="188" y="133"/>
                  </a:cxn>
                  <a:cxn ang="0">
                    <a:pos x="197" y="117"/>
                  </a:cxn>
                  <a:cxn ang="0">
                    <a:pos x="204" y="97"/>
                  </a:cxn>
                  <a:cxn ang="0">
                    <a:pos x="182" y="80"/>
                  </a:cxn>
                  <a:cxn ang="0">
                    <a:pos x="195" y="72"/>
                  </a:cxn>
                  <a:cxn ang="0">
                    <a:pos x="209" y="57"/>
                  </a:cxn>
                  <a:cxn ang="0">
                    <a:pos x="215" y="31"/>
                  </a:cxn>
                  <a:cxn ang="0">
                    <a:pos x="207" y="10"/>
                  </a:cxn>
                </a:cxnLst>
                <a:rect l="0" t="0" r="r" b="b"/>
                <a:pathLst>
                  <a:path w="216" h="243">
                    <a:moveTo>
                      <a:pt x="206" y="9"/>
                    </a:moveTo>
                    <a:cubicBezTo>
                      <a:pt x="204" y="9"/>
                      <a:pt x="202" y="9"/>
                      <a:pt x="201" y="9"/>
                    </a:cubicBezTo>
                    <a:cubicBezTo>
                      <a:pt x="199" y="9"/>
                      <a:pt x="199" y="9"/>
                      <a:pt x="198" y="8"/>
                    </a:cubicBezTo>
                    <a:cubicBezTo>
                      <a:pt x="198" y="5"/>
                      <a:pt x="200" y="2"/>
                      <a:pt x="197" y="1"/>
                    </a:cubicBezTo>
                    <a:cubicBezTo>
                      <a:pt x="194" y="0"/>
                      <a:pt x="192" y="2"/>
                      <a:pt x="190" y="2"/>
                    </a:cubicBezTo>
                    <a:cubicBezTo>
                      <a:pt x="187" y="4"/>
                      <a:pt x="183" y="4"/>
                      <a:pt x="180" y="6"/>
                    </a:cubicBezTo>
                    <a:cubicBezTo>
                      <a:pt x="180" y="6"/>
                      <a:pt x="179" y="6"/>
                      <a:pt x="179" y="6"/>
                    </a:cubicBezTo>
                    <a:cubicBezTo>
                      <a:pt x="179" y="7"/>
                      <a:pt x="179" y="7"/>
                      <a:pt x="179" y="7"/>
                    </a:cubicBezTo>
                    <a:cubicBezTo>
                      <a:pt x="177" y="9"/>
                      <a:pt x="173" y="8"/>
                      <a:pt x="170" y="8"/>
                    </a:cubicBezTo>
                    <a:cubicBezTo>
                      <a:pt x="166" y="8"/>
                      <a:pt x="162" y="5"/>
                      <a:pt x="158" y="5"/>
                    </a:cubicBezTo>
                    <a:cubicBezTo>
                      <a:pt x="154" y="5"/>
                      <a:pt x="153" y="6"/>
                      <a:pt x="150" y="8"/>
                    </a:cubicBezTo>
                    <a:cubicBezTo>
                      <a:pt x="148" y="8"/>
                      <a:pt x="146" y="9"/>
                      <a:pt x="144" y="10"/>
                    </a:cubicBezTo>
                    <a:cubicBezTo>
                      <a:pt x="140" y="10"/>
                      <a:pt x="137" y="10"/>
                      <a:pt x="135" y="12"/>
                    </a:cubicBezTo>
                    <a:cubicBezTo>
                      <a:pt x="134" y="13"/>
                      <a:pt x="134" y="13"/>
                      <a:pt x="134" y="13"/>
                    </a:cubicBezTo>
                    <a:cubicBezTo>
                      <a:pt x="133" y="14"/>
                      <a:pt x="132" y="14"/>
                      <a:pt x="131" y="15"/>
                    </a:cubicBezTo>
                    <a:cubicBezTo>
                      <a:pt x="129" y="16"/>
                      <a:pt x="127" y="16"/>
                      <a:pt x="125" y="18"/>
                    </a:cubicBezTo>
                    <a:cubicBezTo>
                      <a:pt x="124" y="18"/>
                      <a:pt x="123" y="20"/>
                      <a:pt x="122" y="21"/>
                    </a:cubicBezTo>
                    <a:cubicBezTo>
                      <a:pt x="121" y="21"/>
                      <a:pt x="119" y="22"/>
                      <a:pt x="119" y="23"/>
                    </a:cubicBezTo>
                    <a:cubicBezTo>
                      <a:pt x="119" y="24"/>
                      <a:pt x="119" y="25"/>
                      <a:pt x="119" y="25"/>
                    </a:cubicBezTo>
                    <a:cubicBezTo>
                      <a:pt x="119" y="26"/>
                      <a:pt x="118" y="27"/>
                      <a:pt x="118" y="27"/>
                    </a:cubicBezTo>
                    <a:cubicBezTo>
                      <a:pt x="118" y="27"/>
                      <a:pt x="117" y="28"/>
                      <a:pt x="117" y="29"/>
                    </a:cubicBezTo>
                    <a:cubicBezTo>
                      <a:pt x="117" y="30"/>
                      <a:pt x="117" y="31"/>
                      <a:pt x="117" y="31"/>
                    </a:cubicBezTo>
                    <a:cubicBezTo>
                      <a:pt x="117" y="32"/>
                      <a:pt x="116" y="32"/>
                      <a:pt x="116" y="32"/>
                    </a:cubicBezTo>
                    <a:cubicBezTo>
                      <a:pt x="116" y="33"/>
                      <a:pt x="117" y="33"/>
                      <a:pt x="116" y="34"/>
                    </a:cubicBezTo>
                    <a:cubicBezTo>
                      <a:pt x="116" y="34"/>
                      <a:pt x="114" y="35"/>
                      <a:pt x="113" y="35"/>
                    </a:cubicBezTo>
                    <a:cubicBezTo>
                      <a:pt x="111" y="36"/>
                      <a:pt x="109" y="36"/>
                      <a:pt x="109" y="33"/>
                    </a:cubicBezTo>
                    <a:cubicBezTo>
                      <a:pt x="108" y="32"/>
                      <a:pt x="108" y="31"/>
                      <a:pt x="107" y="30"/>
                    </a:cubicBezTo>
                    <a:cubicBezTo>
                      <a:pt x="105" y="29"/>
                      <a:pt x="103" y="36"/>
                      <a:pt x="103" y="38"/>
                    </a:cubicBezTo>
                    <a:cubicBezTo>
                      <a:pt x="104" y="39"/>
                      <a:pt x="104" y="40"/>
                      <a:pt x="104" y="41"/>
                    </a:cubicBezTo>
                    <a:cubicBezTo>
                      <a:pt x="105" y="43"/>
                      <a:pt x="107" y="43"/>
                      <a:pt x="109" y="42"/>
                    </a:cubicBezTo>
                    <a:cubicBezTo>
                      <a:pt x="110" y="41"/>
                      <a:pt x="110" y="39"/>
                      <a:pt x="112" y="41"/>
                    </a:cubicBezTo>
                    <a:cubicBezTo>
                      <a:pt x="112" y="41"/>
                      <a:pt x="113" y="42"/>
                      <a:pt x="113" y="42"/>
                    </a:cubicBezTo>
                    <a:cubicBezTo>
                      <a:pt x="113" y="43"/>
                      <a:pt x="114" y="43"/>
                      <a:pt x="114" y="43"/>
                    </a:cubicBezTo>
                    <a:cubicBezTo>
                      <a:pt x="116" y="46"/>
                      <a:pt x="115" y="51"/>
                      <a:pt x="115" y="54"/>
                    </a:cubicBezTo>
                    <a:cubicBezTo>
                      <a:pt x="115" y="56"/>
                      <a:pt x="115" y="56"/>
                      <a:pt x="118" y="56"/>
                    </a:cubicBezTo>
                    <a:cubicBezTo>
                      <a:pt x="119" y="56"/>
                      <a:pt x="120" y="55"/>
                      <a:pt x="121" y="55"/>
                    </a:cubicBezTo>
                    <a:cubicBezTo>
                      <a:pt x="123" y="56"/>
                      <a:pt x="124" y="57"/>
                      <a:pt x="125" y="57"/>
                    </a:cubicBezTo>
                    <a:cubicBezTo>
                      <a:pt x="126" y="60"/>
                      <a:pt x="130" y="56"/>
                      <a:pt x="131" y="57"/>
                    </a:cubicBezTo>
                    <a:cubicBezTo>
                      <a:pt x="132" y="58"/>
                      <a:pt x="132" y="59"/>
                      <a:pt x="131" y="60"/>
                    </a:cubicBezTo>
                    <a:cubicBezTo>
                      <a:pt x="129" y="62"/>
                      <a:pt x="126" y="61"/>
                      <a:pt x="125" y="63"/>
                    </a:cubicBezTo>
                    <a:cubicBezTo>
                      <a:pt x="124" y="65"/>
                      <a:pt x="125" y="68"/>
                      <a:pt x="125" y="70"/>
                    </a:cubicBezTo>
                    <a:cubicBezTo>
                      <a:pt x="125" y="72"/>
                      <a:pt x="125" y="72"/>
                      <a:pt x="126" y="74"/>
                    </a:cubicBezTo>
                    <a:cubicBezTo>
                      <a:pt x="126" y="74"/>
                      <a:pt x="127" y="75"/>
                      <a:pt x="127" y="75"/>
                    </a:cubicBezTo>
                    <a:cubicBezTo>
                      <a:pt x="127" y="76"/>
                      <a:pt x="127" y="77"/>
                      <a:pt x="127" y="78"/>
                    </a:cubicBezTo>
                    <a:cubicBezTo>
                      <a:pt x="129" y="78"/>
                      <a:pt x="130" y="77"/>
                      <a:pt x="129" y="80"/>
                    </a:cubicBezTo>
                    <a:cubicBezTo>
                      <a:pt x="129" y="81"/>
                      <a:pt x="129" y="81"/>
                      <a:pt x="127" y="81"/>
                    </a:cubicBezTo>
                    <a:cubicBezTo>
                      <a:pt x="124" y="82"/>
                      <a:pt x="122" y="81"/>
                      <a:pt x="119" y="82"/>
                    </a:cubicBezTo>
                    <a:cubicBezTo>
                      <a:pt x="118" y="82"/>
                      <a:pt x="118" y="83"/>
                      <a:pt x="117" y="83"/>
                    </a:cubicBezTo>
                    <a:cubicBezTo>
                      <a:pt x="116" y="83"/>
                      <a:pt x="116" y="83"/>
                      <a:pt x="115" y="83"/>
                    </a:cubicBezTo>
                    <a:cubicBezTo>
                      <a:pt x="113" y="83"/>
                      <a:pt x="113" y="83"/>
                      <a:pt x="112" y="84"/>
                    </a:cubicBezTo>
                    <a:cubicBezTo>
                      <a:pt x="110" y="85"/>
                      <a:pt x="110" y="85"/>
                      <a:pt x="110" y="87"/>
                    </a:cubicBezTo>
                    <a:cubicBezTo>
                      <a:pt x="110" y="87"/>
                      <a:pt x="109" y="88"/>
                      <a:pt x="109" y="88"/>
                    </a:cubicBezTo>
                    <a:cubicBezTo>
                      <a:pt x="109" y="89"/>
                      <a:pt x="109" y="90"/>
                      <a:pt x="109" y="91"/>
                    </a:cubicBezTo>
                    <a:cubicBezTo>
                      <a:pt x="109" y="92"/>
                      <a:pt x="109" y="92"/>
                      <a:pt x="109" y="93"/>
                    </a:cubicBezTo>
                    <a:cubicBezTo>
                      <a:pt x="110" y="94"/>
                      <a:pt x="110" y="94"/>
                      <a:pt x="110" y="95"/>
                    </a:cubicBezTo>
                    <a:cubicBezTo>
                      <a:pt x="110" y="96"/>
                      <a:pt x="109" y="97"/>
                      <a:pt x="108" y="98"/>
                    </a:cubicBezTo>
                    <a:cubicBezTo>
                      <a:pt x="107" y="101"/>
                      <a:pt x="109" y="101"/>
                      <a:pt x="110" y="104"/>
                    </a:cubicBezTo>
                    <a:cubicBezTo>
                      <a:pt x="110" y="105"/>
                      <a:pt x="110" y="106"/>
                      <a:pt x="111" y="107"/>
                    </a:cubicBezTo>
                    <a:cubicBezTo>
                      <a:pt x="111" y="108"/>
                      <a:pt x="112" y="109"/>
                      <a:pt x="113" y="109"/>
                    </a:cubicBezTo>
                    <a:cubicBezTo>
                      <a:pt x="114" y="110"/>
                      <a:pt x="115" y="111"/>
                      <a:pt x="114" y="112"/>
                    </a:cubicBezTo>
                    <a:cubicBezTo>
                      <a:pt x="114" y="112"/>
                      <a:pt x="114" y="112"/>
                      <a:pt x="113" y="112"/>
                    </a:cubicBezTo>
                    <a:cubicBezTo>
                      <a:pt x="113" y="112"/>
                      <a:pt x="112" y="111"/>
                      <a:pt x="112" y="111"/>
                    </a:cubicBezTo>
                    <a:cubicBezTo>
                      <a:pt x="111" y="110"/>
                      <a:pt x="110" y="109"/>
                      <a:pt x="109" y="108"/>
                    </a:cubicBezTo>
                    <a:cubicBezTo>
                      <a:pt x="108" y="107"/>
                      <a:pt x="108" y="107"/>
                      <a:pt x="107" y="106"/>
                    </a:cubicBezTo>
                    <a:cubicBezTo>
                      <a:pt x="105" y="105"/>
                      <a:pt x="104" y="106"/>
                      <a:pt x="103" y="106"/>
                    </a:cubicBezTo>
                    <a:cubicBezTo>
                      <a:pt x="101" y="106"/>
                      <a:pt x="99" y="105"/>
                      <a:pt x="98" y="105"/>
                    </a:cubicBezTo>
                    <a:cubicBezTo>
                      <a:pt x="96" y="104"/>
                      <a:pt x="95" y="104"/>
                      <a:pt x="94" y="104"/>
                    </a:cubicBezTo>
                    <a:cubicBezTo>
                      <a:pt x="92" y="103"/>
                      <a:pt x="91" y="100"/>
                      <a:pt x="93" y="99"/>
                    </a:cubicBezTo>
                    <a:cubicBezTo>
                      <a:pt x="94" y="98"/>
                      <a:pt x="100" y="100"/>
                      <a:pt x="99" y="97"/>
                    </a:cubicBezTo>
                    <a:cubicBezTo>
                      <a:pt x="98" y="95"/>
                      <a:pt x="97" y="96"/>
                      <a:pt x="97" y="95"/>
                    </a:cubicBezTo>
                    <a:cubicBezTo>
                      <a:pt x="97" y="94"/>
                      <a:pt x="97" y="92"/>
                      <a:pt x="97" y="91"/>
                    </a:cubicBezTo>
                    <a:cubicBezTo>
                      <a:pt x="97" y="90"/>
                      <a:pt x="96" y="90"/>
                      <a:pt x="96" y="89"/>
                    </a:cubicBezTo>
                    <a:cubicBezTo>
                      <a:pt x="96" y="89"/>
                      <a:pt x="97" y="88"/>
                      <a:pt x="97" y="88"/>
                    </a:cubicBezTo>
                    <a:cubicBezTo>
                      <a:pt x="97" y="88"/>
                      <a:pt x="97" y="87"/>
                      <a:pt x="97" y="86"/>
                    </a:cubicBezTo>
                    <a:cubicBezTo>
                      <a:pt x="96" y="84"/>
                      <a:pt x="95" y="83"/>
                      <a:pt x="94" y="82"/>
                    </a:cubicBezTo>
                    <a:cubicBezTo>
                      <a:pt x="94" y="81"/>
                      <a:pt x="94" y="81"/>
                      <a:pt x="94" y="80"/>
                    </a:cubicBezTo>
                    <a:cubicBezTo>
                      <a:pt x="93" y="80"/>
                      <a:pt x="93" y="80"/>
                      <a:pt x="93" y="79"/>
                    </a:cubicBezTo>
                    <a:cubicBezTo>
                      <a:pt x="93" y="77"/>
                      <a:pt x="95" y="78"/>
                      <a:pt x="97" y="78"/>
                    </a:cubicBezTo>
                    <a:cubicBezTo>
                      <a:pt x="98" y="78"/>
                      <a:pt x="98" y="78"/>
                      <a:pt x="100" y="78"/>
                    </a:cubicBezTo>
                    <a:cubicBezTo>
                      <a:pt x="101" y="78"/>
                      <a:pt x="102" y="77"/>
                      <a:pt x="102" y="77"/>
                    </a:cubicBezTo>
                    <a:cubicBezTo>
                      <a:pt x="103" y="77"/>
                      <a:pt x="104" y="77"/>
                      <a:pt x="105" y="77"/>
                    </a:cubicBezTo>
                    <a:cubicBezTo>
                      <a:pt x="107" y="76"/>
                      <a:pt x="106" y="76"/>
                      <a:pt x="107" y="75"/>
                    </a:cubicBezTo>
                    <a:cubicBezTo>
                      <a:pt x="108" y="72"/>
                      <a:pt x="109" y="75"/>
                      <a:pt x="111" y="75"/>
                    </a:cubicBezTo>
                    <a:cubicBezTo>
                      <a:pt x="111" y="75"/>
                      <a:pt x="112" y="75"/>
                      <a:pt x="113" y="75"/>
                    </a:cubicBezTo>
                    <a:cubicBezTo>
                      <a:pt x="113" y="74"/>
                      <a:pt x="113" y="72"/>
                      <a:pt x="112" y="72"/>
                    </a:cubicBezTo>
                    <a:cubicBezTo>
                      <a:pt x="112" y="71"/>
                      <a:pt x="111" y="71"/>
                      <a:pt x="110" y="71"/>
                    </a:cubicBezTo>
                    <a:cubicBezTo>
                      <a:pt x="110" y="70"/>
                      <a:pt x="108" y="69"/>
                      <a:pt x="108" y="68"/>
                    </a:cubicBezTo>
                    <a:cubicBezTo>
                      <a:pt x="107" y="68"/>
                      <a:pt x="108" y="67"/>
                      <a:pt x="108" y="66"/>
                    </a:cubicBezTo>
                    <a:cubicBezTo>
                      <a:pt x="108" y="64"/>
                      <a:pt x="107" y="64"/>
                      <a:pt x="105" y="63"/>
                    </a:cubicBezTo>
                    <a:cubicBezTo>
                      <a:pt x="103" y="62"/>
                      <a:pt x="103" y="60"/>
                      <a:pt x="102" y="58"/>
                    </a:cubicBezTo>
                    <a:cubicBezTo>
                      <a:pt x="101" y="57"/>
                      <a:pt x="99" y="56"/>
                      <a:pt x="98" y="55"/>
                    </a:cubicBezTo>
                    <a:cubicBezTo>
                      <a:pt x="97" y="54"/>
                      <a:pt x="97" y="55"/>
                      <a:pt x="97" y="53"/>
                    </a:cubicBezTo>
                    <a:cubicBezTo>
                      <a:pt x="97" y="52"/>
                      <a:pt x="98" y="51"/>
                      <a:pt x="99" y="50"/>
                    </a:cubicBezTo>
                    <a:cubicBezTo>
                      <a:pt x="100" y="49"/>
                      <a:pt x="101" y="48"/>
                      <a:pt x="102" y="47"/>
                    </a:cubicBezTo>
                    <a:cubicBezTo>
                      <a:pt x="104" y="47"/>
                      <a:pt x="105" y="46"/>
                      <a:pt x="106" y="45"/>
                    </a:cubicBezTo>
                    <a:cubicBezTo>
                      <a:pt x="104" y="45"/>
                      <a:pt x="102" y="45"/>
                      <a:pt x="100" y="46"/>
                    </a:cubicBezTo>
                    <a:cubicBezTo>
                      <a:pt x="99" y="47"/>
                      <a:pt x="98" y="48"/>
                      <a:pt x="97" y="49"/>
                    </a:cubicBezTo>
                    <a:cubicBezTo>
                      <a:pt x="95" y="51"/>
                      <a:pt x="93" y="53"/>
                      <a:pt x="92" y="53"/>
                    </a:cubicBezTo>
                    <a:cubicBezTo>
                      <a:pt x="90" y="53"/>
                      <a:pt x="86" y="53"/>
                      <a:pt x="85" y="51"/>
                    </a:cubicBezTo>
                    <a:cubicBezTo>
                      <a:pt x="85" y="51"/>
                      <a:pt x="85" y="51"/>
                      <a:pt x="85" y="51"/>
                    </a:cubicBezTo>
                    <a:cubicBezTo>
                      <a:pt x="85" y="50"/>
                      <a:pt x="84" y="50"/>
                      <a:pt x="84" y="49"/>
                    </a:cubicBezTo>
                    <a:cubicBezTo>
                      <a:pt x="84" y="48"/>
                      <a:pt x="83" y="47"/>
                      <a:pt x="82" y="47"/>
                    </a:cubicBezTo>
                    <a:cubicBezTo>
                      <a:pt x="78" y="47"/>
                      <a:pt x="77" y="50"/>
                      <a:pt x="77" y="53"/>
                    </a:cubicBezTo>
                    <a:cubicBezTo>
                      <a:pt x="77" y="56"/>
                      <a:pt x="77" y="57"/>
                      <a:pt x="75" y="60"/>
                    </a:cubicBezTo>
                    <a:cubicBezTo>
                      <a:pt x="75" y="60"/>
                      <a:pt x="74" y="62"/>
                      <a:pt x="73" y="62"/>
                    </a:cubicBezTo>
                    <a:cubicBezTo>
                      <a:pt x="72" y="63"/>
                      <a:pt x="69" y="61"/>
                      <a:pt x="67" y="60"/>
                    </a:cubicBezTo>
                    <a:cubicBezTo>
                      <a:pt x="67" y="61"/>
                      <a:pt x="67" y="62"/>
                      <a:pt x="67" y="63"/>
                    </a:cubicBezTo>
                    <a:cubicBezTo>
                      <a:pt x="66" y="66"/>
                      <a:pt x="68" y="68"/>
                      <a:pt x="69" y="71"/>
                    </a:cubicBezTo>
                    <a:cubicBezTo>
                      <a:pt x="69" y="72"/>
                      <a:pt x="68" y="73"/>
                      <a:pt x="69" y="74"/>
                    </a:cubicBezTo>
                    <a:cubicBezTo>
                      <a:pt x="69" y="75"/>
                      <a:pt x="72" y="75"/>
                      <a:pt x="73" y="77"/>
                    </a:cubicBezTo>
                    <a:cubicBezTo>
                      <a:pt x="73" y="79"/>
                      <a:pt x="72" y="80"/>
                      <a:pt x="72" y="81"/>
                    </a:cubicBezTo>
                    <a:cubicBezTo>
                      <a:pt x="72" y="83"/>
                      <a:pt x="72" y="84"/>
                      <a:pt x="72" y="85"/>
                    </a:cubicBezTo>
                    <a:cubicBezTo>
                      <a:pt x="72" y="86"/>
                      <a:pt x="71" y="87"/>
                      <a:pt x="71" y="88"/>
                    </a:cubicBezTo>
                    <a:cubicBezTo>
                      <a:pt x="71" y="89"/>
                      <a:pt x="70" y="90"/>
                      <a:pt x="70" y="90"/>
                    </a:cubicBezTo>
                    <a:cubicBezTo>
                      <a:pt x="70" y="91"/>
                      <a:pt x="70" y="91"/>
                      <a:pt x="70" y="91"/>
                    </a:cubicBezTo>
                    <a:cubicBezTo>
                      <a:pt x="70" y="92"/>
                      <a:pt x="70" y="92"/>
                      <a:pt x="70" y="92"/>
                    </a:cubicBezTo>
                    <a:cubicBezTo>
                      <a:pt x="70" y="92"/>
                      <a:pt x="69" y="93"/>
                      <a:pt x="69" y="93"/>
                    </a:cubicBezTo>
                    <a:cubicBezTo>
                      <a:pt x="69" y="94"/>
                      <a:pt x="68" y="93"/>
                      <a:pt x="68" y="94"/>
                    </a:cubicBezTo>
                    <a:cubicBezTo>
                      <a:pt x="67" y="94"/>
                      <a:pt x="66" y="95"/>
                      <a:pt x="66" y="95"/>
                    </a:cubicBezTo>
                    <a:cubicBezTo>
                      <a:pt x="65" y="95"/>
                      <a:pt x="65" y="95"/>
                      <a:pt x="65" y="96"/>
                    </a:cubicBezTo>
                    <a:cubicBezTo>
                      <a:pt x="64" y="97"/>
                      <a:pt x="65" y="97"/>
                      <a:pt x="65" y="98"/>
                    </a:cubicBezTo>
                    <a:cubicBezTo>
                      <a:pt x="65" y="98"/>
                      <a:pt x="64" y="99"/>
                      <a:pt x="64" y="99"/>
                    </a:cubicBezTo>
                    <a:cubicBezTo>
                      <a:pt x="63" y="100"/>
                      <a:pt x="63" y="102"/>
                      <a:pt x="63" y="103"/>
                    </a:cubicBezTo>
                    <a:cubicBezTo>
                      <a:pt x="63" y="104"/>
                      <a:pt x="63" y="106"/>
                      <a:pt x="62" y="107"/>
                    </a:cubicBezTo>
                    <a:cubicBezTo>
                      <a:pt x="62" y="109"/>
                      <a:pt x="60" y="110"/>
                      <a:pt x="60" y="111"/>
                    </a:cubicBezTo>
                    <a:cubicBezTo>
                      <a:pt x="58" y="114"/>
                      <a:pt x="55" y="117"/>
                      <a:pt x="54" y="122"/>
                    </a:cubicBezTo>
                    <a:cubicBezTo>
                      <a:pt x="53" y="121"/>
                      <a:pt x="51" y="123"/>
                      <a:pt x="50" y="124"/>
                    </a:cubicBezTo>
                    <a:cubicBezTo>
                      <a:pt x="49" y="125"/>
                      <a:pt x="49" y="126"/>
                      <a:pt x="49" y="127"/>
                    </a:cubicBezTo>
                    <a:cubicBezTo>
                      <a:pt x="49" y="127"/>
                      <a:pt x="49" y="128"/>
                      <a:pt x="48" y="128"/>
                    </a:cubicBezTo>
                    <a:cubicBezTo>
                      <a:pt x="48" y="126"/>
                      <a:pt x="43" y="126"/>
                      <a:pt x="42" y="127"/>
                    </a:cubicBezTo>
                    <a:cubicBezTo>
                      <a:pt x="41" y="128"/>
                      <a:pt x="41" y="128"/>
                      <a:pt x="41" y="129"/>
                    </a:cubicBezTo>
                    <a:cubicBezTo>
                      <a:pt x="40" y="130"/>
                      <a:pt x="40" y="131"/>
                      <a:pt x="39" y="133"/>
                    </a:cubicBezTo>
                    <a:cubicBezTo>
                      <a:pt x="39" y="134"/>
                      <a:pt x="38" y="134"/>
                      <a:pt x="38" y="135"/>
                    </a:cubicBezTo>
                    <a:cubicBezTo>
                      <a:pt x="38" y="136"/>
                      <a:pt x="38" y="137"/>
                      <a:pt x="38" y="138"/>
                    </a:cubicBezTo>
                    <a:cubicBezTo>
                      <a:pt x="38" y="140"/>
                      <a:pt x="39" y="140"/>
                      <a:pt x="39" y="141"/>
                    </a:cubicBezTo>
                    <a:cubicBezTo>
                      <a:pt x="40" y="143"/>
                      <a:pt x="39" y="144"/>
                      <a:pt x="40" y="145"/>
                    </a:cubicBezTo>
                    <a:cubicBezTo>
                      <a:pt x="39" y="145"/>
                      <a:pt x="39" y="145"/>
                      <a:pt x="38" y="146"/>
                    </a:cubicBezTo>
                    <a:cubicBezTo>
                      <a:pt x="36" y="146"/>
                      <a:pt x="36" y="146"/>
                      <a:pt x="34" y="147"/>
                    </a:cubicBezTo>
                    <a:cubicBezTo>
                      <a:pt x="34" y="147"/>
                      <a:pt x="33" y="147"/>
                      <a:pt x="32" y="147"/>
                    </a:cubicBezTo>
                    <a:cubicBezTo>
                      <a:pt x="32" y="148"/>
                      <a:pt x="32" y="148"/>
                      <a:pt x="32" y="149"/>
                    </a:cubicBezTo>
                    <a:cubicBezTo>
                      <a:pt x="30" y="150"/>
                      <a:pt x="30" y="149"/>
                      <a:pt x="29" y="151"/>
                    </a:cubicBezTo>
                    <a:cubicBezTo>
                      <a:pt x="29" y="152"/>
                      <a:pt x="29" y="154"/>
                      <a:pt x="29" y="156"/>
                    </a:cubicBezTo>
                    <a:cubicBezTo>
                      <a:pt x="29" y="158"/>
                      <a:pt x="28" y="157"/>
                      <a:pt x="26" y="157"/>
                    </a:cubicBezTo>
                    <a:cubicBezTo>
                      <a:pt x="25" y="157"/>
                      <a:pt x="23" y="158"/>
                      <a:pt x="22" y="158"/>
                    </a:cubicBezTo>
                    <a:cubicBezTo>
                      <a:pt x="20" y="159"/>
                      <a:pt x="15" y="162"/>
                      <a:pt x="16" y="164"/>
                    </a:cubicBezTo>
                    <a:cubicBezTo>
                      <a:pt x="17" y="165"/>
                      <a:pt x="19" y="165"/>
                      <a:pt x="20" y="164"/>
                    </a:cubicBezTo>
                    <a:cubicBezTo>
                      <a:pt x="20" y="164"/>
                      <a:pt x="21" y="163"/>
                      <a:pt x="21" y="163"/>
                    </a:cubicBezTo>
                    <a:cubicBezTo>
                      <a:pt x="22" y="162"/>
                      <a:pt x="24" y="162"/>
                      <a:pt x="24" y="162"/>
                    </a:cubicBezTo>
                    <a:cubicBezTo>
                      <a:pt x="26" y="161"/>
                      <a:pt x="26" y="161"/>
                      <a:pt x="28" y="162"/>
                    </a:cubicBezTo>
                    <a:cubicBezTo>
                      <a:pt x="28" y="162"/>
                      <a:pt x="29" y="163"/>
                      <a:pt x="29" y="164"/>
                    </a:cubicBezTo>
                    <a:cubicBezTo>
                      <a:pt x="30" y="164"/>
                      <a:pt x="32" y="164"/>
                      <a:pt x="33" y="164"/>
                    </a:cubicBezTo>
                    <a:cubicBezTo>
                      <a:pt x="34" y="164"/>
                      <a:pt x="40" y="161"/>
                      <a:pt x="40" y="163"/>
                    </a:cubicBezTo>
                    <a:cubicBezTo>
                      <a:pt x="41" y="164"/>
                      <a:pt x="37" y="167"/>
                      <a:pt x="36" y="167"/>
                    </a:cubicBezTo>
                    <a:cubicBezTo>
                      <a:pt x="35" y="168"/>
                      <a:pt x="35" y="169"/>
                      <a:pt x="35" y="170"/>
                    </a:cubicBezTo>
                    <a:cubicBezTo>
                      <a:pt x="37" y="170"/>
                      <a:pt x="39" y="171"/>
                      <a:pt x="40" y="172"/>
                    </a:cubicBezTo>
                    <a:cubicBezTo>
                      <a:pt x="40" y="173"/>
                      <a:pt x="40" y="175"/>
                      <a:pt x="40" y="176"/>
                    </a:cubicBezTo>
                    <a:cubicBezTo>
                      <a:pt x="41" y="177"/>
                      <a:pt x="44" y="177"/>
                      <a:pt x="44" y="178"/>
                    </a:cubicBezTo>
                    <a:cubicBezTo>
                      <a:pt x="45" y="179"/>
                      <a:pt x="44" y="180"/>
                      <a:pt x="44" y="181"/>
                    </a:cubicBezTo>
                    <a:cubicBezTo>
                      <a:pt x="39" y="181"/>
                      <a:pt x="36" y="176"/>
                      <a:pt x="34" y="172"/>
                    </a:cubicBezTo>
                    <a:cubicBezTo>
                      <a:pt x="33" y="171"/>
                      <a:pt x="31" y="170"/>
                      <a:pt x="30" y="169"/>
                    </a:cubicBezTo>
                    <a:cubicBezTo>
                      <a:pt x="29" y="169"/>
                      <a:pt x="28" y="169"/>
                      <a:pt x="28" y="168"/>
                    </a:cubicBezTo>
                    <a:cubicBezTo>
                      <a:pt x="27" y="167"/>
                      <a:pt x="27" y="167"/>
                      <a:pt x="25" y="167"/>
                    </a:cubicBezTo>
                    <a:cubicBezTo>
                      <a:pt x="23" y="167"/>
                      <a:pt x="23" y="168"/>
                      <a:pt x="22" y="169"/>
                    </a:cubicBezTo>
                    <a:cubicBezTo>
                      <a:pt x="20" y="170"/>
                      <a:pt x="17" y="169"/>
                      <a:pt x="15" y="169"/>
                    </a:cubicBezTo>
                    <a:cubicBezTo>
                      <a:pt x="13" y="169"/>
                      <a:pt x="13" y="169"/>
                      <a:pt x="12" y="169"/>
                    </a:cubicBezTo>
                    <a:cubicBezTo>
                      <a:pt x="12" y="170"/>
                      <a:pt x="11" y="170"/>
                      <a:pt x="11" y="171"/>
                    </a:cubicBezTo>
                    <a:cubicBezTo>
                      <a:pt x="10" y="171"/>
                      <a:pt x="10" y="171"/>
                      <a:pt x="9" y="172"/>
                    </a:cubicBezTo>
                    <a:cubicBezTo>
                      <a:pt x="8" y="173"/>
                      <a:pt x="5" y="177"/>
                      <a:pt x="6" y="179"/>
                    </a:cubicBezTo>
                    <a:cubicBezTo>
                      <a:pt x="8" y="179"/>
                      <a:pt x="12" y="178"/>
                      <a:pt x="13" y="180"/>
                    </a:cubicBezTo>
                    <a:cubicBezTo>
                      <a:pt x="14" y="180"/>
                      <a:pt x="14" y="181"/>
                      <a:pt x="14" y="182"/>
                    </a:cubicBezTo>
                    <a:cubicBezTo>
                      <a:pt x="15" y="183"/>
                      <a:pt x="16" y="183"/>
                      <a:pt x="18" y="184"/>
                    </a:cubicBezTo>
                    <a:cubicBezTo>
                      <a:pt x="22" y="184"/>
                      <a:pt x="23" y="187"/>
                      <a:pt x="27" y="185"/>
                    </a:cubicBezTo>
                    <a:cubicBezTo>
                      <a:pt x="29" y="184"/>
                      <a:pt x="31" y="183"/>
                      <a:pt x="33" y="182"/>
                    </a:cubicBezTo>
                    <a:cubicBezTo>
                      <a:pt x="34" y="182"/>
                      <a:pt x="34" y="182"/>
                      <a:pt x="35" y="182"/>
                    </a:cubicBezTo>
                    <a:cubicBezTo>
                      <a:pt x="36" y="182"/>
                      <a:pt x="37" y="181"/>
                      <a:pt x="37" y="181"/>
                    </a:cubicBezTo>
                    <a:cubicBezTo>
                      <a:pt x="38" y="181"/>
                      <a:pt x="39" y="182"/>
                      <a:pt x="40" y="183"/>
                    </a:cubicBezTo>
                    <a:cubicBezTo>
                      <a:pt x="40" y="185"/>
                      <a:pt x="39" y="186"/>
                      <a:pt x="41" y="186"/>
                    </a:cubicBezTo>
                    <a:cubicBezTo>
                      <a:pt x="42" y="187"/>
                      <a:pt x="46" y="184"/>
                      <a:pt x="47" y="186"/>
                    </a:cubicBezTo>
                    <a:cubicBezTo>
                      <a:pt x="48" y="186"/>
                      <a:pt x="48" y="190"/>
                      <a:pt x="48" y="190"/>
                    </a:cubicBezTo>
                    <a:cubicBezTo>
                      <a:pt x="47" y="191"/>
                      <a:pt x="45" y="190"/>
                      <a:pt x="44" y="190"/>
                    </a:cubicBezTo>
                    <a:cubicBezTo>
                      <a:pt x="41" y="189"/>
                      <a:pt x="39" y="189"/>
                      <a:pt x="36" y="188"/>
                    </a:cubicBezTo>
                    <a:cubicBezTo>
                      <a:pt x="35" y="188"/>
                      <a:pt x="34" y="187"/>
                      <a:pt x="33" y="188"/>
                    </a:cubicBezTo>
                    <a:cubicBezTo>
                      <a:pt x="32" y="188"/>
                      <a:pt x="31" y="188"/>
                      <a:pt x="30" y="188"/>
                    </a:cubicBezTo>
                    <a:cubicBezTo>
                      <a:pt x="27" y="189"/>
                      <a:pt x="24" y="188"/>
                      <a:pt x="21" y="188"/>
                    </a:cubicBezTo>
                    <a:cubicBezTo>
                      <a:pt x="18" y="188"/>
                      <a:pt x="16" y="188"/>
                      <a:pt x="13" y="187"/>
                    </a:cubicBezTo>
                    <a:cubicBezTo>
                      <a:pt x="12" y="187"/>
                      <a:pt x="11" y="186"/>
                      <a:pt x="11" y="186"/>
                    </a:cubicBezTo>
                    <a:cubicBezTo>
                      <a:pt x="9" y="185"/>
                      <a:pt x="8" y="183"/>
                      <a:pt x="6" y="183"/>
                    </a:cubicBezTo>
                    <a:cubicBezTo>
                      <a:pt x="3" y="182"/>
                      <a:pt x="1" y="184"/>
                      <a:pt x="1" y="187"/>
                    </a:cubicBezTo>
                    <a:cubicBezTo>
                      <a:pt x="1" y="188"/>
                      <a:pt x="1" y="189"/>
                      <a:pt x="0" y="190"/>
                    </a:cubicBezTo>
                    <a:cubicBezTo>
                      <a:pt x="0" y="192"/>
                      <a:pt x="1" y="192"/>
                      <a:pt x="1" y="193"/>
                    </a:cubicBezTo>
                    <a:cubicBezTo>
                      <a:pt x="2" y="194"/>
                      <a:pt x="2" y="195"/>
                      <a:pt x="3" y="196"/>
                    </a:cubicBezTo>
                    <a:cubicBezTo>
                      <a:pt x="4" y="197"/>
                      <a:pt x="5" y="197"/>
                      <a:pt x="6" y="197"/>
                    </a:cubicBezTo>
                    <a:cubicBezTo>
                      <a:pt x="7" y="198"/>
                      <a:pt x="9" y="199"/>
                      <a:pt x="11" y="198"/>
                    </a:cubicBezTo>
                    <a:cubicBezTo>
                      <a:pt x="12" y="197"/>
                      <a:pt x="12" y="196"/>
                      <a:pt x="12" y="196"/>
                    </a:cubicBezTo>
                    <a:cubicBezTo>
                      <a:pt x="13" y="195"/>
                      <a:pt x="17" y="194"/>
                      <a:pt x="18" y="194"/>
                    </a:cubicBezTo>
                    <a:cubicBezTo>
                      <a:pt x="21" y="194"/>
                      <a:pt x="22" y="196"/>
                      <a:pt x="23" y="198"/>
                    </a:cubicBezTo>
                    <a:cubicBezTo>
                      <a:pt x="25" y="200"/>
                      <a:pt x="30" y="201"/>
                      <a:pt x="33" y="202"/>
                    </a:cubicBezTo>
                    <a:cubicBezTo>
                      <a:pt x="35" y="203"/>
                      <a:pt x="36" y="204"/>
                      <a:pt x="38" y="203"/>
                    </a:cubicBezTo>
                    <a:cubicBezTo>
                      <a:pt x="39" y="203"/>
                      <a:pt x="40" y="202"/>
                      <a:pt x="41" y="201"/>
                    </a:cubicBezTo>
                    <a:cubicBezTo>
                      <a:pt x="41" y="200"/>
                      <a:pt x="42" y="199"/>
                      <a:pt x="42" y="199"/>
                    </a:cubicBezTo>
                    <a:cubicBezTo>
                      <a:pt x="42" y="198"/>
                      <a:pt x="43" y="197"/>
                      <a:pt x="44" y="196"/>
                    </a:cubicBezTo>
                    <a:cubicBezTo>
                      <a:pt x="44" y="195"/>
                      <a:pt x="44" y="195"/>
                      <a:pt x="46" y="194"/>
                    </a:cubicBezTo>
                    <a:cubicBezTo>
                      <a:pt x="47" y="194"/>
                      <a:pt x="48" y="194"/>
                      <a:pt x="49" y="193"/>
                    </a:cubicBezTo>
                    <a:cubicBezTo>
                      <a:pt x="49" y="193"/>
                      <a:pt x="49" y="193"/>
                      <a:pt x="49" y="193"/>
                    </a:cubicBezTo>
                    <a:cubicBezTo>
                      <a:pt x="49" y="192"/>
                      <a:pt x="49" y="192"/>
                      <a:pt x="50" y="192"/>
                    </a:cubicBezTo>
                    <a:cubicBezTo>
                      <a:pt x="51" y="191"/>
                      <a:pt x="51" y="191"/>
                      <a:pt x="51" y="190"/>
                    </a:cubicBezTo>
                    <a:cubicBezTo>
                      <a:pt x="52" y="189"/>
                      <a:pt x="53" y="188"/>
                      <a:pt x="54" y="188"/>
                    </a:cubicBezTo>
                    <a:cubicBezTo>
                      <a:pt x="55" y="187"/>
                      <a:pt x="55" y="187"/>
                      <a:pt x="56" y="187"/>
                    </a:cubicBezTo>
                    <a:cubicBezTo>
                      <a:pt x="57" y="186"/>
                      <a:pt x="58" y="186"/>
                      <a:pt x="59" y="185"/>
                    </a:cubicBezTo>
                    <a:cubicBezTo>
                      <a:pt x="60" y="185"/>
                      <a:pt x="60" y="184"/>
                      <a:pt x="61" y="183"/>
                    </a:cubicBezTo>
                    <a:cubicBezTo>
                      <a:pt x="62" y="183"/>
                      <a:pt x="63" y="183"/>
                      <a:pt x="64" y="183"/>
                    </a:cubicBezTo>
                    <a:cubicBezTo>
                      <a:pt x="65" y="183"/>
                      <a:pt x="66" y="182"/>
                      <a:pt x="67" y="182"/>
                    </a:cubicBezTo>
                    <a:cubicBezTo>
                      <a:pt x="70" y="182"/>
                      <a:pt x="73" y="182"/>
                      <a:pt x="76" y="182"/>
                    </a:cubicBezTo>
                    <a:cubicBezTo>
                      <a:pt x="79" y="182"/>
                      <a:pt x="80" y="184"/>
                      <a:pt x="82" y="184"/>
                    </a:cubicBezTo>
                    <a:cubicBezTo>
                      <a:pt x="84" y="185"/>
                      <a:pt x="86" y="184"/>
                      <a:pt x="88" y="184"/>
                    </a:cubicBezTo>
                    <a:cubicBezTo>
                      <a:pt x="89" y="184"/>
                      <a:pt x="91" y="184"/>
                      <a:pt x="92" y="184"/>
                    </a:cubicBezTo>
                    <a:cubicBezTo>
                      <a:pt x="93" y="184"/>
                      <a:pt x="94" y="183"/>
                      <a:pt x="96" y="182"/>
                    </a:cubicBezTo>
                    <a:cubicBezTo>
                      <a:pt x="96" y="182"/>
                      <a:pt x="97" y="182"/>
                      <a:pt x="98" y="182"/>
                    </a:cubicBezTo>
                    <a:cubicBezTo>
                      <a:pt x="99" y="182"/>
                      <a:pt x="100" y="182"/>
                      <a:pt x="100" y="182"/>
                    </a:cubicBezTo>
                    <a:cubicBezTo>
                      <a:pt x="103" y="182"/>
                      <a:pt x="104" y="185"/>
                      <a:pt x="103" y="187"/>
                    </a:cubicBezTo>
                    <a:cubicBezTo>
                      <a:pt x="103" y="188"/>
                      <a:pt x="100" y="190"/>
                      <a:pt x="98" y="191"/>
                    </a:cubicBezTo>
                    <a:cubicBezTo>
                      <a:pt x="98" y="191"/>
                      <a:pt x="97" y="191"/>
                      <a:pt x="97" y="192"/>
                    </a:cubicBezTo>
                    <a:cubicBezTo>
                      <a:pt x="97" y="193"/>
                      <a:pt x="98" y="193"/>
                      <a:pt x="99" y="193"/>
                    </a:cubicBezTo>
                    <a:cubicBezTo>
                      <a:pt x="101" y="194"/>
                      <a:pt x="102" y="194"/>
                      <a:pt x="104" y="195"/>
                    </a:cubicBezTo>
                    <a:cubicBezTo>
                      <a:pt x="106" y="196"/>
                      <a:pt x="106" y="196"/>
                      <a:pt x="107" y="197"/>
                    </a:cubicBezTo>
                    <a:cubicBezTo>
                      <a:pt x="107" y="197"/>
                      <a:pt x="108" y="198"/>
                      <a:pt x="108" y="198"/>
                    </a:cubicBezTo>
                    <a:cubicBezTo>
                      <a:pt x="109" y="198"/>
                      <a:pt x="109" y="199"/>
                      <a:pt x="109" y="199"/>
                    </a:cubicBezTo>
                    <a:cubicBezTo>
                      <a:pt x="111" y="200"/>
                      <a:pt x="112" y="200"/>
                      <a:pt x="113" y="199"/>
                    </a:cubicBezTo>
                    <a:cubicBezTo>
                      <a:pt x="116" y="198"/>
                      <a:pt x="118" y="197"/>
                      <a:pt x="121" y="197"/>
                    </a:cubicBezTo>
                    <a:cubicBezTo>
                      <a:pt x="123" y="197"/>
                      <a:pt x="123" y="197"/>
                      <a:pt x="124" y="199"/>
                    </a:cubicBezTo>
                    <a:cubicBezTo>
                      <a:pt x="124" y="199"/>
                      <a:pt x="125" y="200"/>
                      <a:pt x="125" y="200"/>
                    </a:cubicBezTo>
                    <a:cubicBezTo>
                      <a:pt x="126" y="201"/>
                      <a:pt x="126" y="201"/>
                      <a:pt x="127" y="202"/>
                    </a:cubicBezTo>
                    <a:cubicBezTo>
                      <a:pt x="127" y="202"/>
                      <a:pt x="128" y="203"/>
                      <a:pt x="129" y="203"/>
                    </a:cubicBezTo>
                    <a:cubicBezTo>
                      <a:pt x="130" y="204"/>
                      <a:pt x="131" y="204"/>
                      <a:pt x="132" y="204"/>
                    </a:cubicBezTo>
                    <a:cubicBezTo>
                      <a:pt x="133" y="205"/>
                      <a:pt x="135" y="205"/>
                      <a:pt x="136" y="205"/>
                    </a:cubicBezTo>
                    <a:cubicBezTo>
                      <a:pt x="136" y="206"/>
                      <a:pt x="137" y="207"/>
                      <a:pt x="137" y="208"/>
                    </a:cubicBezTo>
                    <a:cubicBezTo>
                      <a:pt x="136" y="209"/>
                      <a:pt x="136" y="209"/>
                      <a:pt x="135" y="210"/>
                    </a:cubicBezTo>
                    <a:cubicBezTo>
                      <a:pt x="135" y="211"/>
                      <a:pt x="134" y="212"/>
                      <a:pt x="134" y="213"/>
                    </a:cubicBezTo>
                    <a:cubicBezTo>
                      <a:pt x="133" y="214"/>
                      <a:pt x="133" y="214"/>
                      <a:pt x="132" y="214"/>
                    </a:cubicBezTo>
                    <a:cubicBezTo>
                      <a:pt x="132" y="215"/>
                      <a:pt x="132" y="215"/>
                      <a:pt x="132" y="216"/>
                    </a:cubicBezTo>
                    <a:cubicBezTo>
                      <a:pt x="131" y="218"/>
                      <a:pt x="130" y="219"/>
                      <a:pt x="129" y="221"/>
                    </a:cubicBezTo>
                    <a:cubicBezTo>
                      <a:pt x="129" y="222"/>
                      <a:pt x="129" y="223"/>
                      <a:pt x="128" y="224"/>
                    </a:cubicBezTo>
                    <a:cubicBezTo>
                      <a:pt x="128" y="226"/>
                      <a:pt x="128" y="227"/>
                      <a:pt x="127" y="228"/>
                    </a:cubicBezTo>
                    <a:cubicBezTo>
                      <a:pt x="126" y="229"/>
                      <a:pt x="126" y="229"/>
                      <a:pt x="126" y="231"/>
                    </a:cubicBezTo>
                    <a:cubicBezTo>
                      <a:pt x="126" y="231"/>
                      <a:pt x="126" y="232"/>
                      <a:pt x="126" y="233"/>
                    </a:cubicBezTo>
                    <a:cubicBezTo>
                      <a:pt x="126" y="234"/>
                      <a:pt x="125" y="238"/>
                      <a:pt x="126" y="239"/>
                    </a:cubicBezTo>
                    <a:cubicBezTo>
                      <a:pt x="127" y="241"/>
                      <a:pt x="131" y="240"/>
                      <a:pt x="133" y="240"/>
                    </a:cubicBezTo>
                    <a:cubicBezTo>
                      <a:pt x="134" y="240"/>
                      <a:pt x="135" y="241"/>
                      <a:pt x="137" y="241"/>
                    </a:cubicBezTo>
                    <a:cubicBezTo>
                      <a:pt x="139" y="243"/>
                      <a:pt x="142" y="243"/>
                      <a:pt x="145" y="243"/>
                    </a:cubicBezTo>
                    <a:cubicBezTo>
                      <a:pt x="145" y="243"/>
                      <a:pt x="145" y="243"/>
                      <a:pt x="145" y="243"/>
                    </a:cubicBezTo>
                    <a:cubicBezTo>
                      <a:pt x="146" y="242"/>
                      <a:pt x="146" y="241"/>
                      <a:pt x="146" y="241"/>
                    </a:cubicBezTo>
                    <a:cubicBezTo>
                      <a:pt x="147" y="240"/>
                      <a:pt x="148" y="240"/>
                      <a:pt x="149" y="239"/>
                    </a:cubicBezTo>
                    <a:cubicBezTo>
                      <a:pt x="149" y="239"/>
                      <a:pt x="148" y="239"/>
                      <a:pt x="148" y="238"/>
                    </a:cubicBezTo>
                    <a:cubicBezTo>
                      <a:pt x="148" y="238"/>
                      <a:pt x="148" y="237"/>
                      <a:pt x="149" y="236"/>
                    </a:cubicBezTo>
                    <a:cubicBezTo>
                      <a:pt x="149" y="235"/>
                      <a:pt x="149" y="235"/>
                      <a:pt x="149" y="233"/>
                    </a:cubicBezTo>
                    <a:cubicBezTo>
                      <a:pt x="149" y="233"/>
                      <a:pt x="149" y="233"/>
                      <a:pt x="149" y="232"/>
                    </a:cubicBezTo>
                    <a:cubicBezTo>
                      <a:pt x="149" y="232"/>
                      <a:pt x="149" y="231"/>
                      <a:pt x="149" y="230"/>
                    </a:cubicBezTo>
                    <a:cubicBezTo>
                      <a:pt x="150" y="229"/>
                      <a:pt x="150" y="227"/>
                      <a:pt x="151" y="226"/>
                    </a:cubicBezTo>
                    <a:cubicBezTo>
                      <a:pt x="151" y="224"/>
                      <a:pt x="151" y="222"/>
                      <a:pt x="151" y="221"/>
                    </a:cubicBezTo>
                    <a:cubicBezTo>
                      <a:pt x="151" y="220"/>
                      <a:pt x="150" y="219"/>
                      <a:pt x="150" y="219"/>
                    </a:cubicBezTo>
                    <a:cubicBezTo>
                      <a:pt x="149" y="219"/>
                      <a:pt x="149" y="219"/>
                      <a:pt x="149" y="219"/>
                    </a:cubicBezTo>
                    <a:cubicBezTo>
                      <a:pt x="149" y="219"/>
                      <a:pt x="149" y="219"/>
                      <a:pt x="149" y="219"/>
                    </a:cubicBezTo>
                    <a:cubicBezTo>
                      <a:pt x="149" y="219"/>
                      <a:pt x="148" y="219"/>
                      <a:pt x="147" y="219"/>
                    </a:cubicBezTo>
                    <a:cubicBezTo>
                      <a:pt x="146" y="219"/>
                      <a:pt x="146" y="219"/>
                      <a:pt x="146" y="219"/>
                    </a:cubicBezTo>
                    <a:cubicBezTo>
                      <a:pt x="145" y="217"/>
                      <a:pt x="146" y="215"/>
                      <a:pt x="146" y="213"/>
                    </a:cubicBezTo>
                    <a:cubicBezTo>
                      <a:pt x="147" y="212"/>
                      <a:pt x="146" y="212"/>
                      <a:pt x="148" y="212"/>
                    </a:cubicBezTo>
                    <a:cubicBezTo>
                      <a:pt x="149" y="211"/>
                      <a:pt x="149" y="211"/>
                      <a:pt x="150" y="210"/>
                    </a:cubicBezTo>
                    <a:cubicBezTo>
                      <a:pt x="150" y="209"/>
                      <a:pt x="152" y="209"/>
                      <a:pt x="153" y="208"/>
                    </a:cubicBezTo>
                    <a:cubicBezTo>
                      <a:pt x="152" y="207"/>
                      <a:pt x="152" y="207"/>
                      <a:pt x="152" y="206"/>
                    </a:cubicBezTo>
                    <a:cubicBezTo>
                      <a:pt x="152" y="206"/>
                      <a:pt x="152" y="205"/>
                      <a:pt x="152" y="205"/>
                    </a:cubicBezTo>
                    <a:cubicBezTo>
                      <a:pt x="152" y="204"/>
                      <a:pt x="152" y="204"/>
                      <a:pt x="151" y="204"/>
                    </a:cubicBezTo>
                    <a:cubicBezTo>
                      <a:pt x="151" y="203"/>
                      <a:pt x="152" y="203"/>
                      <a:pt x="153" y="202"/>
                    </a:cubicBezTo>
                    <a:cubicBezTo>
                      <a:pt x="154" y="199"/>
                      <a:pt x="152" y="196"/>
                      <a:pt x="154" y="194"/>
                    </a:cubicBezTo>
                    <a:cubicBezTo>
                      <a:pt x="154" y="193"/>
                      <a:pt x="155" y="193"/>
                      <a:pt x="155" y="192"/>
                    </a:cubicBezTo>
                    <a:cubicBezTo>
                      <a:pt x="156" y="191"/>
                      <a:pt x="157" y="191"/>
                      <a:pt x="157" y="190"/>
                    </a:cubicBezTo>
                    <a:cubicBezTo>
                      <a:pt x="158" y="189"/>
                      <a:pt x="158" y="190"/>
                      <a:pt x="158" y="188"/>
                    </a:cubicBezTo>
                    <a:cubicBezTo>
                      <a:pt x="158" y="187"/>
                      <a:pt x="158" y="185"/>
                      <a:pt x="158" y="184"/>
                    </a:cubicBezTo>
                    <a:cubicBezTo>
                      <a:pt x="157" y="182"/>
                      <a:pt x="157" y="179"/>
                      <a:pt x="157" y="177"/>
                    </a:cubicBezTo>
                    <a:cubicBezTo>
                      <a:pt x="156" y="176"/>
                      <a:pt x="156" y="176"/>
                      <a:pt x="156" y="175"/>
                    </a:cubicBezTo>
                    <a:cubicBezTo>
                      <a:pt x="156" y="174"/>
                      <a:pt x="156" y="173"/>
                      <a:pt x="156" y="172"/>
                    </a:cubicBezTo>
                    <a:cubicBezTo>
                      <a:pt x="156" y="171"/>
                      <a:pt x="155" y="170"/>
                      <a:pt x="155" y="169"/>
                    </a:cubicBezTo>
                    <a:cubicBezTo>
                      <a:pt x="155" y="169"/>
                      <a:pt x="155" y="169"/>
                      <a:pt x="155" y="168"/>
                    </a:cubicBezTo>
                    <a:cubicBezTo>
                      <a:pt x="154" y="167"/>
                      <a:pt x="152" y="167"/>
                      <a:pt x="151" y="165"/>
                    </a:cubicBezTo>
                    <a:cubicBezTo>
                      <a:pt x="150" y="164"/>
                      <a:pt x="151" y="162"/>
                      <a:pt x="150" y="160"/>
                    </a:cubicBezTo>
                    <a:cubicBezTo>
                      <a:pt x="150" y="158"/>
                      <a:pt x="147" y="157"/>
                      <a:pt x="146" y="156"/>
                    </a:cubicBezTo>
                    <a:cubicBezTo>
                      <a:pt x="145" y="155"/>
                      <a:pt x="145" y="155"/>
                      <a:pt x="145" y="153"/>
                    </a:cubicBezTo>
                    <a:cubicBezTo>
                      <a:pt x="145" y="153"/>
                      <a:pt x="145" y="152"/>
                      <a:pt x="145" y="151"/>
                    </a:cubicBezTo>
                    <a:cubicBezTo>
                      <a:pt x="145" y="149"/>
                      <a:pt x="146" y="146"/>
                      <a:pt x="148" y="146"/>
                    </a:cubicBezTo>
                    <a:cubicBezTo>
                      <a:pt x="150" y="146"/>
                      <a:pt x="151" y="146"/>
                      <a:pt x="153" y="146"/>
                    </a:cubicBezTo>
                    <a:cubicBezTo>
                      <a:pt x="153" y="146"/>
                      <a:pt x="153" y="145"/>
                      <a:pt x="153" y="144"/>
                    </a:cubicBezTo>
                    <a:cubicBezTo>
                      <a:pt x="153" y="141"/>
                      <a:pt x="156" y="141"/>
                      <a:pt x="158" y="141"/>
                    </a:cubicBezTo>
                    <a:cubicBezTo>
                      <a:pt x="160" y="142"/>
                      <a:pt x="162" y="143"/>
                      <a:pt x="164" y="144"/>
                    </a:cubicBezTo>
                    <a:cubicBezTo>
                      <a:pt x="165" y="145"/>
                      <a:pt x="166" y="145"/>
                      <a:pt x="167" y="145"/>
                    </a:cubicBezTo>
                    <a:cubicBezTo>
                      <a:pt x="168" y="145"/>
                      <a:pt x="170" y="145"/>
                      <a:pt x="171" y="145"/>
                    </a:cubicBezTo>
                    <a:cubicBezTo>
                      <a:pt x="172" y="145"/>
                      <a:pt x="173" y="144"/>
                      <a:pt x="174" y="144"/>
                    </a:cubicBezTo>
                    <a:cubicBezTo>
                      <a:pt x="176" y="144"/>
                      <a:pt x="175" y="144"/>
                      <a:pt x="176" y="143"/>
                    </a:cubicBezTo>
                    <a:cubicBezTo>
                      <a:pt x="177" y="142"/>
                      <a:pt x="179" y="142"/>
                      <a:pt x="180" y="142"/>
                    </a:cubicBezTo>
                    <a:cubicBezTo>
                      <a:pt x="182" y="141"/>
                      <a:pt x="185" y="139"/>
                      <a:pt x="187" y="138"/>
                    </a:cubicBezTo>
                    <a:cubicBezTo>
                      <a:pt x="188" y="138"/>
                      <a:pt x="189" y="137"/>
                      <a:pt x="189" y="136"/>
                    </a:cubicBezTo>
                    <a:cubicBezTo>
                      <a:pt x="190" y="134"/>
                      <a:pt x="189" y="134"/>
                      <a:pt x="188" y="133"/>
                    </a:cubicBezTo>
                    <a:cubicBezTo>
                      <a:pt x="188" y="132"/>
                      <a:pt x="188" y="130"/>
                      <a:pt x="188" y="129"/>
                    </a:cubicBezTo>
                    <a:cubicBezTo>
                      <a:pt x="188" y="128"/>
                      <a:pt x="188" y="127"/>
                      <a:pt x="188" y="126"/>
                    </a:cubicBezTo>
                    <a:cubicBezTo>
                      <a:pt x="188" y="126"/>
                      <a:pt x="188" y="125"/>
                      <a:pt x="189" y="124"/>
                    </a:cubicBezTo>
                    <a:cubicBezTo>
                      <a:pt x="189" y="124"/>
                      <a:pt x="189" y="124"/>
                      <a:pt x="190" y="124"/>
                    </a:cubicBezTo>
                    <a:cubicBezTo>
                      <a:pt x="190" y="123"/>
                      <a:pt x="191" y="123"/>
                      <a:pt x="191" y="122"/>
                    </a:cubicBezTo>
                    <a:cubicBezTo>
                      <a:pt x="193" y="120"/>
                      <a:pt x="195" y="119"/>
                      <a:pt x="197" y="117"/>
                    </a:cubicBezTo>
                    <a:cubicBezTo>
                      <a:pt x="198" y="116"/>
                      <a:pt x="198" y="115"/>
                      <a:pt x="199" y="114"/>
                    </a:cubicBezTo>
                    <a:cubicBezTo>
                      <a:pt x="201" y="114"/>
                      <a:pt x="202" y="113"/>
                      <a:pt x="203" y="112"/>
                    </a:cubicBezTo>
                    <a:cubicBezTo>
                      <a:pt x="205" y="110"/>
                      <a:pt x="203" y="107"/>
                      <a:pt x="204" y="105"/>
                    </a:cubicBezTo>
                    <a:cubicBezTo>
                      <a:pt x="204" y="104"/>
                      <a:pt x="205" y="104"/>
                      <a:pt x="205" y="103"/>
                    </a:cubicBezTo>
                    <a:cubicBezTo>
                      <a:pt x="206" y="102"/>
                      <a:pt x="206" y="100"/>
                      <a:pt x="206" y="99"/>
                    </a:cubicBezTo>
                    <a:cubicBezTo>
                      <a:pt x="205" y="98"/>
                      <a:pt x="205" y="98"/>
                      <a:pt x="204" y="97"/>
                    </a:cubicBezTo>
                    <a:cubicBezTo>
                      <a:pt x="204" y="97"/>
                      <a:pt x="204" y="96"/>
                      <a:pt x="204" y="96"/>
                    </a:cubicBezTo>
                    <a:cubicBezTo>
                      <a:pt x="204" y="96"/>
                      <a:pt x="204" y="95"/>
                      <a:pt x="203" y="95"/>
                    </a:cubicBezTo>
                    <a:cubicBezTo>
                      <a:pt x="203" y="95"/>
                      <a:pt x="203" y="95"/>
                      <a:pt x="203" y="95"/>
                    </a:cubicBezTo>
                    <a:cubicBezTo>
                      <a:pt x="199" y="93"/>
                      <a:pt x="182" y="94"/>
                      <a:pt x="185" y="85"/>
                    </a:cubicBezTo>
                    <a:cubicBezTo>
                      <a:pt x="186" y="83"/>
                      <a:pt x="185" y="83"/>
                      <a:pt x="183" y="81"/>
                    </a:cubicBezTo>
                    <a:cubicBezTo>
                      <a:pt x="183" y="81"/>
                      <a:pt x="182" y="80"/>
                      <a:pt x="182" y="80"/>
                    </a:cubicBezTo>
                    <a:cubicBezTo>
                      <a:pt x="181" y="80"/>
                      <a:pt x="180" y="78"/>
                      <a:pt x="180" y="78"/>
                    </a:cubicBezTo>
                    <a:cubicBezTo>
                      <a:pt x="179" y="77"/>
                      <a:pt x="179" y="76"/>
                      <a:pt x="180" y="76"/>
                    </a:cubicBezTo>
                    <a:cubicBezTo>
                      <a:pt x="181" y="76"/>
                      <a:pt x="182" y="74"/>
                      <a:pt x="183" y="74"/>
                    </a:cubicBezTo>
                    <a:cubicBezTo>
                      <a:pt x="184" y="74"/>
                      <a:pt x="186" y="74"/>
                      <a:pt x="187" y="74"/>
                    </a:cubicBezTo>
                    <a:cubicBezTo>
                      <a:pt x="189" y="74"/>
                      <a:pt x="191" y="74"/>
                      <a:pt x="193" y="74"/>
                    </a:cubicBezTo>
                    <a:cubicBezTo>
                      <a:pt x="194" y="73"/>
                      <a:pt x="194" y="73"/>
                      <a:pt x="195" y="72"/>
                    </a:cubicBezTo>
                    <a:cubicBezTo>
                      <a:pt x="195" y="71"/>
                      <a:pt x="195" y="71"/>
                      <a:pt x="197" y="71"/>
                    </a:cubicBezTo>
                    <a:cubicBezTo>
                      <a:pt x="198" y="71"/>
                      <a:pt x="200" y="72"/>
                      <a:pt x="201" y="71"/>
                    </a:cubicBezTo>
                    <a:cubicBezTo>
                      <a:pt x="202" y="71"/>
                      <a:pt x="203" y="69"/>
                      <a:pt x="204" y="68"/>
                    </a:cubicBezTo>
                    <a:cubicBezTo>
                      <a:pt x="205" y="67"/>
                      <a:pt x="208" y="67"/>
                      <a:pt x="209" y="65"/>
                    </a:cubicBezTo>
                    <a:cubicBezTo>
                      <a:pt x="209" y="64"/>
                      <a:pt x="208" y="64"/>
                      <a:pt x="208" y="63"/>
                    </a:cubicBezTo>
                    <a:cubicBezTo>
                      <a:pt x="206" y="60"/>
                      <a:pt x="207" y="59"/>
                      <a:pt x="209" y="57"/>
                    </a:cubicBezTo>
                    <a:cubicBezTo>
                      <a:pt x="209" y="56"/>
                      <a:pt x="210" y="56"/>
                      <a:pt x="210" y="55"/>
                    </a:cubicBezTo>
                    <a:cubicBezTo>
                      <a:pt x="212" y="54"/>
                      <a:pt x="212" y="53"/>
                      <a:pt x="213" y="51"/>
                    </a:cubicBezTo>
                    <a:cubicBezTo>
                      <a:pt x="214" y="49"/>
                      <a:pt x="214" y="47"/>
                      <a:pt x="214" y="44"/>
                    </a:cubicBezTo>
                    <a:cubicBezTo>
                      <a:pt x="214" y="42"/>
                      <a:pt x="213" y="39"/>
                      <a:pt x="214" y="37"/>
                    </a:cubicBezTo>
                    <a:cubicBezTo>
                      <a:pt x="214" y="36"/>
                      <a:pt x="214" y="36"/>
                      <a:pt x="214" y="35"/>
                    </a:cubicBezTo>
                    <a:cubicBezTo>
                      <a:pt x="215" y="33"/>
                      <a:pt x="215" y="32"/>
                      <a:pt x="215" y="31"/>
                    </a:cubicBezTo>
                    <a:cubicBezTo>
                      <a:pt x="215" y="28"/>
                      <a:pt x="215" y="25"/>
                      <a:pt x="215" y="22"/>
                    </a:cubicBezTo>
                    <a:cubicBezTo>
                      <a:pt x="215" y="20"/>
                      <a:pt x="216" y="18"/>
                      <a:pt x="216" y="16"/>
                    </a:cubicBezTo>
                    <a:cubicBezTo>
                      <a:pt x="213" y="14"/>
                      <a:pt x="213" y="14"/>
                      <a:pt x="213" y="14"/>
                    </a:cubicBezTo>
                    <a:cubicBezTo>
                      <a:pt x="212" y="14"/>
                      <a:pt x="212" y="14"/>
                      <a:pt x="211" y="14"/>
                    </a:cubicBezTo>
                    <a:cubicBezTo>
                      <a:pt x="210" y="14"/>
                      <a:pt x="209" y="14"/>
                      <a:pt x="209" y="14"/>
                    </a:cubicBezTo>
                    <a:cubicBezTo>
                      <a:pt x="208" y="13"/>
                      <a:pt x="208" y="11"/>
                      <a:pt x="207" y="10"/>
                    </a:cubicBezTo>
                    <a:lnTo>
                      <a:pt x="206" y="9"/>
                    </a:lnTo>
                    <a:close/>
                  </a:path>
                </a:pathLst>
              </a:custGeom>
              <a:grp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sp>
            <p:nvSpPr>
              <p:cNvPr id="144" name="Freeform 98">
                <a:extLst>
                  <a:ext uri="{FF2B5EF4-FFF2-40B4-BE49-F238E27FC236}">
                    <a16:creationId xmlns:a16="http://schemas.microsoft.com/office/drawing/2014/main" id="{4B84C946-AF5A-C571-265F-3316BFE9DB6C}"/>
                  </a:ext>
                </a:extLst>
              </p:cNvPr>
              <p:cNvSpPr>
                <a:spLocks/>
              </p:cNvSpPr>
              <p:nvPr/>
            </p:nvSpPr>
            <p:spPr bwMode="auto">
              <a:xfrm>
                <a:off x="2094743" y="4357043"/>
                <a:ext cx="11690" cy="15865"/>
              </a:xfrm>
              <a:custGeom>
                <a:avLst/>
                <a:gdLst/>
                <a:ahLst/>
                <a:cxnLst>
                  <a:cxn ang="0">
                    <a:pos x="4" y="5"/>
                  </a:cxn>
                  <a:cxn ang="0">
                    <a:pos x="1" y="10"/>
                  </a:cxn>
                  <a:cxn ang="0">
                    <a:pos x="1" y="14"/>
                  </a:cxn>
                  <a:cxn ang="0">
                    <a:pos x="5" y="16"/>
                  </a:cxn>
                  <a:cxn ang="0">
                    <a:pos x="12" y="6"/>
                  </a:cxn>
                  <a:cxn ang="0">
                    <a:pos x="10" y="1"/>
                  </a:cxn>
                  <a:cxn ang="0">
                    <a:pos x="7" y="0"/>
                  </a:cxn>
                  <a:cxn ang="0">
                    <a:pos x="6" y="0"/>
                  </a:cxn>
                  <a:cxn ang="0">
                    <a:pos x="4" y="5"/>
                  </a:cxn>
                </a:cxnLst>
                <a:rect l="0" t="0" r="r" b="b"/>
                <a:pathLst>
                  <a:path w="12" h="16">
                    <a:moveTo>
                      <a:pt x="4" y="5"/>
                    </a:moveTo>
                    <a:cubicBezTo>
                      <a:pt x="3" y="6"/>
                      <a:pt x="2" y="8"/>
                      <a:pt x="1" y="10"/>
                    </a:cubicBezTo>
                    <a:cubicBezTo>
                      <a:pt x="0" y="11"/>
                      <a:pt x="0" y="13"/>
                      <a:pt x="1" y="14"/>
                    </a:cubicBezTo>
                    <a:cubicBezTo>
                      <a:pt x="2" y="15"/>
                      <a:pt x="4" y="16"/>
                      <a:pt x="5" y="16"/>
                    </a:cubicBezTo>
                    <a:cubicBezTo>
                      <a:pt x="9" y="16"/>
                      <a:pt x="12" y="10"/>
                      <a:pt x="12" y="6"/>
                    </a:cubicBezTo>
                    <a:cubicBezTo>
                      <a:pt x="12" y="4"/>
                      <a:pt x="11" y="2"/>
                      <a:pt x="10" y="1"/>
                    </a:cubicBezTo>
                    <a:cubicBezTo>
                      <a:pt x="9" y="0"/>
                      <a:pt x="8" y="0"/>
                      <a:pt x="7" y="0"/>
                    </a:cubicBezTo>
                    <a:cubicBezTo>
                      <a:pt x="7" y="0"/>
                      <a:pt x="6" y="0"/>
                      <a:pt x="6" y="0"/>
                    </a:cubicBezTo>
                    <a:cubicBezTo>
                      <a:pt x="6" y="0"/>
                      <a:pt x="5" y="4"/>
                      <a:pt x="4" y="5"/>
                    </a:cubicBezTo>
                  </a:path>
                </a:pathLst>
              </a:custGeom>
              <a:grp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sp>
            <p:nvSpPr>
              <p:cNvPr id="145" name="Freeform 100">
                <a:extLst>
                  <a:ext uri="{FF2B5EF4-FFF2-40B4-BE49-F238E27FC236}">
                    <a16:creationId xmlns:a16="http://schemas.microsoft.com/office/drawing/2014/main" id="{218EF89F-353B-F941-A37E-5452DFC84207}"/>
                  </a:ext>
                </a:extLst>
              </p:cNvPr>
              <p:cNvSpPr>
                <a:spLocks/>
              </p:cNvSpPr>
              <p:nvPr/>
            </p:nvSpPr>
            <p:spPr bwMode="auto">
              <a:xfrm>
                <a:off x="2119793" y="4335333"/>
                <a:ext cx="14195" cy="7515"/>
              </a:xfrm>
              <a:custGeom>
                <a:avLst/>
                <a:gdLst/>
                <a:ahLst/>
                <a:cxnLst>
                  <a:cxn ang="0">
                    <a:pos x="10" y="1"/>
                  </a:cxn>
                  <a:cxn ang="0">
                    <a:pos x="9" y="1"/>
                  </a:cxn>
                  <a:cxn ang="0">
                    <a:pos x="5" y="2"/>
                  </a:cxn>
                  <a:cxn ang="0">
                    <a:pos x="2" y="4"/>
                  </a:cxn>
                  <a:cxn ang="0">
                    <a:pos x="1" y="6"/>
                  </a:cxn>
                  <a:cxn ang="0">
                    <a:pos x="6" y="6"/>
                  </a:cxn>
                  <a:cxn ang="0">
                    <a:pos x="12" y="3"/>
                  </a:cxn>
                  <a:cxn ang="0">
                    <a:pos x="13" y="1"/>
                  </a:cxn>
                  <a:cxn ang="0">
                    <a:pos x="11" y="1"/>
                  </a:cxn>
                  <a:cxn ang="0">
                    <a:pos x="10" y="1"/>
                  </a:cxn>
                </a:cxnLst>
                <a:rect l="0" t="0" r="r" b="b"/>
                <a:pathLst>
                  <a:path w="14" h="7">
                    <a:moveTo>
                      <a:pt x="10" y="1"/>
                    </a:moveTo>
                    <a:cubicBezTo>
                      <a:pt x="10" y="1"/>
                      <a:pt x="9" y="1"/>
                      <a:pt x="9" y="1"/>
                    </a:cubicBezTo>
                    <a:cubicBezTo>
                      <a:pt x="8" y="2"/>
                      <a:pt x="6" y="2"/>
                      <a:pt x="5" y="2"/>
                    </a:cubicBezTo>
                    <a:cubicBezTo>
                      <a:pt x="4" y="3"/>
                      <a:pt x="3" y="3"/>
                      <a:pt x="2" y="4"/>
                    </a:cubicBezTo>
                    <a:cubicBezTo>
                      <a:pt x="1" y="5"/>
                      <a:pt x="0" y="6"/>
                      <a:pt x="1" y="6"/>
                    </a:cubicBezTo>
                    <a:cubicBezTo>
                      <a:pt x="3" y="7"/>
                      <a:pt x="4" y="7"/>
                      <a:pt x="6" y="6"/>
                    </a:cubicBezTo>
                    <a:cubicBezTo>
                      <a:pt x="8" y="6"/>
                      <a:pt x="10" y="5"/>
                      <a:pt x="12" y="3"/>
                    </a:cubicBezTo>
                    <a:cubicBezTo>
                      <a:pt x="12" y="3"/>
                      <a:pt x="14" y="2"/>
                      <a:pt x="13" y="1"/>
                    </a:cubicBezTo>
                    <a:cubicBezTo>
                      <a:pt x="13" y="0"/>
                      <a:pt x="12" y="1"/>
                      <a:pt x="11" y="1"/>
                    </a:cubicBezTo>
                    <a:lnTo>
                      <a:pt x="10" y="1"/>
                    </a:lnTo>
                    <a:close/>
                  </a:path>
                </a:pathLst>
              </a:custGeom>
              <a:grp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sp>
            <p:nvSpPr>
              <p:cNvPr id="146" name="Freeform 101">
                <a:extLst>
                  <a:ext uri="{FF2B5EF4-FFF2-40B4-BE49-F238E27FC236}">
                    <a16:creationId xmlns:a16="http://schemas.microsoft.com/office/drawing/2014/main" id="{60C53B83-4532-3AD0-3B3D-6F73CE8CBC77}"/>
                  </a:ext>
                </a:extLst>
              </p:cNvPr>
              <p:cNvSpPr>
                <a:spLocks/>
              </p:cNvSpPr>
              <p:nvPr/>
            </p:nvSpPr>
            <p:spPr bwMode="auto">
              <a:xfrm>
                <a:off x="2147349" y="4329488"/>
                <a:ext cx="15030" cy="4175"/>
              </a:xfrm>
              <a:custGeom>
                <a:avLst/>
                <a:gdLst/>
                <a:ahLst/>
                <a:cxnLst>
                  <a:cxn ang="0">
                    <a:pos x="9" y="1"/>
                  </a:cxn>
                  <a:cxn ang="0">
                    <a:pos x="0" y="3"/>
                  </a:cxn>
                  <a:cxn ang="0">
                    <a:pos x="0" y="3"/>
                  </a:cxn>
                  <a:cxn ang="0">
                    <a:pos x="1" y="4"/>
                  </a:cxn>
                  <a:cxn ang="0">
                    <a:pos x="4" y="4"/>
                  </a:cxn>
                  <a:cxn ang="0">
                    <a:pos x="11" y="3"/>
                  </a:cxn>
                  <a:cxn ang="0">
                    <a:pos x="14" y="1"/>
                  </a:cxn>
                  <a:cxn ang="0">
                    <a:pos x="12" y="0"/>
                  </a:cxn>
                  <a:cxn ang="0">
                    <a:pos x="9" y="0"/>
                  </a:cxn>
                  <a:cxn ang="0">
                    <a:pos x="6" y="0"/>
                  </a:cxn>
                  <a:cxn ang="0">
                    <a:pos x="5" y="1"/>
                  </a:cxn>
                  <a:cxn ang="0">
                    <a:pos x="9" y="1"/>
                  </a:cxn>
                </a:cxnLst>
                <a:rect l="0" t="0" r="r" b="b"/>
                <a:pathLst>
                  <a:path w="15" h="4">
                    <a:moveTo>
                      <a:pt x="9" y="1"/>
                    </a:moveTo>
                    <a:cubicBezTo>
                      <a:pt x="6" y="1"/>
                      <a:pt x="3" y="1"/>
                      <a:pt x="0" y="3"/>
                    </a:cubicBezTo>
                    <a:cubicBezTo>
                      <a:pt x="0" y="3"/>
                      <a:pt x="0" y="3"/>
                      <a:pt x="0" y="3"/>
                    </a:cubicBezTo>
                    <a:cubicBezTo>
                      <a:pt x="0" y="4"/>
                      <a:pt x="0" y="4"/>
                      <a:pt x="1" y="4"/>
                    </a:cubicBezTo>
                    <a:cubicBezTo>
                      <a:pt x="2" y="4"/>
                      <a:pt x="3" y="4"/>
                      <a:pt x="4" y="4"/>
                    </a:cubicBezTo>
                    <a:cubicBezTo>
                      <a:pt x="7" y="4"/>
                      <a:pt x="9" y="4"/>
                      <a:pt x="11" y="3"/>
                    </a:cubicBezTo>
                    <a:cubicBezTo>
                      <a:pt x="12" y="3"/>
                      <a:pt x="15" y="2"/>
                      <a:pt x="14" y="1"/>
                    </a:cubicBezTo>
                    <a:cubicBezTo>
                      <a:pt x="14" y="1"/>
                      <a:pt x="13" y="0"/>
                      <a:pt x="12" y="0"/>
                    </a:cubicBezTo>
                    <a:cubicBezTo>
                      <a:pt x="11" y="0"/>
                      <a:pt x="10" y="0"/>
                      <a:pt x="9" y="0"/>
                    </a:cubicBezTo>
                    <a:cubicBezTo>
                      <a:pt x="8" y="0"/>
                      <a:pt x="7" y="0"/>
                      <a:pt x="6" y="0"/>
                    </a:cubicBezTo>
                    <a:cubicBezTo>
                      <a:pt x="6" y="1"/>
                      <a:pt x="6" y="1"/>
                      <a:pt x="5" y="1"/>
                    </a:cubicBezTo>
                    <a:lnTo>
                      <a:pt x="9" y="1"/>
                    </a:lnTo>
                    <a:close/>
                  </a:path>
                </a:pathLst>
              </a:custGeom>
              <a:grp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sp>
            <p:nvSpPr>
              <p:cNvPr id="147" name="Freeform 114">
                <a:extLst>
                  <a:ext uri="{FF2B5EF4-FFF2-40B4-BE49-F238E27FC236}">
                    <a16:creationId xmlns:a16="http://schemas.microsoft.com/office/drawing/2014/main" id="{4C87553A-06AF-246F-A64E-D1BF53B55365}"/>
                  </a:ext>
                </a:extLst>
              </p:cNvPr>
              <p:cNvSpPr>
                <a:spLocks/>
              </p:cNvSpPr>
              <p:nvPr/>
            </p:nvSpPr>
            <p:spPr bwMode="auto">
              <a:xfrm>
                <a:off x="2202460" y="4316962"/>
                <a:ext cx="9185" cy="5010"/>
              </a:xfrm>
              <a:custGeom>
                <a:avLst/>
                <a:gdLst/>
                <a:ahLst/>
                <a:cxnLst>
                  <a:cxn ang="0">
                    <a:pos x="7" y="0"/>
                  </a:cxn>
                  <a:cxn ang="0">
                    <a:pos x="3" y="1"/>
                  </a:cxn>
                  <a:cxn ang="0">
                    <a:pos x="0" y="3"/>
                  </a:cxn>
                  <a:cxn ang="0">
                    <a:pos x="0" y="4"/>
                  </a:cxn>
                  <a:cxn ang="0">
                    <a:pos x="2" y="5"/>
                  </a:cxn>
                  <a:cxn ang="0">
                    <a:pos x="8" y="2"/>
                  </a:cxn>
                  <a:cxn ang="0">
                    <a:pos x="5" y="0"/>
                  </a:cxn>
                  <a:cxn ang="0">
                    <a:pos x="7" y="0"/>
                  </a:cxn>
                </a:cxnLst>
                <a:rect l="0" t="0" r="r" b="b"/>
                <a:pathLst>
                  <a:path w="9" h="5">
                    <a:moveTo>
                      <a:pt x="7" y="0"/>
                    </a:moveTo>
                    <a:cubicBezTo>
                      <a:pt x="5" y="0"/>
                      <a:pt x="4" y="0"/>
                      <a:pt x="3" y="1"/>
                    </a:cubicBezTo>
                    <a:cubicBezTo>
                      <a:pt x="2" y="1"/>
                      <a:pt x="0" y="2"/>
                      <a:pt x="0" y="3"/>
                    </a:cubicBezTo>
                    <a:cubicBezTo>
                      <a:pt x="0" y="3"/>
                      <a:pt x="0" y="4"/>
                      <a:pt x="0" y="4"/>
                    </a:cubicBezTo>
                    <a:cubicBezTo>
                      <a:pt x="0" y="5"/>
                      <a:pt x="1" y="5"/>
                      <a:pt x="2" y="5"/>
                    </a:cubicBezTo>
                    <a:cubicBezTo>
                      <a:pt x="4" y="5"/>
                      <a:pt x="7" y="4"/>
                      <a:pt x="8" y="2"/>
                    </a:cubicBezTo>
                    <a:cubicBezTo>
                      <a:pt x="9" y="1"/>
                      <a:pt x="7" y="0"/>
                      <a:pt x="5" y="0"/>
                    </a:cubicBezTo>
                    <a:lnTo>
                      <a:pt x="7" y="0"/>
                    </a:lnTo>
                    <a:close/>
                  </a:path>
                </a:pathLst>
              </a:custGeom>
              <a:grp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grpSp>
        <p:sp>
          <p:nvSpPr>
            <p:cNvPr id="131" name="Freeform 115">
              <a:extLst>
                <a:ext uri="{FF2B5EF4-FFF2-40B4-BE49-F238E27FC236}">
                  <a16:creationId xmlns:a16="http://schemas.microsoft.com/office/drawing/2014/main" id="{C78AC411-DBEF-92A8-FB76-D945AF7D9C15}"/>
                </a:ext>
              </a:extLst>
            </p:cNvPr>
            <p:cNvSpPr>
              <a:spLocks/>
            </p:cNvSpPr>
            <p:nvPr/>
          </p:nvSpPr>
          <p:spPr bwMode="auto">
            <a:xfrm>
              <a:off x="7177945" y="2609556"/>
              <a:ext cx="15749" cy="2780"/>
            </a:xfrm>
            <a:custGeom>
              <a:avLst/>
              <a:gdLst/>
              <a:ahLst/>
              <a:cxnLst>
                <a:cxn ang="0">
                  <a:pos x="12" y="0"/>
                </a:cxn>
                <a:cxn ang="0">
                  <a:pos x="6" y="1"/>
                </a:cxn>
                <a:cxn ang="0">
                  <a:pos x="4" y="1"/>
                </a:cxn>
                <a:cxn ang="0">
                  <a:pos x="3" y="1"/>
                </a:cxn>
                <a:cxn ang="0">
                  <a:pos x="0" y="2"/>
                </a:cxn>
                <a:cxn ang="0">
                  <a:pos x="1" y="3"/>
                </a:cxn>
                <a:cxn ang="0">
                  <a:pos x="3" y="3"/>
                </a:cxn>
                <a:cxn ang="0">
                  <a:pos x="7" y="3"/>
                </a:cxn>
                <a:cxn ang="0">
                  <a:pos x="13" y="2"/>
                </a:cxn>
                <a:cxn ang="0">
                  <a:pos x="14" y="1"/>
                </a:cxn>
                <a:cxn ang="0">
                  <a:pos x="12" y="0"/>
                </a:cxn>
              </a:cxnLst>
              <a:rect l="0" t="0" r="r" b="b"/>
              <a:pathLst>
                <a:path w="14" h="3">
                  <a:moveTo>
                    <a:pt x="12" y="0"/>
                  </a:moveTo>
                  <a:cubicBezTo>
                    <a:pt x="10" y="1"/>
                    <a:pt x="8" y="1"/>
                    <a:pt x="6" y="1"/>
                  </a:cubicBezTo>
                  <a:cubicBezTo>
                    <a:pt x="6" y="1"/>
                    <a:pt x="5" y="1"/>
                    <a:pt x="4" y="1"/>
                  </a:cubicBezTo>
                  <a:cubicBezTo>
                    <a:pt x="4" y="1"/>
                    <a:pt x="3" y="1"/>
                    <a:pt x="3" y="1"/>
                  </a:cubicBezTo>
                  <a:cubicBezTo>
                    <a:pt x="2" y="2"/>
                    <a:pt x="1" y="2"/>
                    <a:pt x="0" y="2"/>
                  </a:cubicBezTo>
                  <a:cubicBezTo>
                    <a:pt x="0" y="2"/>
                    <a:pt x="1" y="3"/>
                    <a:pt x="1" y="3"/>
                  </a:cubicBezTo>
                  <a:cubicBezTo>
                    <a:pt x="2" y="3"/>
                    <a:pt x="3" y="3"/>
                    <a:pt x="3" y="3"/>
                  </a:cubicBezTo>
                  <a:cubicBezTo>
                    <a:pt x="5" y="3"/>
                    <a:pt x="6" y="3"/>
                    <a:pt x="7" y="3"/>
                  </a:cubicBezTo>
                  <a:cubicBezTo>
                    <a:pt x="9" y="2"/>
                    <a:pt x="11" y="2"/>
                    <a:pt x="13" y="2"/>
                  </a:cubicBezTo>
                  <a:cubicBezTo>
                    <a:pt x="13" y="1"/>
                    <a:pt x="14" y="1"/>
                    <a:pt x="14" y="1"/>
                  </a:cubicBezTo>
                  <a:lnTo>
                    <a:pt x="12" y="0"/>
                  </a:lnTo>
                  <a:close/>
                </a:path>
              </a:pathLst>
            </a:custGeom>
            <a:solidFill>
              <a:schemeClr val="tx2"/>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sp>
          <p:nvSpPr>
            <p:cNvPr id="132" name="Freeform 116">
              <a:extLst>
                <a:ext uri="{FF2B5EF4-FFF2-40B4-BE49-F238E27FC236}">
                  <a16:creationId xmlns:a16="http://schemas.microsoft.com/office/drawing/2014/main" id="{B4DA1404-6ED4-1149-38C1-07F4254C24F9}"/>
                </a:ext>
              </a:extLst>
            </p:cNvPr>
            <p:cNvSpPr>
              <a:spLocks/>
            </p:cNvSpPr>
            <p:nvPr/>
          </p:nvSpPr>
          <p:spPr bwMode="auto">
            <a:xfrm>
              <a:off x="7208516" y="2603070"/>
              <a:ext cx="10190" cy="1853"/>
            </a:xfrm>
            <a:custGeom>
              <a:avLst/>
              <a:gdLst/>
              <a:ahLst/>
              <a:cxnLst>
                <a:cxn ang="0">
                  <a:pos x="7" y="0"/>
                </a:cxn>
                <a:cxn ang="0">
                  <a:pos x="5" y="0"/>
                </a:cxn>
                <a:cxn ang="0">
                  <a:pos x="1" y="1"/>
                </a:cxn>
                <a:cxn ang="0">
                  <a:pos x="1" y="2"/>
                </a:cxn>
                <a:cxn ang="0">
                  <a:pos x="3" y="2"/>
                </a:cxn>
                <a:cxn ang="0">
                  <a:pos x="7" y="1"/>
                </a:cxn>
                <a:cxn ang="0">
                  <a:pos x="9" y="1"/>
                </a:cxn>
                <a:cxn ang="0">
                  <a:pos x="7" y="0"/>
                </a:cxn>
              </a:cxnLst>
              <a:rect l="0" t="0" r="r" b="b"/>
              <a:pathLst>
                <a:path w="9" h="2">
                  <a:moveTo>
                    <a:pt x="7" y="0"/>
                  </a:moveTo>
                  <a:cubicBezTo>
                    <a:pt x="6" y="0"/>
                    <a:pt x="6" y="0"/>
                    <a:pt x="5" y="0"/>
                  </a:cubicBezTo>
                  <a:cubicBezTo>
                    <a:pt x="4" y="1"/>
                    <a:pt x="2" y="1"/>
                    <a:pt x="1" y="1"/>
                  </a:cubicBezTo>
                  <a:cubicBezTo>
                    <a:pt x="0" y="1"/>
                    <a:pt x="1" y="2"/>
                    <a:pt x="1" y="2"/>
                  </a:cubicBezTo>
                  <a:cubicBezTo>
                    <a:pt x="2" y="2"/>
                    <a:pt x="3" y="2"/>
                    <a:pt x="3" y="2"/>
                  </a:cubicBezTo>
                  <a:cubicBezTo>
                    <a:pt x="5" y="2"/>
                    <a:pt x="6" y="2"/>
                    <a:pt x="7" y="1"/>
                  </a:cubicBezTo>
                  <a:cubicBezTo>
                    <a:pt x="8" y="1"/>
                    <a:pt x="9" y="1"/>
                    <a:pt x="9" y="1"/>
                  </a:cubicBezTo>
                  <a:lnTo>
                    <a:pt x="7" y="0"/>
                  </a:lnTo>
                  <a:close/>
                </a:path>
              </a:pathLst>
            </a:custGeom>
            <a:solidFill>
              <a:schemeClr val="tx2"/>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sp>
          <p:nvSpPr>
            <p:cNvPr id="133" name="Freeform 117">
              <a:extLst>
                <a:ext uri="{FF2B5EF4-FFF2-40B4-BE49-F238E27FC236}">
                  <a16:creationId xmlns:a16="http://schemas.microsoft.com/office/drawing/2014/main" id="{9D4E75DE-FA02-E55D-0437-2C9DBC476952}"/>
                </a:ext>
              </a:extLst>
            </p:cNvPr>
            <p:cNvSpPr>
              <a:spLocks/>
            </p:cNvSpPr>
            <p:nvPr/>
          </p:nvSpPr>
          <p:spPr bwMode="auto">
            <a:xfrm>
              <a:off x="7196473" y="2605851"/>
              <a:ext cx="10190" cy="926"/>
            </a:xfrm>
            <a:custGeom>
              <a:avLst/>
              <a:gdLst/>
              <a:ahLst/>
              <a:cxnLst>
                <a:cxn ang="0">
                  <a:pos x="7" y="0"/>
                </a:cxn>
                <a:cxn ang="0">
                  <a:pos x="5" y="0"/>
                </a:cxn>
                <a:cxn ang="0">
                  <a:pos x="1" y="0"/>
                </a:cxn>
                <a:cxn ang="0">
                  <a:pos x="1" y="1"/>
                </a:cxn>
                <a:cxn ang="0">
                  <a:pos x="3" y="1"/>
                </a:cxn>
                <a:cxn ang="0">
                  <a:pos x="7" y="0"/>
                </a:cxn>
                <a:cxn ang="0">
                  <a:pos x="9" y="0"/>
                </a:cxn>
                <a:cxn ang="0">
                  <a:pos x="7" y="0"/>
                </a:cxn>
              </a:cxnLst>
              <a:rect l="0" t="0" r="r" b="b"/>
              <a:pathLst>
                <a:path w="9" h="1">
                  <a:moveTo>
                    <a:pt x="7" y="0"/>
                  </a:moveTo>
                  <a:cubicBezTo>
                    <a:pt x="6" y="0"/>
                    <a:pt x="5" y="0"/>
                    <a:pt x="5" y="0"/>
                  </a:cubicBezTo>
                  <a:cubicBezTo>
                    <a:pt x="3" y="0"/>
                    <a:pt x="2" y="0"/>
                    <a:pt x="1" y="0"/>
                  </a:cubicBezTo>
                  <a:cubicBezTo>
                    <a:pt x="0" y="1"/>
                    <a:pt x="0" y="1"/>
                    <a:pt x="1" y="1"/>
                  </a:cubicBezTo>
                  <a:cubicBezTo>
                    <a:pt x="2" y="1"/>
                    <a:pt x="3" y="1"/>
                    <a:pt x="3" y="1"/>
                  </a:cubicBezTo>
                  <a:cubicBezTo>
                    <a:pt x="4" y="1"/>
                    <a:pt x="6" y="1"/>
                    <a:pt x="7" y="0"/>
                  </a:cubicBezTo>
                  <a:cubicBezTo>
                    <a:pt x="7" y="0"/>
                    <a:pt x="9" y="0"/>
                    <a:pt x="9" y="0"/>
                  </a:cubicBezTo>
                  <a:lnTo>
                    <a:pt x="7" y="0"/>
                  </a:lnTo>
                  <a:close/>
                </a:path>
              </a:pathLst>
            </a:custGeom>
            <a:solidFill>
              <a:schemeClr val="tx2"/>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sp>
          <p:nvSpPr>
            <p:cNvPr id="134" name="Freeform 118">
              <a:extLst>
                <a:ext uri="{FF2B5EF4-FFF2-40B4-BE49-F238E27FC236}">
                  <a16:creationId xmlns:a16="http://schemas.microsoft.com/office/drawing/2014/main" id="{6DBED36C-1467-6954-F68E-48A7AAB00310}"/>
                </a:ext>
              </a:extLst>
            </p:cNvPr>
            <p:cNvSpPr>
              <a:spLocks/>
            </p:cNvSpPr>
            <p:nvPr/>
          </p:nvSpPr>
          <p:spPr bwMode="auto">
            <a:xfrm>
              <a:off x="7223339" y="2598438"/>
              <a:ext cx="13896" cy="4632"/>
            </a:xfrm>
            <a:custGeom>
              <a:avLst/>
              <a:gdLst/>
              <a:ahLst/>
              <a:cxnLst>
                <a:cxn ang="0">
                  <a:pos x="10" y="0"/>
                </a:cxn>
                <a:cxn ang="0">
                  <a:pos x="7" y="0"/>
                </a:cxn>
                <a:cxn ang="0">
                  <a:pos x="1" y="2"/>
                </a:cxn>
                <a:cxn ang="0">
                  <a:pos x="2" y="4"/>
                </a:cxn>
                <a:cxn ang="0">
                  <a:pos x="5" y="4"/>
                </a:cxn>
                <a:cxn ang="0">
                  <a:pos x="10" y="2"/>
                </a:cxn>
                <a:cxn ang="0">
                  <a:pos x="13" y="0"/>
                </a:cxn>
                <a:cxn ang="0">
                  <a:pos x="10" y="0"/>
                </a:cxn>
              </a:cxnLst>
              <a:rect l="0" t="0" r="r" b="b"/>
              <a:pathLst>
                <a:path w="13" h="4">
                  <a:moveTo>
                    <a:pt x="10" y="0"/>
                  </a:moveTo>
                  <a:cubicBezTo>
                    <a:pt x="9" y="0"/>
                    <a:pt x="8" y="0"/>
                    <a:pt x="7" y="0"/>
                  </a:cubicBezTo>
                  <a:cubicBezTo>
                    <a:pt x="5" y="0"/>
                    <a:pt x="3" y="1"/>
                    <a:pt x="1" y="2"/>
                  </a:cubicBezTo>
                  <a:cubicBezTo>
                    <a:pt x="0" y="2"/>
                    <a:pt x="1" y="3"/>
                    <a:pt x="2" y="4"/>
                  </a:cubicBezTo>
                  <a:cubicBezTo>
                    <a:pt x="2" y="4"/>
                    <a:pt x="4" y="4"/>
                    <a:pt x="5" y="4"/>
                  </a:cubicBezTo>
                  <a:cubicBezTo>
                    <a:pt x="7" y="4"/>
                    <a:pt x="8" y="3"/>
                    <a:pt x="10" y="2"/>
                  </a:cubicBezTo>
                  <a:cubicBezTo>
                    <a:pt x="11" y="2"/>
                    <a:pt x="13" y="2"/>
                    <a:pt x="13" y="0"/>
                  </a:cubicBezTo>
                  <a:lnTo>
                    <a:pt x="10" y="0"/>
                  </a:lnTo>
                  <a:close/>
                </a:path>
              </a:pathLst>
            </a:custGeom>
            <a:solidFill>
              <a:schemeClr val="tx2"/>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sp>
          <p:nvSpPr>
            <p:cNvPr id="135" name="Freeform 119">
              <a:extLst>
                <a:ext uri="{FF2B5EF4-FFF2-40B4-BE49-F238E27FC236}">
                  <a16:creationId xmlns:a16="http://schemas.microsoft.com/office/drawing/2014/main" id="{7F7F4331-6BA9-C8AF-F8E1-DE90558F7477}"/>
                </a:ext>
              </a:extLst>
            </p:cNvPr>
            <p:cNvSpPr>
              <a:spLocks/>
            </p:cNvSpPr>
            <p:nvPr/>
          </p:nvSpPr>
          <p:spPr bwMode="auto">
            <a:xfrm>
              <a:off x="7240941" y="2598438"/>
              <a:ext cx="11117" cy="1853"/>
            </a:xfrm>
            <a:custGeom>
              <a:avLst/>
              <a:gdLst/>
              <a:ahLst/>
              <a:cxnLst>
                <a:cxn ang="0">
                  <a:pos x="8" y="0"/>
                </a:cxn>
                <a:cxn ang="0">
                  <a:pos x="5" y="0"/>
                </a:cxn>
                <a:cxn ang="0">
                  <a:pos x="0" y="1"/>
                </a:cxn>
                <a:cxn ang="0">
                  <a:pos x="1" y="2"/>
                </a:cxn>
                <a:cxn ang="0">
                  <a:pos x="3" y="2"/>
                </a:cxn>
                <a:cxn ang="0">
                  <a:pos x="8" y="1"/>
                </a:cxn>
                <a:cxn ang="0">
                  <a:pos x="10" y="0"/>
                </a:cxn>
                <a:cxn ang="0">
                  <a:pos x="8" y="0"/>
                </a:cxn>
              </a:cxnLst>
              <a:rect l="0" t="0" r="r" b="b"/>
              <a:pathLst>
                <a:path w="11" h="2">
                  <a:moveTo>
                    <a:pt x="8" y="0"/>
                  </a:moveTo>
                  <a:cubicBezTo>
                    <a:pt x="7" y="0"/>
                    <a:pt x="6" y="0"/>
                    <a:pt x="5" y="0"/>
                  </a:cubicBezTo>
                  <a:cubicBezTo>
                    <a:pt x="4" y="0"/>
                    <a:pt x="1" y="1"/>
                    <a:pt x="0" y="1"/>
                  </a:cubicBezTo>
                  <a:cubicBezTo>
                    <a:pt x="0" y="1"/>
                    <a:pt x="0" y="2"/>
                    <a:pt x="1" y="2"/>
                  </a:cubicBezTo>
                  <a:cubicBezTo>
                    <a:pt x="1" y="2"/>
                    <a:pt x="3" y="2"/>
                    <a:pt x="3" y="2"/>
                  </a:cubicBezTo>
                  <a:cubicBezTo>
                    <a:pt x="5" y="2"/>
                    <a:pt x="7" y="2"/>
                    <a:pt x="8" y="1"/>
                  </a:cubicBezTo>
                  <a:cubicBezTo>
                    <a:pt x="9" y="1"/>
                    <a:pt x="11" y="1"/>
                    <a:pt x="10" y="0"/>
                  </a:cubicBezTo>
                  <a:lnTo>
                    <a:pt x="8" y="0"/>
                  </a:lnTo>
                  <a:close/>
                </a:path>
              </a:pathLst>
            </a:custGeom>
            <a:solidFill>
              <a:schemeClr val="tx2"/>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sp>
          <p:nvSpPr>
            <p:cNvPr id="136" name="Line 120">
              <a:extLst>
                <a:ext uri="{FF2B5EF4-FFF2-40B4-BE49-F238E27FC236}">
                  <a16:creationId xmlns:a16="http://schemas.microsoft.com/office/drawing/2014/main" id="{A867B31C-823F-3779-67EE-290D3952D9F9}"/>
                </a:ext>
              </a:extLst>
            </p:cNvPr>
            <p:cNvSpPr>
              <a:spLocks noChangeShapeType="1"/>
            </p:cNvSpPr>
            <p:nvPr/>
          </p:nvSpPr>
          <p:spPr bwMode="auto">
            <a:xfrm>
              <a:off x="7277998" y="2645687"/>
              <a:ext cx="926" cy="926"/>
            </a:xfrm>
            <a:prstGeom prst="line">
              <a:avLst/>
            </a:prstGeom>
            <a:solidFill>
              <a:schemeClr val="tx2"/>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sp>
          <p:nvSpPr>
            <p:cNvPr id="137" name="Line 121">
              <a:extLst>
                <a:ext uri="{FF2B5EF4-FFF2-40B4-BE49-F238E27FC236}">
                  <a16:creationId xmlns:a16="http://schemas.microsoft.com/office/drawing/2014/main" id="{3F936C23-16D5-FA85-968D-7E3BACF43BD2}"/>
                </a:ext>
              </a:extLst>
            </p:cNvPr>
            <p:cNvSpPr>
              <a:spLocks noChangeShapeType="1"/>
            </p:cNvSpPr>
            <p:nvPr/>
          </p:nvSpPr>
          <p:spPr bwMode="auto">
            <a:xfrm>
              <a:off x="7277998" y="2645687"/>
              <a:ext cx="926" cy="926"/>
            </a:xfrm>
            <a:prstGeom prst="line">
              <a:avLst/>
            </a:prstGeom>
            <a:solidFill>
              <a:schemeClr val="tx2"/>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sp>
          <p:nvSpPr>
            <p:cNvPr id="138" name="Line 122">
              <a:extLst>
                <a:ext uri="{FF2B5EF4-FFF2-40B4-BE49-F238E27FC236}">
                  <a16:creationId xmlns:a16="http://schemas.microsoft.com/office/drawing/2014/main" id="{D2199119-B707-3A30-E2F9-1B608933B68F}"/>
                </a:ext>
              </a:extLst>
            </p:cNvPr>
            <p:cNvSpPr>
              <a:spLocks noChangeShapeType="1"/>
            </p:cNvSpPr>
            <p:nvPr/>
          </p:nvSpPr>
          <p:spPr bwMode="auto">
            <a:xfrm>
              <a:off x="7254838" y="2616040"/>
              <a:ext cx="926" cy="926"/>
            </a:xfrm>
            <a:prstGeom prst="line">
              <a:avLst/>
            </a:prstGeom>
            <a:solidFill>
              <a:schemeClr val="tx2"/>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sp>
          <p:nvSpPr>
            <p:cNvPr id="139" name="Line 123">
              <a:extLst>
                <a:ext uri="{FF2B5EF4-FFF2-40B4-BE49-F238E27FC236}">
                  <a16:creationId xmlns:a16="http://schemas.microsoft.com/office/drawing/2014/main" id="{FA504D17-7204-FC77-27EB-6322A3FEA6A1}"/>
                </a:ext>
              </a:extLst>
            </p:cNvPr>
            <p:cNvSpPr>
              <a:spLocks noChangeShapeType="1"/>
            </p:cNvSpPr>
            <p:nvPr/>
          </p:nvSpPr>
          <p:spPr bwMode="auto">
            <a:xfrm>
              <a:off x="7254838" y="2616040"/>
              <a:ext cx="926" cy="926"/>
            </a:xfrm>
            <a:prstGeom prst="line">
              <a:avLst/>
            </a:prstGeom>
            <a:solidFill>
              <a:schemeClr val="tx2"/>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sp>
          <p:nvSpPr>
            <p:cNvPr id="140" name="Freeform 124">
              <a:extLst>
                <a:ext uri="{FF2B5EF4-FFF2-40B4-BE49-F238E27FC236}">
                  <a16:creationId xmlns:a16="http://schemas.microsoft.com/office/drawing/2014/main" id="{D0891C8C-6636-26B8-AB8B-D6AE7113370D}"/>
                </a:ext>
              </a:extLst>
            </p:cNvPr>
            <p:cNvSpPr>
              <a:spLocks/>
            </p:cNvSpPr>
            <p:nvPr/>
          </p:nvSpPr>
          <p:spPr bwMode="auto">
            <a:xfrm>
              <a:off x="7505900" y="2528956"/>
              <a:ext cx="33351" cy="14823"/>
            </a:xfrm>
            <a:custGeom>
              <a:avLst/>
              <a:gdLst/>
              <a:ahLst/>
              <a:cxnLst>
                <a:cxn ang="0">
                  <a:pos x="21" y="3"/>
                </a:cxn>
                <a:cxn ang="0">
                  <a:pos x="16" y="2"/>
                </a:cxn>
                <a:cxn ang="0">
                  <a:pos x="9" y="1"/>
                </a:cxn>
                <a:cxn ang="0">
                  <a:pos x="4" y="5"/>
                </a:cxn>
                <a:cxn ang="0">
                  <a:pos x="3" y="6"/>
                </a:cxn>
                <a:cxn ang="0">
                  <a:pos x="2" y="7"/>
                </a:cxn>
                <a:cxn ang="0">
                  <a:pos x="1" y="9"/>
                </a:cxn>
                <a:cxn ang="0">
                  <a:pos x="0" y="13"/>
                </a:cxn>
                <a:cxn ang="0">
                  <a:pos x="1" y="14"/>
                </a:cxn>
                <a:cxn ang="0">
                  <a:pos x="3" y="13"/>
                </a:cxn>
                <a:cxn ang="0">
                  <a:pos x="3" y="12"/>
                </a:cxn>
                <a:cxn ang="0">
                  <a:pos x="5" y="11"/>
                </a:cxn>
                <a:cxn ang="0">
                  <a:pos x="7" y="9"/>
                </a:cxn>
                <a:cxn ang="0">
                  <a:pos x="9" y="8"/>
                </a:cxn>
                <a:cxn ang="0">
                  <a:pos x="10" y="7"/>
                </a:cxn>
                <a:cxn ang="0">
                  <a:pos x="13" y="7"/>
                </a:cxn>
                <a:cxn ang="0">
                  <a:pos x="14" y="8"/>
                </a:cxn>
                <a:cxn ang="0">
                  <a:pos x="21" y="8"/>
                </a:cxn>
                <a:cxn ang="0">
                  <a:pos x="31" y="6"/>
                </a:cxn>
                <a:cxn ang="0">
                  <a:pos x="27" y="4"/>
                </a:cxn>
                <a:cxn ang="0">
                  <a:pos x="24" y="4"/>
                </a:cxn>
                <a:cxn ang="0">
                  <a:pos x="21" y="4"/>
                </a:cxn>
              </a:cxnLst>
              <a:rect l="0" t="0" r="r" b="b"/>
              <a:pathLst>
                <a:path w="31" h="14">
                  <a:moveTo>
                    <a:pt x="21" y="3"/>
                  </a:moveTo>
                  <a:cubicBezTo>
                    <a:pt x="20" y="3"/>
                    <a:pt x="18" y="2"/>
                    <a:pt x="16" y="2"/>
                  </a:cubicBezTo>
                  <a:cubicBezTo>
                    <a:pt x="14" y="1"/>
                    <a:pt x="11" y="0"/>
                    <a:pt x="9" y="1"/>
                  </a:cubicBezTo>
                  <a:cubicBezTo>
                    <a:pt x="7" y="2"/>
                    <a:pt x="5" y="4"/>
                    <a:pt x="4" y="5"/>
                  </a:cubicBezTo>
                  <a:cubicBezTo>
                    <a:pt x="4" y="6"/>
                    <a:pt x="4" y="6"/>
                    <a:pt x="3" y="6"/>
                  </a:cubicBezTo>
                  <a:cubicBezTo>
                    <a:pt x="3" y="7"/>
                    <a:pt x="3" y="7"/>
                    <a:pt x="2" y="7"/>
                  </a:cubicBezTo>
                  <a:cubicBezTo>
                    <a:pt x="2" y="8"/>
                    <a:pt x="1" y="9"/>
                    <a:pt x="1" y="9"/>
                  </a:cubicBezTo>
                  <a:cubicBezTo>
                    <a:pt x="1" y="10"/>
                    <a:pt x="0" y="12"/>
                    <a:pt x="0" y="13"/>
                  </a:cubicBezTo>
                  <a:cubicBezTo>
                    <a:pt x="0" y="14"/>
                    <a:pt x="0" y="14"/>
                    <a:pt x="1" y="14"/>
                  </a:cubicBezTo>
                  <a:cubicBezTo>
                    <a:pt x="2" y="14"/>
                    <a:pt x="2" y="14"/>
                    <a:pt x="3" y="13"/>
                  </a:cubicBezTo>
                  <a:cubicBezTo>
                    <a:pt x="3" y="13"/>
                    <a:pt x="3" y="12"/>
                    <a:pt x="3" y="12"/>
                  </a:cubicBezTo>
                  <a:cubicBezTo>
                    <a:pt x="4" y="12"/>
                    <a:pt x="4" y="11"/>
                    <a:pt x="5" y="11"/>
                  </a:cubicBezTo>
                  <a:cubicBezTo>
                    <a:pt x="6" y="11"/>
                    <a:pt x="6" y="10"/>
                    <a:pt x="7" y="9"/>
                  </a:cubicBezTo>
                  <a:cubicBezTo>
                    <a:pt x="8" y="9"/>
                    <a:pt x="9" y="9"/>
                    <a:pt x="9" y="8"/>
                  </a:cubicBezTo>
                  <a:cubicBezTo>
                    <a:pt x="10" y="8"/>
                    <a:pt x="10" y="8"/>
                    <a:pt x="10" y="7"/>
                  </a:cubicBezTo>
                  <a:cubicBezTo>
                    <a:pt x="11" y="7"/>
                    <a:pt x="12" y="7"/>
                    <a:pt x="13" y="7"/>
                  </a:cubicBezTo>
                  <a:cubicBezTo>
                    <a:pt x="14" y="8"/>
                    <a:pt x="13" y="8"/>
                    <a:pt x="14" y="8"/>
                  </a:cubicBezTo>
                  <a:cubicBezTo>
                    <a:pt x="17" y="9"/>
                    <a:pt x="19" y="8"/>
                    <a:pt x="21" y="8"/>
                  </a:cubicBezTo>
                  <a:cubicBezTo>
                    <a:pt x="23" y="8"/>
                    <a:pt x="31" y="9"/>
                    <a:pt x="31" y="6"/>
                  </a:cubicBezTo>
                  <a:cubicBezTo>
                    <a:pt x="30" y="4"/>
                    <a:pt x="29" y="4"/>
                    <a:pt x="27" y="4"/>
                  </a:cubicBezTo>
                  <a:cubicBezTo>
                    <a:pt x="26" y="4"/>
                    <a:pt x="25" y="4"/>
                    <a:pt x="24" y="4"/>
                  </a:cubicBezTo>
                  <a:cubicBezTo>
                    <a:pt x="23" y="4"/>
                    <a:pt x="22" y="4"/>
                    <a:pt x="21" y="4"/>
                  </a:cubicBezTo>
                </a:path>
              </a:pathLst>
            </a:custGeom>
            <a:solidFill>
              <a:schemeClr val="tx2"/>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sp>
          <p:nvSpPr>
            <p:cNvPr id="141" name="Freeform 125">
              <a:extLst>
                <a:ext uri="{FF2B5EF4-FFF2-40B4-BE49-F238E27FC236}">
                  <a16:creationId xmlns:a16="http://schemas.microsoft.com/office/drawing/2014/main" id="{CE1AE114-50E3-3F42-17F1-F10BE7D9BC20}"/>
                </a:ext>
              </a:extLst>
            </p:cNvPr>
            <p:cNvSpPr>
              <a:spLocks/>
            </p:cNvSpPr>
            <p:nvPr/>
          </p:nvSpPr>
          <p:spPr bwMode="auto">
            <a:xfrm>
              <a:off x="8650036" y="4235434"/>
              <a:ext cx="138965" cy="77820"/>
            </a:xfrm>
            <a:custGeom>
              <a:avLst/>
              <a:gdLst/>
              <a:ahLst/>
              <a:cxnLst>
                <a:cxn ang="0">
                  <a:pos x="123" y="0"/>
                </a:cxn>
                <a:cxn ang="0">
                  <a:pos x="115" y="3"/>
                </a:cxn>
                <a:cxn ang="0">
                  <a:pos x="106" y="6"/>
                </a:cxn>
                <a:cxn ang="0">
                  <a:pos x="94" y="11"/>
                </a:cxn>
                <a:cxn ang="0">
                  <a:pos x="85" y="16"/>
                </a:cxn>
                <a:cxn ang="0">
                  <a:pos x="81" y="18"/>
                </a:cxn>
                <a:cxn ang="0">
                  <a:pos x="74" y="20"/>
                </a:cxn>
                <a:cxn ang="0">
                  <a:pos x="68" y="21"/>
                </a:cxn>
                <a:cxn ang="0">
                  <a:pos x="64" y="22"/>
                </a:cxn>
                <a:cxn ang="0">
                  <a:pos x="58" y="21"/>
                </a:cxn>
                <a:cxn ang="0">
                  <a:pos x="53" y="21"/>
                </a:cxn>
                <a:cxn ang="0">
                  <a:pos x="38" y="20"/>
                </a:cxn>
                <a:cxn ang="0">
                  <a:pos x="35" y="34"/>
                </a:cxn>
                <a:cxn ang="0">
                  <a:pos x="33" y="34"/>
                </a:cxn>
                <a:cxn ang="0">
                  <a:pos x="28" y="36"/>
                </a:cxn>
                <a:cxn ang="0">
                  <a:pos x="21" y="36"/>
                </a:cxn>
                <a:cxn ang="0">
                  <a:pos x="15" y="36"/>
                </a:cxn>
                <a:cxn ang="0">
                  <a:pos x="9" y="39"/>
                </a:cxn>
                <a:cxn ang="0">
                  <a:pos x="2" y="40"/>
                </a:cxn>
                <a:cxn ang="0">
                  <a:pos x="2" y="45"/>
                </a:cxn>
                <a:cxn ang="0">
                  <a:pos x="1" y="53"/>
                </a:cxn>
                <a:cxn ang="0">
                  <a:pos x="8" y="60"/>
                </a:cxn>
                <a:cxn ang="0">
                  <a:pos x="11" y="62"/>
                </a:cxn>
                <a:cxn ang="0">
                  <a:pos x="12" y="64"/>
                </a:cxn>
                <a:cxn ang="0">
                  <a:pos x="20" y="71"/>
                </a:cxn>
                <a:cxn ang="0">
                  <a:pos x="22" y="70"/>
                </a:cxn>
                <a:cxn ang="0">
                  <a:pos x="29" y="67"/>
                </a:cxn>
                <a:cxn ang="0">
                  <a:pos x="37" y="68"/>
                </a:cxn>
                <a:cxn ang="0">
                  <a:pos x="52" y="67"/>
                </a:cxn>
                <a:cxn ang="0">
                  <a:pos x="58" y="66"/>
                </a:cxn>
                <a:cxn ang="0">
                  <a:pos x="66" y="66"/>
                </a:cxn>
                <a:cxn ang="0">
                  <a:pos x="69" y="58"/>
                </a:cxn>
                <a:cxn ang="0">
                  <a:pos x="76" y="52"/>
                </a:cxn>
                <a:cxn ang="0">
                  <a:pos x="91" y="52"/>
                </a:cxn>
                <a:cxn ang="0">
                  <a:pos x="97" y="51"/>
                </a:cxn>
                <a:cxn ang="0">
                  <a:pos x="99" y="50"/>
                </a:cxn>
                <a:cxn ang="0">
                  <a:pos x="101" y="48"/>
                </a:cxn>
                <a:cxn ang="0">
                  <a:pos x="94" y="39"/>
                </a:cxn>
                <a:cxn ang="0">
                  <a:pos x="93" y="38"/>
                </a:cxn>
                <a:cxn ang="0">
                  <a:pos x="93" y="37"/>
                </a:cxn>
                <a:cxn ang="0">
                  <a:pos x="93" y="34"/>
                </a:cxn>
                <a:cxn ang="0">
                  <a:pos x="94" y="29"/>
                </a:cxn>
                <a:cxn ang="0">
                  <a:pos x="97" y="27"/>
                </a:cxn>
                <a:cxn ang="0">
                  <a:pos x="100" y="25"/>
                </a:cxn>
                <a:cxn ang="0">
                  <a:pos x="104" y="24"/>
                </a:cxn>
                <a:cxn ang="0">
                  <a:pos x="111" y="19"/>
                </a:cxn>
                <a:cxn ang="0">
                  <a:pos x="120" y="10"/>
                </a:cxn>
                <a:cxn ang="0">
                  <a:pos x="125" y="4"/>
                </a:cxn>
                <a:cxn ang="0">
                  <a:pos x="126" y="2"/>
                </a:cxn>
                <a:cxn ang="0">
                  <a:pos x="128" y="0"/>
                </a:cxn>
                <a:cxn ang="0">
                  <a:pos x="123" y="0"/>
                </a:cxn>
              </a:cxnLst>
              <a:rect l="0" t="0" r="r" b="b"/>
              <a:pathLst>
                <a:path w="128" h="71">
                  <a:moveTo>
                    <a:pt x="123" y="0"/>
                  </a:moveTo>
                  <a:cubicBezTo>
                    <a:pt x="120" y="0"/>
                    <a:pt x="117" y="2"/>
                    <a:pt x="115" y="3"/>
                  </a:cubicBezTo>
                  <a:cubicBezTo>
                    <a:pt x="112" y="4"/>
                    <a:pt x="109" y="5"/>
                    <a:pt x="106" y="6"/>
                  </a:cubicBezTo>
                  <a:cubicBezTo>
                    <a:pt x="103" y="9"/>
                    <a:pt x="98" y="10"/>
                    <a:pt x="94" y="11"/>
                  </a:cubicBezTo>
                  <a:cubicBezTo>
                    <a:pt x="91" y="12"/>
                    <a:pt x="88" y="14"/>
                    <a:pt x="85" y="16"/>
                  </a:cubicBezTo>
                  <a:cubicBezTo>
                    <a:pt x="83" y="16"/>
                    <a:pt x="82" y="17"/>
                    <a:pt x="81" y="18"/>
                  </a:cubicBezTo>
                  <a:cubicBezTo>
                    <a:pt x="79" y="19"/>
                    <a:pt x="76" y="19"/>
                    <a:pt x="74" y="20"/>
                  </a:cubicBezTo>
                  <a:cubicBezTo>
                    <a:pt x="72" y="21"/>
                    <a:pt x="70" y="21"/>
                    <a:pt x="68" y="21"/>
                  </a:cubicBezTo>
                  <a:cubicBezTo>
                    <a:pt x="66" y="21"/>
                    <a:pt x="65" y="22"/>
                    <a:pt x="64" y="22"/>
                  </a:cubicBezTo>
                  <a:cubicBezTo>
                    <a:pt x="62" y="22"/>
                    <a:pt x="60" y="21"/>
                    <a:pt x="58" y="21"/>
                  </a:cubicBezTo>
                  <a:cubicBezTo>
                    <a:pt x="56" y="21"/>
                    <a:pt x="55" y="21"/>
                    <a:pt x="53" y="21"/>
                  </a:cubicBezTo>
                  <a:cubicBezTo>
                    <a:pt x="48" y="21"/>
                    <a:pt x="43" y="19"/>
                    <a:pt x="38" y="20"/>
                  </a:cubicBezTo>
                  <a:cubicBezTo>
                    <a:pt x="37" y="24"/>
                    <a:pt x="41" y="33"/>
                    <a:pt x="35" y="34"/>
                  </a:cubicBezTo>
                  <a:cubicBezTo>
                    <a:pt x="34" y="35"/>
                    <a:pt x="33" y="35"/>
                    <a:pt x="33" y="34"/>
                  </a:cubicBezTo>
                  <a:cubicBezTo>
                    <a:pt x="31" y="35"/>
                    <a:pt x="30" y="35"/>
                    <a:pt x="28" y="36"/>
                  </a:cubicBezTo>
                  <a:cubicBezTo>
                    <a:pt x="26" y="36"/>
                    <a:pt x="23" y="37"/>
                    <a:pt x="21" y="36"/>
                  </a:cubicBezTo>
                  <a:cubicBezTo>
                    <a:pt x="19" y="35"/>
                    <a:pt x="17" y="33"/>
                    <a:pt x="15" y="36"/>
                  </a:cubicBezTo>
                  <a:cubicBezTo>
                    <a:pt x="14" y="39"/>
                    <a:pt x="12" y="40"/>
                    <a:pt x="9" y="39"/>
                  </a:cubicBezTo>
                  <a:cubicBezTo>
                    <a:pt x="6" y="39"/>
                    <a:pt x="3" y="36"/>
                    <a:pt x="2" y="40"/>
                  </a:cubicBezTo>
                  <a:cubicBezTo>
                    <a:pt x="2" y="42"/>
                    <a:pt x="3" y="43"/>
                    <a:pt x="2" y="45"/>
                  </a:cubicBezTo>
                  <a:cubicBezTo>
                    <a:pt x="2" y="48"/>
                    <a:pt x="0" y="50"/>
                    <a:pt x="1" y="53"/>
                  </a:cubicBezTo>
                  <a:cubicBezTo>
                    <a:pt x="2" y="57"/>
                    <a:pt x="5" y="58"/>
                    <a:pt x="8" y="60"/>
                  </a:cubicBezTo>
                  <a:cubicBezTo>
                    <a:pt x="9" y="61"/>
                    <a:pt x="10" y="61"/>
                    <a:pt x="11" y="62"/>
                  </a:cubicBezTo>
                  <a:cubicBezTo>
                    <a:pt x="12" y="63"/>
                    <a:pt x="11" y="61"/>
                    <a:pt x="12" y="64"/>
                  </a:cubicBezTo>
                  <a:cubicBezTo>
                    <a:pt x="14" y="66"/>
                    <a:pt x="16" y="71"/>
                    <a:pt x="20" y="71"/>
                  </a:cubicBezTo>
                  <a:cubicBezTo>
                    <a:pt x="20" y="70"/>
                    <a:pt x="21" y="70"/>
                    <a:pt x="22" y="70"/>
                  </a:cubicBezTo>
                  <a:cubicBezTo>
                    <a:pt x="24" y="69"/>
                    <a:pt x="27" y="68"/>
                    <a:pt x="29" y="67"/>
                  </a:cubicBezTo>
                  <a:cubicBezTo>
                    <a:pt x="32" y="67"/>
                    <a:pt x="34" y="67"/>
                    <a:pt x="37" y="68"/>
                  </a:cubicBezTo>
                  <a:cubicBezTo>
                    <a:pt x="42" y="70"/>
                    <a:pt x="47" y="69"/>
                    <a:pt x="52" y="67"/>
                  </a:cubicBezTo>
                  <a:cubicBezTo>
                    <a:pt x="54" y="66"/>
                    <a:pt x="56" y="66"/>
                    <a:pt x="58" y="66"/>
                  </a:cubicBezTo>
                  <a:cubicBezTo>
                    <a:pt x="60" y="66"/>
                    <a:pt x="64" y="67"/>
                    <a:pt x="66" y="66"/>
                  </a:cubicBezTo>
                  <a:cubicBezTo>
                    <a:pt x="69" y="65"/>
                    <a:pt x="68" y="60"/>
                    <a:pt x="69" y="58"/>
                  </a:cubicBezTo>
                  <a:cubicBezTo>
                    <a:pt x="70" y="55"/>
                    <a:pt x="72" y="52"/>
                    <a:pt x="76" y="52"/>
                  </a:cubicBezTo>
                  <a:cubicBezTo>
                    <a:pt x="81" y="51"/>
                    <a:pt x="86" y="53"/>
                    <a:pt x="91" y="52"/>
                  </a:cubicBezTo>
                  <a:cubicBezTo>
                    <a:pt x="94" y="52"/>
                    <a:pt x="95" y="51"/>
                    <a:pt x="97" y="51"/>
                  </a:cubicBezTo>
                  <a:cubicBezTo>
                    <a:pt x="97" y="50"/>
                    <a:pt x="98" y="50"/>
                    <a:pt x="99" y="50"/>
                  </a:cubicBezTo>
                  <a:cubicBezTo>
                    <a:pt x="100" y="50"/>
                    <a:pt x="101" y="49"/>
                    <a:pt x="101" y="48"/>
                  </a:cubicBezTo>
                  <a:cubicBezTo>
                    <a:pt x="99" y="45"/>
                    <a:pt x="96" y="43"/>
                    <a:pt x="94" y="39"/>
                  </a:cubicBezTo>
                  <a:cubicBezTo>
                    <a:pt x="94" y="39"/>
                    <a:pt x="94" y="39"/>
                    <a:pt x="93" y="38"/>
                  </a:cubicBezTo>
                  <a:cubicBezTo>
                    <a:pt x="93" y="38"/>
                    <a:pt x="93" y="37"/>
                    <a:pt x="93" y="37"/>
                  </a:cubicBezTo>
                  <a:cubicBezTo>
                    <a:pt x="93" y="36"/>
                    <a:pt x="93" y="35"/>
                    <a:pt x="93" y="34"/>
                  </a:cubicBezTo>
                  <a:cubicBezTo>
                    <a:pt x="93" y="32"/>
                    <a:pt x="93" y="30"/>
                    <a:pt x="94" y="29"/>
                  </a:cubicBezTo>
                  <a:cubicBezTo>
                    <a:pt x="94" y="28"/>
                    <a:pt x="96" y="27"/>
                    <a:pt x="97" y="27"/>
                  </a:cubicBezTo>
                  <a:cubicBezTo>
                    <a:pt x="98" y="25"/>
                    <a:pt x="98" y="25"/>
                    <a:pt x="100" y="25"/>
                  </a:cubicBezTo>
                  <a:cubicBezTo>
                    <a:pt x="101" y="24"/>
                    <a:pt x="103" y="24"/>
                    <a:pt x="104" y="24"/>
                  </a:cubicBezTo>
                  <a:cubicBezTo>
                    <a:pt x="107" y="23"/>
                    <a:pt x="109" y="22"/>
                    <a:pt x="111" y="19"/>
                  </a:cubicBezTo>
                  <a:cubicBezTo>
                    <a:pt x="114" y="16"/>
                    <a:pt x="116" y="13"/>
                    <a:pt x="120" y="10"/>
                  </a:cubicBezTo>
                  <a:cubicBezTo>
                    <a:pt x="122" y="8"/>
                    <a:pt x="123" y="7"/>
                    <a:pt x="125" y="4"/>
                  </a:cubicBezTo>
                  <a:cubicBezTo>
                    <a:pt x="125" y="4"/>
                    <a:pt x="126" y="3"/>
                    <a:pt x="126" y="2"/>
                  </a:cubicBezTo>
                  <a:cubicBezTo>
                    <a:pt x="127" y="2"/>
                    <a:pt x="128" y="0"/>
                    <a:pt x="128" y="0"/>
                  </a:cubicBezTo>
                  <a:lnTo>
                    <a:pt x="123" y="0"/>
                  </a:lnTo>
                  <a:close/>
                </a:path>
              </a:pathLst>
            </a:custGeom>
            <a:solidFill>
              <a:schemeClr val="bg2">
                <a:lumMod val="60000"/>
                <a:lumOff val="40000"/>
              </a:schemeClr>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sp>
          <p:nvSpPr>
            <p:cNvPr id="142" name="Freeform 139">
              <a:extLst>
                <a:ext uri="{FF2B5EF4-FFF2-40B4-BE49-F238E27FC236}">
                  <a16:creationId xmlns:a16="http://schemas.microsoft.com/office/drawing/2014/main" id="{A6F06BCD-3B65-3288-C6B3-CF405C7035EF}"/>
                </a:ext>
              </a:extLst>
            </p:cNvPr>
            <p:cNvSpPr>
              <a:spLocks/>
            </p:cNvSpPr>
            <p:nvPr/>
          </p:nvSpPr>
          <p:spPr bwMode="auto">
            <a:xfrm>
              <a:off x="7606880" y="4164100"/>
              <a:ext cx="20381" cy="12044"/>
            </a:xfrm>
            <a:custGeom>
              <a:avLst/>
              <a:gdLst/>
              <a:ahLst/>
              <a:cxnLst>
                <a:cxn ang="0">
                  <a:pos x="16" y="2"/>
                </a:cxn>
                <a:cxn ang="0">
                  <a:pos x="3" y="3"/>
                </a:cxn>
                <a:cxn ang="0">
                  <a:pos x="1" y="7"/>
                </a:cxn>
                <a:cxn ang="0">
                  <a:pos x="5" y="10"/>
                </a:cxn>
                <a:cxn ang="0">
                  <a:pos x="14" y="11"/>
                </a:cxn>
                <a:cxn ang="0">
                  <a:pos x="17" y="7"/>
                </a:cxn>
                <a:cxn ang="0">
                  <a:pos x="19" y="3"/>
                </a:cxn>
                <a:cxn ang="0">
                  <a:pos x="16" y="2"/>
                </a:cxn>
              </a:cxnLst>
              <a:rect l="0" t="0" r="r" b="b"/>
              <a:pathLst>
                <a:path w="19" h="11">
                  <a:moveTo>
                    <a:pt x="16" y="2"/>
                  </a:moveTo>
                  <a:cubicBezTo>
                    <a:pt x="12" y="0"/>
                    <a:pt x="6" y="0"/>
                    <a:pt x="3" y="3"/>
                  </a:cubicBezTo>
                  <a:cubicBezTo>
                    <a:pt x="2" y="4"/>
                    <a:pt x="0" y="5"/>
                    <a:pt x="1" y="7"/>
                  </a:cubicBezTo>
                  <a:cubicBezTo>
                    <a:pt x="1" y="9"/>
                    <a:pt x="3" y="9"/>
                    <a:pt x="5" y="10"/>
                  </a:cubicBezTo>
                  <a:cubicBezTo>
                    <a:pt x="7" y="11"/>
                    <a:pt x="11" y="11"/>
                    <a:pt x="14" y="11"/>
                  </a:cubicBezTo>
                  <a:cubicBezTo>
                    <a:pt x="15" y="10"/>
                    <a:pt x="15" y="9"/>
                    <a:pt x="17" y="7"/>
                  </a:cubicBezTo>
                  <a:cubicBezTo>
                    <a:pt x="19" y="6"/>
                    <a:pt x="19" y="6"/>
                    <a:pt x="19" y="3"/>
                  </a:cubicBezTo>
                  <a:lnTo>
                    <a:pt x="16" y="2"/>
                  </a:lnTo>
                  <a:close/>
                </a:path>
              </a:pathLst>
            </a:custGeom>
            <a:solidFill>
              <a:schemeClr val="bg2"/>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de-DE" sz="1350" kern="1200">
                <a:solidFill>
                  <a:srgbClr val="4D4D4D"/>
                </a:solidFill>
                <a:ea typeface="+mn-ea"/>
                <a:cs typeface="+mn-cs"/>
              </a:endParaRPr>
            </a:p>
          </p:txBody>
        </p:sp>
      </p:grpSp>
      <p:sp>
        <p:nvSpPr>
          <p:cNvPr id="180" name="CasellaDiTesto 179">
            <a:extLst>
              <a:ext uri="{FF2B5EF4-FFF2-40B4-BE49-F238E27FC236}">
                <a16:creationId xmlns:a16="http://schemas.microsoft.com/office/drawing/2014/main" id="{4E2AAC08-D160-283B-0BFE-9ABD59580334}"/>
              </a:ext>
            </a:extLst>
          </p:cNvPr>
          <p:cNvSpPr txBox="1"/>
          <p:nvPr/>
        </p:nvSpPr>
        <p:spPr>
          <a:xfrm>
            <a:off x="370450" y="4706128"/>
            <a:ext cx="3310522" cy="307777"/>
          </a:xfrm>
          <a:prstGeom prst="rect">
            <a:avLst/>
          </a:prstGeom>
          <a:noFill/>
        </p:spPr>
        <p:txBody>
          <a:bodyPr wrap="none" rtlCol="0">
            <a:spAutoFit/>
          </a:bodyPr>
          <a:lstStyle/>
          <a:p>
            <a:r>
              <a:rPr lang="en-US" b="1" dirty="0">
                <a:solidFill>
                  <a:schemeClr val="bg1"/>
                </a:solidFill>
              </a:rPr>
              <a:t>Derived from a presentation from EC</a:t>
            </a:r>
          </a:p>
        </p:txBody>
      </p:sp>
      <p:sp>
        <p:nvSpPr>
          <p:cNvPr id="5" name="CasellaDiTesto 4">
            <a:extLst>
              <a:ext uri="{FF2B5EF4-FFF2-40B4-BE49-F238E27FC236}">
                <a16:creationId xmlns:a16="http://schemas.microsoft.com/office/drawing/2014/main" id="{53844375-EB02-920A-F4B6-818856300C19}"/>
              </a:ext>
            </a:extLst>
          </p:cNvPr>
          <p:cNvSpPr txBox="1"/>
          <p:nvPr/>
        </p:nvSpPr>
        <p:spPr>
          <a:xfrm>
            <a:off x="5181600" y="4707661"/>
            <a:ext cx="1186543" cy="261610"/>
          </a:xfrm>
          <a:prstGeom prst="rect">
            <a:avLst/>
          </a:prstGeom>
          <a:noFill/>
        </p:spPr>
        <p:txBody>
          <a:bodyPr wrap="none" rtlCol="0">
            <a:spAutoFit/>
          </a:bodyPr>
          <a:lstStyle/>
          <a:p>
            <a:r>
              <a:rPr lang="en-US" sz="1100" b="1" dirty="0">
                <a:solidFill>
                  <a:srgbClr val="FF0000"/>
                </a:solidFill>
              </a:rPr>
              <a:t>Slides from EC</a:t>
            </a:r>
          </a:p>
        </p:txBody>
      </p:sp>
      <p:pic>
        <p:nvPicPr>
          <p:cNvPr id="4" name="Imagem 17">
            <a:extLst>
              <a:ext uri="{FF2B5EF4-FFF2-40B4-BE49-F238E27FC236}">
                <a16:creationId xmlns:a16="http://schemas.microsoft.com/office/drawing/2014/main" id="{D053039C-CE28-25E3-8F21-14EEFEAAB196}"/>
              </a:ext>
            </a:extLst>
          </p:cNvPr>
          <p:cNvPicPr>
            <a:picLocks noChangeAspect="1"/>
          </p:cNvPicPr>
          <p:nvPr/>
        </p:nvPicPr>
        <p:blipFill>
          <a:blip r:embed="rId2"/>
          <a:stretch>
            <a:fillRect/>
          </a:stretch>
        </p:blipFill>
        <p:spPr>
          <a:xfrm>
            <a:off x="4641196" y="3268577"/>
            <a:ext cx="929466" cy="950860"/>
          </a:xfrm>
          <a:prstGeom prst="ellipse">
            <a:avLst/>
          </a:prstGeom>
          <a:ln>
            <a:noFill/>
          </a:ln>
          <a:effectLst>
            <a:outerShdw blurRad="50800" dist="38100" dir="2700000" algn="tl" rotWithShape="0">
              <a:prstClr val="black">
                <a:alpha val="40000"/>
              </a:prstClr>
            </a:outerShdw>
            <a:softEdge rad="112500"/>
          </a:effectLst>
        </p:spPr>
      </p:pic>
    </p:spTree>
    <p:extLst>
      <p:ext uri="{BB962C8B-B14F-4D97-AF65-F5344CB8AC3E}">
        <p14:creationId xmlns:p14="http://schemas.microsoft.com/office/powerpoint/2010/main" val="3089248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A1069E36-36AE-10C4-C5E7-749D2BEEFC13}"/>
              </a:ext>
            </a:extLst>
          </p:cNvPr>
          <p:cNvSpPr txBox="1"/>
          <p:nvPr/>
        </p:nvSpPr>
        <p:spPr>
          <a:xfrm>
            <a:off x="495032" y="668739"/>
            <a:ext cx="3309016" cy="2273043"/>
          </a:xfrm>
          <a:prstGeom prst="rect">
            <a:avLst/>
          </a:prstGeom>
        </p:spPr>
        <p:txBody>
          <a:bodyPr vert="horz" lIns="68580" tIns="34290" rIns="68580" bIns="34290" rtlCol="0" anchor="b">
            <a:normAutofit/>
          </a:bodyPr>
          <a:lstStyle/>
          <a:p>
            <a:pPr algn="r">
              <a:lnSpc>
                <a:spcPct val="90000"/>
              </a:lnSpc>
              <a:spcAft>
                <a:spcPts val="450"/>
              </a:spcAft>
            </a:pPr>
            <a:r>
              <a:rPr lang="en-US" sz="3000" dirty="0">
                <a:ln w="0"/>
                <a:solidFill>
                  <a:schemeClr val="accent1"/>
                </a:solidFill>
                <a:effectLst>
                  <a:outerShdw blurRad="38100" dist="25400" dir="5400000" algn="ctr" rotWithShape="0">
                    <a:srgbClr val="6E747A">
                      <a:alpha val="43000"/>
                    </a:srgbClr>
                  </a:outerShdw>
                </a:effectLst>
                <a:latin typeface="+mj-lt"/>
                <a:ea typeface="+mj-ea"/>
                <a:cs typeface="+mj-cs"/>
              </a:rPr>
              <a:t>Let’s start from the Fact Sheet…</a:t>
            </a:r>
          </a:p>
        </p:txBody>
      </p:sp>
      <p:pic>
        <p:nvPicPr>
          <p:cNvPr id="2" name="Imagem 17">
            <a:extLst>
              <a:ext uri="{FF2B5EF4-FFF2-40B4-BE49-F238E27FC236}">
                <a16:creationId xmlns:a16="http://schemas.microsoft.com/office/drawing/2014/main" id="{2FBB464F-2A7B-F677-2723-C8C0AFB511E2}"/>
              </a:ext>
            </a:extLst>
          </p:cNvPr>
          <p:cNvPicPr>
            <a:picLocks noChangeAspect="1"/>
          </p:cNvPicPr>
          <p:nvPr/>
        </p:nvPicPr>
        <p:blipFill>
          <a:blip r:embed="rId2"/>
          <a:stretch>
            <a:fillRect/>
          </a:stretch>
        </p:blipFill>
        <p:spPr>
          <a:xfrm>
            <a:off x="4302579" y="281767"/>
            <a:ext cx="4694464" cy="4802519"/>
          </a:xfrm>
          <a:prstGeom prst="rect">
            <a:avLst/>
          </a:prstGeom>
        </p:spPr>
      </p:pic>
      <p:sp>
        <p:nvSpPr>
          <p:cNvPr id="3" name="Titolo 2">
            <a:extLst>
              <a:ext uri="{FF2B5EF4-FFF2-40B4-BE49-F238E27FC236}">
                <a16:creationId xmlns:a16="http://schemas.microsoft.com/office/drawing/2014/main" id="{FCDEC68A-7CFE-E130-804D-9936A0B0AD3E}"/>
              </a:ext>
            </a:extLst>
          </p:cNvPr>
          <p:cNvSpPr>
            <a:spLocks noGrp="1"/>
          </p:cNvSpPr>
          <p:nvPr>
            <p:ph type="title"/>
          </p:nvPr>
        </p:nvSpPr>
        <p:spPr/>
        <p:txBody>
          <a:bodyPr/>
          <a:lstStyle/>
          <a:p>
            <a:r>
              <a:rPr lang="en-US" sz="3200" dirty="0"/>
              <a:t>EHDS : what is it about?</a:t>
            </a:r>
            <a:endParaRPr lang="en-US" dirty="0"/>
          </a:p>
        </p:txBody>
      </p:sp>
    </p:spTree>
    <p:extLst>
      <p:ext uri="{BB962C8B-B14F-4D97-AF65-F5344CB8AC3E}">
        <p14:creationId xmlns:p14="http://schemas.microsoft.com/office/powerpoint/2010/main" val="37349715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HL7_PowerPoint_EduWebinar_032119</Template>
  <TotalTime>3158</TotalTime>
  <Words>2257</Words>
  <Application>Microsoft Office PowerPoint</Application>
  <PresentationFormat>Presentazione su schermo (16:9)</PresentationFormat>
  <Paragraphs>325</Paragraphs>
  <Slides>30</Slides>
  <Notes>19</Notes>
  <HiddenSlides>0</HiddenSlides>
  <MMClips>0</MMClips>
  <ScaleCrop>false</ScaleCrop>
  <HeadingPairs>
    <vt:vector size="6" baseType="variant">
      <vt:variant>
        <vt:lpstr>Caratteri utilizzati</vt:lpstr>
      </vt:variant>
      <vt:variant>
        <vt:i4>11</vt:i4>
      </vt:variant>
      <vt:variant>
        <vt:lpstr>Tema</vt:lpstr>
      </vt:variant>
      <vt:variant>
        <vt:i4>1</vt:i4>
      </vt:variant>
      <vt:variant>
        <vt:lpstr>Titoli diapositive</vt:lpstr>
      </vt:variant>
      <vt:variant>
        <vt:i4>30</vt:i4>
      </vt:variant>
    </vt:vector>
  </HeadingPairs>
  <TitlesOfParts>
    <vt:vector size="42" baseType="lpstr">
      <vt:lpstr>-apple-system</vt:lpstr>
      <vt:lpstr>Aptos</vt:lpstr>
      <vt:lpstr>Arial</vt:lpstr>
      <vt:lpstr>Arial</vt:lpstr>
      <vt:lpstr>Arial Narrow</vt:lpstr>
      <vt:lpstr>Calibri</vt:lpstr>
      <vt:lpstr>DM Sans</vt:lpstr>
      <vt:lpstr>Helvetica</vt:lpstr>
      <vt:lpstr>Inter</vt:lpstr>
      <vt:lpstr>Varela Round</vt:lpstr>
      <vt:lpstr>Wingdings</vt:lpstr>
      <vt:lpstr>Office Theme</vt:lpstr>
      <vt:lpstr>Implementation of the EEHRxF Format: - EEHRxF Overview</vt:lpstr>
      <vt:lpstr>The background</vt:lpstr>
      <vt:lpstr>The background</vt:lpstr>
      <vt:lpstr>The background</vt:lpstr>
      <vt:lpstr>The background</vt:lpstr>
      <vt:lpstr>The background</vt:lpstr>
      <vt:lpstr>The background</vt:lpstr>
      <vt:lpstr>MyHealth@EU from the Cross-border Healthcare Directive to the new regulation</vt:lpstr>
      <vt:lpstr>EHDS : what is it about?</vt:lpstr>
      <vt:lpstr>EHDS : what is it about?</vt:lpstr>
      <vt:lpstr>EHDS : what is it about?</vt:lpstr>
      <vt:lpstr>EHDS : what is it about?</vt:lpstr>
      <vt:lpstr>Regulatory implementation of the EHDS</vt:lpstr>
      <vt:lpstr>Primary uses of health data – Implementation</vt:lpstr>
      <vt:lpstr>Actions related to the European electronic health record exchange format (EEHRxF)</vt:lpstr>
      <vt:lpstr>Scope of harmonisation</vt:lpstr>
      <vt:lpstr>The European EHR eXchange Format</vt:lpstr>
      <vt:lpstr>Priority categories &lt;..&gt; for primary use (art. 14)</vt:lpstr>
      <vt:lpstr>Presentazione standard di PowerPoint</vt:lpstr>
      <vt:lpstr>Presentazione standard di PowerPoint</vt:lpstr>
      <vt:lpstr>The EU HL7 FHIR IGs design strategy </vt:lpstr>
      <vt:lpstr>Base/Core Profiles</vt:lpstr>
      <vt:lpstr>The EEHRxF content</vt:lpstr>
      <vt:lpstr>HL7 FHIR IGs overview</vt:lpstr>
      <vt:lpstr>Laboratory Report</vt:lpstr>
      <vt:lpstr>Medication Prescription &amp; Dispense</vt:lpstr>
      <vt:lpstr>Patient Summary</vt:lpstr>
      <vt:lpstr>Hospital  Discharge  Report</vt:lpstr>
      <vt:lpstr>Imaging Report</vt:lpstr>
      <vt:lpstr>A truly participated co-creation effort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HEADLINE  GOES HERE</dc:title>
  <dc:creator>Patricia Guerra</dc:creator>
  <cp:lastModifiedBy>Giorgio Cangioli</cp:lastModifiedBy>
  <cp:revision>96</cp:revision>
  <dcterms:created xsi:type="dcterms:W3CDTF">2019-03-22T18:05:01Z</dcterms:created>
  <dcterms:modified xsi:type="dcterms:W3CDTF">2025-02-19T07:42:05Z</dcterms:modified>
</cp:coreProperties>
</file>