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4"/>
    <p:sldMasterId id="2147483851" r:id="rId5"/>
    <p:sldMasterId id="2147483893" r:id="rId6"/>
    <p:sldMasterId id="2147483915" r:id="rId7"/>
    <p:sldMasterId id="2147483966" r:id="rId8"/>
    <p:sldMasterId id="2147484022" r:id="rId9"/>
  </p:sldMasterIdLst>
  <p:notesMasterIdLst>
    <p:notesMasterId r:id="rId20"/>
  </p:notesMasterIdLst>
  <p:handoutMasterIdLst>
    <p:handoutMasterId r:id="rId21"/>
  </p:handoutMasterIdLst>
  <p:sldIdLst>
    <p:sldId id="2147472837" r:id="rId10"/>
    <p:sldId id="2147472535" r:id="rId11"/>
    <p:sldId id="2147472779" r:id="rId12"/>
    <p:sldId id="2147472811" r:id="rId13"/>
    <p:sldId id="2147472824" r:id="rId14"/>
    <p:sldId id="2147472839" r:id="rId15"/>
    <p:sldId id="2147472843" r:id="rId16"/>
    <p:sldId id="2147472844" r:id="rId17"/>
    <p:sldId id="2147472845" r:id="rId18"/>
    <p:sldId id="2147472842" r:id="rId1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AC1D22-A6A4-27EE-B683-3CCDD8F5776E}" name="Michael  Strübin" initials="MS" userId="S::michael.strubin@hl7europe.org::56823afb-b379-466e-97de-b027f16fd3e7" providerId="AD"/>
  <p188:author id="{908F795C-5A75-0575-E1D8-AAC9E3F29C91}" name="Giorgio Cangioli" initials="GC" userId="S::giorgio.cangioli@hl7europe.onmicrosoft.com::3df7a51e-573e-486b-8851-f60d1893331a" providerId="AD"/>
  <p188:author id="{D97742B6-7ACA-02D4-ADC1-7FF8E7B1AC57}" name="Michael Strübin" initials="MS" userId="S::michael.strubin@empirica.com::2142990d-c93e-4354-9b69-30ad49cf2333" providerId="AD"/>
  <p188:author id="{B67F05D1-4649-A5CC-D5AF-543D65845F92}" name="Michael  Strübin" initials="MS" userId="S::michael.strubin@hl7europe.onmicrosoft.com::56823afb-b379-466e-97de-b027f16fd3e7" providerId="AD"/>
  <p188:author id="{819E6BF5-B9C8-608E-ECA6-EAB290C0C8B1}" name="karolina@echalliance.com" initials="ka" userId="S::karolina_echalliance.com#ext#@iscteiul365.onmicrosoft.com::5593d635-4d42-4c6b-b8b5-b3b2948037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7A6"/>
    <a:srgbClr val="6B77D3"/>
    <a:srgbClr val="4F81BD"/>
    <a:srgbClr val="283488"/>
    <a:srgbClr val="C00000"/>
    <a:srgbClr val="EC2227"/>
    <a:srgbClr val="273488"/>
    <a:srgbClr val="0E4194"/>
    <a:srgbClr val="7AA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B2B9D-8099-4171-B491-DBB8E560956D}" v="40" dt="2025-07-15T15:05:42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4" autoAdjust="0"/>
  </p:normalViewPr>
  <p:slideViewPr>
    <p:cSldViewPr snapToGrid="0">
      <p:cViewPr varScale="1">
        <p:scale>
          <a:sx n="184" d="100"/>
          <a:sy n="184" d="100"/>
        </p:scale>
        <p:origin x="1068" y="3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o Cangioli" userId="44ab1370a64b2221" providerId="LiveId" clId="{92AB2B9D-8099-4171-B491-DBB8E560956D}"/>
    <pc:docChg chg="undo custSel addSld delSld modSld sldOrd">
      <pc:chgData name="Giorgio Cangioli" userId="44ab1370a64b2221" providerId="LiveId" clId="{92AB2B9D-8099-4171-B491-DBB8E560956D}" dt="2025-07-15T15:07:05.366" v="516"/>
      <pc:docMkLst>
        <pc:docMk/>
      </pc:docMkLst>
      <pc:sldChg chg="addSp modSp add mod ord">
        <pc:chgData name="Giorgio Cangioli" userId="44ab1370a64b2221" providerId="LiveId" clId="{92AB2B9D-8099-4171-B491-DBB8E560956D}" dt="2025-07-15T15:07:05.366" v="516"/>
        <pc:sldMkLst>
          <pc:docMk/>
          <pc:sldMk cId="1377743717" sldId="2146846780"/>
        </pc:sldMkLst>
        <pc:spChg chg="add mod">
          <ac:chgData name="Giorgio Cangioli" userId="44ab1370a64b2221" providerId="LiveId" clId="{92AB2B9D-8099-4171-B491-DBB8E560956D}" dt="2025-07-15T14:45:45.715" v="314" actId="207"/>
          <ac:spMkLst>
            <pc:docMk/>
            <pc:sldMk cId="1377743717" sldId="2146846780"/>
            <ac:spMk id="5" creationId="{43C3B84C-EF6B-0463-7EC0-8C35AE42BDCC}"/>
          </ac:spMkLst>
        </pc:spChg>
      </pc:sldChg>
      <pc:sldChg chg="modSp mod ord">
        <pc:chgData name="Giorgio Cangioli" userId="44ab1370a64b2221" providerId="LiveId" clId="{92AB2B9D-8099-4171-B491-DBB8E560956D}" dt="2025-07-15T15:05:44.453" v="514" actId="6549"/>
        <pc:sldMkLst>
          <pc:docMk/>
          <pc:sldMk cId="627805832" sldId="2147472535"/>
        </pc:sldMkLst>
        <pc:spChg chg="mod">
          <ac:chgData name="Giorgio Cangioli" userId="44ab1370a64b2221" providerId="LiveId" clId="{92AB2B9D-8099-4171-B491-DBB8E560956D}" dt="2025-07-15T15:05:44.453" v="514" actId="6549"/>
          <ac:spMkLst>
            <pc:docMk/>
            <pc:sldMk cId="627805832" sldId="2147472535"/>
            <ac:spMk id="2" creationId="{0AF52778-E800-ACA0-0FE2-D22A17FFEAEB}"/>
          </ac:spMkLst>
        </pc:spChg>
      </pc:sldChg>
      <pc:sldChg chg="modSp mod ord">
        <pc:chgData name="Giorgio Cangioli" userId="44ab1370a64b2221" providerId="LiveId" clId="{92AB2B9D-8099-4171-B491-DBB8E560956D}" dt="2025-07-15T13:34:30.963" v="5" actId="1076"/>
        <pc:sldMkLst>
          <pc:docMk/>
          <pc:sldMk cId="1389442991" sldId="2147472736"/>
        </pc:sldMkLst>
        <pc:spChg chg="mod">
          <ac:chgData name="Giorgio Cangioli" userId="44ab1370a64b2221" providerId="LiveId" clId="{92AB2B9D-8099-4171-B491-DBB8E560956D}" dt="2025-07-15T13:34:30.963" v="5" actId="1076"/>
          <ac:spMkLst>
            <pc:docMk/>
            <pc:sldMk cId="1389442991" sldId="2147472736"/>
            <ac:spMk id="13" creationId="{2CECEBC8-3B60-B86E-EDCC-27DABB9E2439}"/>
          </ac:spMkLst>
        </pc:spChg>
      </pc:sldChg>
      <pc:sldChg chg="modSp add mod ord">
        <pc:chgData name="Giorgio Cangioli" userId="44ab1370a64b2221" providerId="LiveId" clId="{92AB2B9D-8099-4171-B491-DBB8E560956D}" dt="2025-07-15T14:43:17.411" v="289"/>
        <pc:sldMkLst>
          <pc:docMk/>
          <pc:sldMk cId="1944789690" sldId="2147472813"/>
        </pc:sldMkLst>
        <pc:spChg chg="mod">
          <ac:chgData name="Giorgio Cangioli" userId="44ab1370a64b2221" providerId="LiveId" clId="{92AB2B9D-8099-4171-B491-DBB8E560956D}" dt="2025-07-15T14:43:12.132" v="287" actId="20577"/>
          <ac:spMkLst>
            <pc:docMk/>
            <pc:sldMk cId="1944789690" sldId="2147472813"/>
            <ac:spMk id="2" creationId="{94676CA1-CBFA-3C1F-CD42-B503AD3AD8CA}"/>
          </ac:spMkLst>
        </pc:spChg>
      </pc:sldChg>
      <pc:sldChg chg="addSp delSp modSp add mod ord">
        <pc:chgData name="Giorgio Cangioli" userId="44ab1370a64b2221" providerId="LiveId" clId="{92AB2B9D-8099-4171-B491-DBB8E560956D}" dt="2025-07-15T14:45:29.829" v="310" actId="22"/>
        <pc:sldMkLst>
          <pc:docMk/>
          <pc:sldMk cId="3773894519" sldId="2147472814"/>
        </pc:sldMkLst>
        <pc:spChg chg="mod">
          <ac:chgData name="Giorgio Cangioli" userId="44ab1370a64b2221" providerId="LiveId" clId="{92AB2B9D-8099-4171-B491-DBB8E560956D}" dt="2025-07-15T14:45:28.433" v="308" actId="1076"/>
          <ac:spMkLst>
            <pc:docMk/>
            <pc:sldMk cId="3773894519" sldId="2147472814"/>
            <ac:spMk id="5" creationId="{A47F4957-0237-6684-8F87-203B9EB87D62}"/>
          </ac:spMkLst>
        </pc:spChg>
        <pc:spChg chg="add del mod">
          <ac:chgData name="Giorgio Cangioli" userId="44ab1370a64b2221" providerId="LiveId" clId="{92AB2B9D-8099-4171-B491-DBB8E560956D}" dt="2025-07-15T14:45:29.829" v="310" actId="22"/>
          <ac:spMkLst>
            <pc:docMk/>
            <pc:sldMk cId="3773894519" sldId="2147472814"/>
            <ac:spMk id="7" creationId="{43C3B84C-EF6B-0463-7EC0-8C35AE42BDCC}"/>
          </ac:spMkLst>
        </pc:spChg>
      </pc:sldChg>
      <pc:sldChg chg="add del ord">
        <pc:chgData name="Giorgio Cangioli" userId="44ab1370a64b2221" providerId="LiveId" clId="{92AB2B9D-8099-4171-B491-DBB8E560956D}" dt="2025-07-15T14:44:16.717" v="296" actId="47"/>
        <pc:sldMkLst>
          <pc:docMk/>
          <pc:sldMk cId="2636928287" sldId="2147472815"/>
        </pc:sldMkLst>
      </pc:sldChg>
      <pc:sldChg chg="add ord">
        <pc:chgData name="Giorgio Cangioli" userId="44ab1370a64b2221" providerId="LiveId" clId="{92AB2B9D-8099-4171-B491-DBB8E560956D}" dt="2025-07-15T15:07:05.366" v="516"/>
        <pc:sldMkLst>
          <pc:docMk/>
          <pc:sldMk cId="88253973" sldId="2147472817"/>
        </pc:sldMkLst>
      </pc:sldChg>
      <pc:sldChg chg="addSp delSp modSp add mod">
        <pc:chgData name="Giorgio Cangioli" userId="44ab1370a64b2221" providerId="LiveId" clId="{92AB2B9D-8099-4171-B491-DBB8E560956D}" dt="2025-07-15T15:01:22.800" v="453" actId="552"/>
        <pc:sldMkLst>
          <pc:docMk/>
          <pc:sldMk cId="4004439599" sldId="2147472820"/>
        </pc:sldMkLst>
        <pc:spChg chg="add mod">
          <ac:chgData name="Giorgio Cangioli" userId="44ab1370a64b2221" providerId="LiveId" clId="{92AB2B9D-8099-4171-B491-DBB8E560956D}" dt="2025-07-15T14:48:59.635" v="333"/>
          <ac:spMkLst>
            <pc:docMk/>
            <pc:sldMk cId="4004439599" sldId="2147472820"/>
            <ac:spMk id="2" creationId="{B9CE4A6E-0482-D6D5-EF09-975EE4B83A72}"/>
          </ac:spMkLst>
        </pc:spChg>
        <pc:spChg chg="del mod">
          <ac:chgData name="Giorgio Cangioli" userId="44ab1370a64b2221" providerId="LiveId" clId="{92AB2B9D-8099-4171-B491-DBB8E560956D}" dt="2025-07-15T15:00:19.281" v="445" actId="478"/>
          <ac:spMkLst>
            <pc:docMk/>
            <pc:sldMk cId="4004439599" sldId="2147472820"/>
            <ac:spMk id="5" creationId="{140A7CB3-2C5E-045F-A28E-8413C1F77B26}"/>
          </ac:spMkLst>
        </pc:spChg>
        <pc:spChg chg="del">
          <ac:chgData name="Giorgio Cangioli" userId="44ab1370a64b2221" providerId="LiveId" clId="{92AB2B9D-8099-4171-B491-DBB8E560956D}" dt="2025-07-15T14:46:49.552" v="320" actId="478"/>
          <ac:spMkLst>
            <pc:docMk/>
            <pc:sldMk cId="4004439599" sldId="2147472820"/>
            <ac:spMk id="6" creationId="{57E857E2-B8F9-B2AA-B464-6D80C9F00FAE}"/>
          </ac:spMkLst>
        </pc:spChg>
        <pc:spChg chg="del mod">
          <ac:chgData name="Giorgio Cangioli" userId="44ab1370a64b2221" providerId="LiveId" clId="{92AB2B9D-8099-4171-B491-DBB8E560956D}" dt="2025-07-15T15:00:19.281" v="445" actId="478"/>
          <ac:spMkLst>
            <pc:docMk/>
            <pc:sldMk cId="4004439599" sldId="2147472820"/>
            <ac:spMk id="7" creationId="{C2FE8AE9-3BB9-50A5-38F7-F70F0B83E092}"/>
          </ac:spMkLst>
        </pc:spChg>
        <pc:spChg chg="del">
          <ac:chgData name="Giorgio Cangioli" userId="44ab1370a64b2221" providerId="LiveId" clId="{92AB2B9D-8099-4171-B491-DBB8E560956D}" dt="2025-07-15T14:56:24.425" v="399" actId="478"/>
          <ac:spMkLst>
            <pc:docMk/>
            <pc:sldMk cId="4004439599" sldId="2147472820"/>
            <ac:spMk id="8" creationId="{C02EFE18-C1BB-B099-6D0A-D93FBE0AF296}"/>
          </ac:spMkLst>
        </pc:spChg>
        <pc:spChg chg="del">
          <ac:chgData name="Giorgio Cangioli" userId="44ab1370a64b2221" providerId="LiveId" clId="{92AB2B9D-8099-4171-B491-DBB8E560956D}" dt="2025-07-15T14:46:51.149" v="321" actId="478"/>
          <ac:spMkLst>
            <pc:docMk/>
            <pc:sldMk cId="4004439599" sldId="2147472820"/>
            <ac:spMk id="9" creationId="{03259367-AFAA-75B0-63CF-43C7374BB9F3}"/>
          </ac:spMkLst>
        </pc:spChg>
        <pc:spChg chg="mod">
          <ac:chgData name="Giorgio Cangioli" userId="44ab1370a64b2221" providerId="LiveId" clId="{92AB2B9D-8099-4171-B491-DBB8E560956D}" dt="2025-07-15T14:57:44.571" v="421" actId="1038"/>
          <ac:spMkLst>
            <pc:docMk/>
            <pc:sldMk cId="4004439599" sldId="2147472820"/>
            <ac:spMk id="10" creationId="{48983723-1B8B-E79E-5754-349B9E503182}"/>
          </ac:spMkLst>
        </pc:spChg>
        <pc:spChg chg="del mod">
          <ac:chgData name="Giorgio Cangioli" userId="44ab1370a64b2221" providerId="LiveId" clId="{92AB2B9D-8099-4171-B491-DBB8E560956D}" dt="2025-07-15T15:00:19.281" v="445" actId="478"/>
          <ac:spMkLst>
            <pc:docMk/>
            <pc:sldMk cId="4004439599" sldId="2147472820"/>
            <ac:spMk id="12" creationId="{291B34F0-0C70-227B-D7B5-8CDD7ABC58A0}"/>
          </ac:spMkLst>
        </pc:spChg>
        <pc:spChg chg="del mod">
          <ac:chgData name="Giorgio Cangioli" userId="44ab1370a64b2221" providerId="LiveId" clId="{92AB2B9D-8099-4171-B491-DBB8E560956D}" dt="2025-07-15T15:00:19.281" v="445" actId="478"/>
          <ac:spMkLst>
            <pc:docMk/>
            <pc:sldMk cId="4004439599" sldId="2147472820"/>
            <ac:spMk id="15" creationId="{DCC192B0-6118-785F-5CD8-349607184B74}"/>
          </ac:spMkLst>
        </pc:spChg>
        <pc:spChg chg="del mod">
          <ac:chgData name="Giorgio Cangioli" userId="44ab1370a64b2221" providerId="LiveId" clId="{92AB2B9D-8099-4171-B491-DBB8E560956D}" dt="2025-07-15T15:00:19.281" v="445" actId="478"/>
          <ac:spMkLst>
            <pc:docMk/>
            <pc:sldMk cId="4004439599" sldId="2147472820"/>
            <ac:spMk id="19" creationId="{FFD968BD-D6EF-501B-37CC-965EEF5657EC}"/>
          </ac:spMkLst>
        </pc:spChg>
        <pc:spChg chg="del mod">
          <ac:chgData name="Giorgio Cangioli" userId="44ab1370a64b2221" providerId="LiveId" clId="{92AB2B9D-8099-4171-B491-DBB8E560956D}" dt="2025-07-15T15:00:19.281" v="445" actId="478"/>
          <ac:spMkLst>
            <pc:docMk/>
            <pc:sldMk cId="4004439599" sldId="2147472820"/>
            <ac:spMk id="21" creationId="{AE0E5FD8-B489-53B4-78B3-A7CBE8D396A8}"/>
          </ac:spMkLst>
        </pc:spChg>
        <pc:spChg chg="del">
          <ac:chgData name="Giorgio Cangioli" userId="44ab1370a64b2221" providerId="LiveId" clId="{92AB2B9D-8099-4171-B491-DBB8E560956D}" dt="2025-07-15T14:46:47.145" v="319" actId="478"/>
          <ac:spMkLst>
            <pc:docMk/>
            <pc:sldMk cId="4004439599" sldId="2147472820"/>
            <ac:spMk id="22" creationId="{10007994-78F3-AAC8-0EE4-29170DD2CACE}"/>
          </ac:spMkLst>
        </pc:spChg>
        <pc:spChg chg="add mod">
          <ac:chgData name="Giorgio Cangioli" userId="44ab1370a64b2221" providerId="LiveId" clId="{92AB2B9D-8099-4171-B491-DBB8E560956D}" dt="2025-07-15T14:56:01.954" v="398" actId="552"/>
          <ac:spMkLst>
            <pc:docMk/>
            <pc:sldMk cId="4004439599" sldId="2147472820"/>
            <ac:spMk id="23" creationId="{B6BB8A5A-66D3-E9DD-D08E-01B06736F3F0}"/>
          </ac:spMkLst>
        </pc:spChg>
        <pc:spChg chg="mod">
          <ac:chgData name="Giorgio Cangioli" userId="44ab1370a64b2221" providerId="LiveId" clId="{92AB2B9D-8099-4171-B491-DBB8E560956D}" dt="2025-07-15T14:57:44.571" v="421" actId="1038"/>
          <ac:spMkLst>
            <pc:docMk/>
            <pc:sldMk cId="4004439599" sldId="2147472820"/>
            <ac:spMk id="25" creationId="{4C72C5E5-B126-AEF8-CD74-E5B2C856B275}"/>
          </ac:spMkLst>
        </pc:spChg>
        <pc:spChg chg="del">
          <ac:chgData name="Giorgio Cangioli" userId="44ab1370a64b2221" providerId="LiveId" clId="{92AB2B9D-8099-4171-B491-DBB8E560956D}" dt="2025-07-15T14:46:52.409" v="322" actId="478"/>
          <ac:spMkLst>
            <pc:docMk/>
            <pc:sldMk cId="4004439599" sldId="2147472820"/>
            <ac:spMk id="26" creationId="{09269B77-4450-C247-5B06-3BC4B42AD618}"/>
          </ac:spMkLst>
        </pc:spChg>
        <pc:spChg chg="del">
          <ac:chgData name="Giorgio Cangioli" userId="44ab1370a64b2221" providerId="LiveId" clId="{92AB2B9D-8099-4171-B491-DBB8E560956D}" dt="2025-07-15T14:46:54.186" v="323" actId="478"/>
          <ac:spMkLst>
            <pc:docMk/>
            <pc:sldMk cId="4004439599" sldId="2147472820"/>
            <ac:spMk id="27" creationId="{19496616-29A7-11DC-E134-E5A5AED96665}"/>
          </ac:spMkLst>
        </pc:spChg>
        <pc:spChg chg="del mod">
          <ac:chgData name="Giorgio Cangioli" userId="44ab1370a64b2221" providerId="LiveId" clId="{92AB2B9D-8099-4171-B491-DBB8E560956D}" dt="2025-07-15T14:56:53.092" v="405" actId="478"/>
          <ac:spMkLst>
            <pc:docMk/>
            <pc:sldMk cId="4004439599" sldId="2147472820"/>
            <ac:spMk id="28" creationId="{901D0060-6F71-3EF6-18B4-366F42247E6A}"/>
          </ac:spMkLst>
        </pc:spChg>
        <pc:spChg chg="mod">
          <ac:chgData name="Giorgio Cangioli" userId="44ab1370a64b2221" providerId="LiveId" clId="{92AB2B9D-8099-4171-B491-DBB8E560956D}" dt="2025-07-15T14:57:44.571" v="421" actId="1038"/>
          <ac:spMkLst>
            <pc:docMk/>
            <pc:sldMk cId="4004439599" sldId="2147472820"/>
            <ac:spMk id="30" creationId="{E463BE11-AA31-18A8-247F-8CCB85848D6F}"/>
          </ac:spMkLst>
        </pc:spChg>
        <pc:spChg chg="add mod">
          <ac:chgData name="Giorgio Cangioli" userId="44ab1370a64b2221" providerId="LiveId" clId="{92AB2B9D-8099-4171-B491-DBB8E560956D}" dt="2025-07-15T15:01:22.800" v="453" actId="552"/>
          <ac:spMkLst>
            <pc:docMk/>
            <pc:sldMk cId="4004439599" sldId="2147472820"/>
            <ac:spMk id="34" creationId="{2060BB98-C042-DF28-E6D0-B166643A5424}"/>
          </ac:spMkLst>
        </pc:spChg>
        <pc:spChg chg="add mod">
          <ac:chgData name="Giorgio Cangioli" userId="44ab1370a64b2221" providerId="LiveId" clId="{92AB2B9D-8099-4171-B491-DBB8E560956D}" dt="2025-07-15T15:01:22.800" v="453" actId="552"/>
          <ac:spMkLst>
            <pc:docMk/>
            <pc:sldMk cId="4004439599" sldId="2147472820"/>
            <ac:spMk id="36" creationId="{2E890D9F-E447-B938-9F1C-F3EDB30E2D89}"/>
          </ac:spMkLst>
        </pc:spChg>
        <pc:spChg chg="add mod">
          <ac:chgData name="Giorgio Cangioli" userId="44ab1370a64b2221" providerId="LiveId" clId="{92AB2B9D-8099-4171-B491-DBB8E560956D}" dt="2025-07-15T15:01:22.800" v="453" actId="552"/>
          <ac:spMkLst>
            <pc:docMk/>
            <pc:sldMk cId="4004439599" sldId="2147472820"/>
            <ac:spMk id="37" creationId="{16E7FFA8-3A26-DC31-52AE-7323750997E1}"/>
          </ac:spMkLst>
        </pc:spChg>
        <pc:spChg chg="add mod">
          <ac:chgData name="Giorgio Cangioli" userId="44ab1370a64b2221" providerId="LiveId" clId="{92AB2B9D-8099-4171-B491-DBB8E560956D}" dt="2025-07-15T15:01:22.800" v="453" actId="552"/>
          <ac:spMkLst>
            <pc:docMk/>
            <pc:sldMk cId="4004439599" sldId="2147472820"/>
            <ac:spMk id="39" creationId="{40C05F4B-F24C-6B58-A589-DBC8DC3636E6}"/>
          </ac:spMkLst>
        </pc:spChg>
        <pc:spChg chg="add del mod">
          <ac:chgData name="Giorgio Cangioli" userId="44ab1370a64b2221" providerId="LiveId" clId="{92AB2B9D-8099-4171-B491-DBB8E560956D}" dt="2025-07-15T15:00:07.490" v="444" actId="478"/>
          <ac:spMkLst>
            <pc:docMk/>
            <pc:sldMk cId="4004439599" sldId="2147472820"/>
            <ac:spMk id="40" creationId="{3F354FB5-74DD-F925-D3A0-FC541C759D70}"/>
          </ac:spMkLst>
        </pc:spChg>
        <pc:spChg chg="add mod">
          <ac:chgData name="Giorgio Cangioli" userId="44ab1370a64b2221" providerId="LiveId" clId="{92AB2B9D-8099-4171-B491-DBB8E560956D}" dt="2025-07-15T15:01:07.323" v="452" actId="1076"/>
          <ac:spMkLst>
            <pc:docMk/>
            <pc:sldMk cId="4004439599" sldId="2147472820"/>
            <ac:spMk id="41" creationId="{24F335D1-8894-097F-0675-F8F8BCC7B9BC}"/>
          </ac:spMkLst>
        </pc:spChg>
        <pc:spChg chg="add mod">
          <ac:chgData name="Giorgio Cangioli" userId="44ab1370a64b2221" providerId="LiveId" clId="{92AB2B9D-8099-4171-B491-DBB8E560956D}" dt="2025-07-15T15:00:19.760" v="446"/>
          <ac:spMkLst>
            <pc:docMk/>
            <pc:sldMk cId="4004439599" sldId="2147472820"/>
            <ac:spMk id="42" creationId="{960F96E1-F417-8F93-03C1-E532B50264DD}"/>
          </ac:spMkLst>
        </pc:spChg>
        <pc:spChg chg="add mod">
          <ac:chgData name="Giorgio Cangioli" userId="44ab1370a64b2221" providerId="LiveId" clId="{92AB2B9D-8099-4171-B491-DBB8E560956D}" dt="2025-07-15T15:00:19.760" v="446"/>
          <ac:spMkLst>
            <pc:docMk/>
            <pc:sldMk cId="4004439599" sldId="2147472820"/>
            <ac:spMk id="43" creationId="{21F420DC-7C66-6195-A2AB-4D7F9ABDA0A1}"/>
          </ac:spMkLst>
        </pc:spChg>
        <pc:spChg chg="add mod">
          <ac:chgData name="Giorgio Cangioli" userId="44ab1370a64b2221" providerId="LiveId" clId="{92AB2B9D-8099-4171-B491-DBB8E560956D}" dt="2025-07-15T15:00:19.760" v="446"/>
          <ac:spMkLst>
            <pc:docMk/>
            <pc:sldMk cId="4004439599" sldId="2147472820"/>
            <ac:spMk id="44" creationId="{70451506-924F-AF2F-AF3E-4F94E7C99351}"/>
          </ac:spMkLst>
        </pc:spChg>
        <pc:spChg chg="add mod">
          <ac:chgData name="Giorgio Cangioli" userId="44ab1370a64b2221" providerId="LiveId" clId="{92AB2B9D-8099-4171-B491-DBB8E560956D}" dt="2025-07-15T15:00:19.760" v="446"/>
          <ac:spMkLst>
            <pc:docMk/>
            <pc:sldMk cId="4004439599" sldId="2147472820"/>
            <ac:spMk id="45" creationId="{EFE901B2-CF85-E7FB-2F3D-C0539128F448}"/>
          </ac:spMkLst>
        </pc:spChg>
        <pc:spChg chg="add mod">
          <ac:chgData name="Giorgio Cangioli" userId="44ab1370a64b2221" providerId="LiveId" clId="{92AB2B9D-8099-4171-B491-DBB8E560956D}" dt="2025-07-15T15:00:19.760" v="446"/>
          <ac:spMkLst>
            <pc:docMk/>
            <pc:sldMk cId="4004439599" sldId="2147472820"/>
            <ac:spMk id="46" creationId="{998CF715-759D-59A5-7481-6BF29EADF1E0}"/>
          </ac:spMkLst>
        </pc:spChg>
        <pc:spChg chg="add mod">
          <ac:chgData name="Giorgio Cangioli" userId="44ab1370a64b2221" providerId="LiveId" clId="{92AB2B9D-8099-4171-B491-DBB8E560956D}" dt="2025-07-15T15:00:19.760" v="446"/>
          <ac:spMkLst>
            <pc:docMk/>
            <pc:sldMk cId="4004439599" sldId="2147472820"/>
            <ac:spMk id="47" creationId="{2197CCC1-1341-9659-DF08-6D65FDDA61EE}"/>
          </ac:spMkLst>
        </pc:spChg>
        <pc:spChg chg="add mod">
          <ac:chgData name="Giorgio Cangioli" userId="44ab1370a64b2221" providerId="LiveId" clId="{92AB2B9D-8099-4171-B491-DBB8E560956D}" dt="2025-07-15T15:01:22.800" v="453" actId="552"/>
          <ac:spMkLst>
            <pc:docMk/>
            <pc:sldMk cId="4004439599" sldId="2147472820"/>
            <ac:spMk id="49" creationId="{FD3443D6-9FA3-E402-4B2B-1D3388088322}"/>
          </ac:spMkLst>
        </pc:spChg>
        <pc:spChg chg="del">
          <ac:chgData name="Giorgio Cangioli" userId="44ab1370a64b2221" providerId="LiveId" clId="{92AB2B9D-8099-4171-B491-DBB8E560956D}" dt="2025-07-15T14:47:38.648" v="324" actId="478"/>
          <ac:spMkLst>
            <pc:docMk/>
            <pc:sldMk cId="4004439599" sldId="2147472820"/>
            <ac:spMk id="7191" creationId="{93C19C6B-E0ED-47D5-5E60-0BC2CEB498B0}"/>
          </ac:spMkLst>
        </pc:spChg>
        <pc:spChg chg="del">
          <ac:chgData name="Giorgio Cangioli" userId="44ab1370a64b2221" providerId="LiveId" clId="{92AB2B9D-8099-4171-B491-DBB8E560956D}" dt="2025-07-15T14:47:42.902" v="326" actId="478"/>
          <ac:spMkLst>
            <pc:docMk/>
            <pc:sldMk cId="4004439599" sldId="2147472820"/>
            <ac:spMk id="7192" creationId="{3F13FE2F-A779-DF38-7608-EE4133F82AC3}"/>
          </ac:spMkLst>
        </pc:spChg>
        <pc:picChg chg="add mod">
          <ac:chgData name="Giorgio Cangioli" userId="44ab1370a64b2221" providerId="LiveId" clId="{92AB2B9D-8099-4171-B491-DBB8E560956D}" dt="2025-07-15T14:47:48.693" v="328" actId="1076"/>
          <ac:picMkLst>
            <pc:docMk/>
            <pc:sldMk cId="4004439599" sldId="2147472820"/>
            <ac:picMk id="3" creationId="{70743732-C4AF-3932-6E2A-44814C8FA070}"/>
          </ac:picMkLst>
        </pc:picChg>
        <pc:picChg chg="del">
          <ac:chgData name="Giorgio Cangioli" userId="44ab1370a64b2221" providerId="LiveId" clId="{92AB2B9D-8099-4171-B491-DBB8E560956D}" dt="2025-07-15T14:46:25.004" v="317" actId="478"/>
          <ac:picMkLst>
            <pc:docMk/>
            <pc:sldMk cId="4004439599" sldId="2147472820"/>
            <ac:picMk id="35" creationId="{81535E74-51CC-F04C-BDEE-F99DDD2D3A94}"/>
          </ac:picMkLst>
        </pc:picChg>
        <pc:picChg chg="del">
          <ac:chgData name="Giorgio Cangioli" userId="44ab1370a64b2221" providerId="LiveId" clId="{92AB2B9D-8099-4171-B491-DBB8E560956D}" dt="2025-07-15T14:46:27.187" v="318" actId="478"/>
          <ac:picMkLst>
            <pc:docMk/>
            <pc:sldMk cId="4004439599" sldId="2147472820"/>
            <ac:picMk id="38" creationId="{BC389CEC-8BF9-70B9-4F06-E381A35CFC81}"/>
          </ac:picMkLst>
        </pc:picChg>
      </pc:sldChg>
      <pc:sldChg chg="addSp delSp modSp del mod">
        <pc:chgData name="Giorgio Cangioli" userId="44ab1370a64b2221" providerId="LiveId" clId="{92AB2B9D-8099-4171-B491-DBB8E560956D}" dt="2025-07-15T15:05:21.058" v="511" actId="47"/>
        <pc:sldMkLst>
          <pc:docMk/>
          <pc:sldMk cId="3490280127" sldId="2147472836"/>
        </pc:sldMkLst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2" creationId="{9FB1E1E0-8B72-0672-81BE-B2698E6BB101}"/>
          </ac:spMkLst>
        </pc:spChg>
        <pc:spChg chg="add mod">
          <ac:chgData name="Giorgio Cangioli" userId="44ab1370a64b2221" providerId="LiveId" clId="{92AB2B9D-8099-4171-B491-DBB8E560956D}" dt="2025-07-15T14:07:51.814" v="193" actId="21"/>
          <ac:spMkLst>
            <pc:docMk/>
            <pc:sldMk cId="3490280127" sldId="2147472836"/>
            <ac:spMk id="5" creationId="{68DAAC37-F338-4170-B317-767FDEB2471F}"/>
          </ac:spMkLst>
        </pc:spChg>
        <pc:spChg chg="add mod">
          <ac:chgData name="Giorgio Cangioli" userId="44ab1370a64b2221" providerId="LiveId" clId="{92AB2B9D-8099-4171-B491-DBB8E560956D}" dt="2025-07-15T14:09:57.847" v="234" actId="1076"/>
          <ac:spMkLst>
            <pc:docMk/>
            <pc:sldMk cId="3490280127" sldId="2147472836"/>
            <ac:spMk id="6" creationId="{1AE18009-EB0F-73EB-733B-6CF460D1F441}"/>
          </ac:spMkLst>
        </pc:spChg>
        <pc:spChg chg="add mod">
          <ac:chgData name="Giorgio Cangioli" userId="44ab1370a64b2221" providerId="LiveId" clId="{92AB2B9D-8099-4171-B491-DBB8E560956D}" dt="2025-07-15T14:09:53.355" v="233" actId="1076"/>
          <ac:spMkLst>
            <pc:docMk/>
            <pc:sldMk cId="3490280127" sldId="2147472836"/>
            <ac:spMk id="7" creationId="{9FF42E92-6DCD-C1DC-316A-B00D5D8E6352}"/>
          </ac:spMkLst>
        </pc:spChg>
        <pc:spChg chg="add mod">
          <ac:chgData name="Giorgio Cangioli" userId="44ab1370a64b2221" providerId="LiveId" clId="{92AB2B9D-8099-4171-B491-DBB8E560956D}" dt="2025-07-15T14:09:46.126" v="229" actId="1076"/>
          <ac:spMkLst>
            <pc:docMk/>
            <pc:sldMk cId="3490280127" sldId="2147472836"/>
            <ac:spMk id="8" creationId="{628D24D1-4277-C83B-DD24-3004D9E5A374}"/>
          </ac:spMkLst>
        </pc:spChg>
        <pc:spChg chg="mod">
          <ac:chgData name="Giorgio Cangioli" userId="44ab1370a64b2221" providerId="LiveId" clId="{92AB2B9D-8099-4171-B491-DBB8E560956D}" dt="2025-07-15T14:10:10.791" v="236" actId="6549"/>
          <ac:spMkLst>
            <pc:docMk/>
            <pc:sldMk cId="3490280127" sldId="2147472836"/>
            <ac:spMk id="9" creationId="{46CFEC00-7AEC-CD83-7D0D-E8F2518DFD13}"/>
          </ac:spMkLst>
        </pc:spChg>
        <pc:spChg chg="add mod">
          <ac:chgData name="Giorgio Cangioli" userId="44ab1370a64b2221" providerId="LiveId" clId="{92AB2B9D-8099-4171-B491-DBB8E560956D}" dt="2025-07-15T14:08:58.433" v="219" actId="1076"/>
          <ac:spMkLst>
            <pc:docMk/>
            <pc:sldMk cId="3490280127" sldId="2147472836"/>
            <ac:spMk id="10" creationId="{43651E89-07BD-5E81-EB8E-3FE89880F411}"/>
          </ac:spMkLst>
        </pc:spChg>
        <pc:spChg chg="add mod">
          <ac:chgData name="Giorgio Cangioli" userId="44ab1370a64b2221" providerId="LiveId" clId="{92AB2B9D-8099-4171-B491-DBB8E560956D}" dt="2025-07-15T14:08:52.890" v="217" actId="1076"/>
          <ac:spMkLst>
            <pc:docMk/>
            <pc:sldMk cId="3490280127" sldId="2147472836"/>
            <ac:spMk id="11" creationId="{5CA9E146-6932-6699-F48A-2562303F3721}"/>
          </ac:spMkLst>
        </pc:spChg>
        <pc:spChg chg="del">
          <ac:chgData name="Giorgio Cangioli" userId="44ab1370a64b2221" providerId="LiveId" clId="{92AB2B9D-8099-4171-B491-DBB8E560956D}" dt="2025-07-15T13:44:43.070" v="50" actId="478"/>
          <ac:spMkLst>
            <pc:docMk/>
            <pc:sldMk cId="3490280127" sldId="2147472836"/>
            <ac:spMk id="12" creationId="{9BF9E419-7366-707E-7C99-3EF5721AD0F7}"/>
          </ac:spMkLst>
        </pc:spChg>
        <pc:spChg chg="add mod">
          <ac:chgData name="Giorgio Cangioli" userId="44ab1370a64b2221" providerId="LiveId" clId="{92AB2B9D-8099-4171-B491-DBB8E560956D}" dt="2025-07-15T14:08:52.890" v="217" actId="1076"/>
          <ac:spMkLst>
            <pc:docMk/>
            <pc:sldMk cId="3490280127" sldId="2147472836"/>
            <ac:spMk id="13" creationId="{A734C576-46F1-3542-36B1-379B76210401}"/>
          </ac:spMkLst>
        </pc:spChg>
        <pc:spChg chg="del">
          <ac:chgData name="Giorgio Cangioli" userId="44ab1370a64b2221" providerId="LiveId" clId="{92AB2B9D-8099-4171-B491-DBB8E560956D}" dt="2025-07-15T13:44:43.070" v="50" actId="478"/>
          <ac:spMkLst>
            <pc:docMk/>
            <pc:sldMk cId="3490280127" sldId="2147472836"/>
            <ac:spMk id="15" creationId="{6AFFF075-C6C7-135C-8003-AA59CD9A8A60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16" creationId="{D6D3EC3E-A33A-FA72-3798-85131241D6A8}"/>
          </ac:spMkLst>
        </pc:spChg>
        <pc:spChg chg="add mod">
          <ac:chgData name="Giorgio Cangioli" userId="44ab1370a64b2221" providerId="LiveId" clId="{92AB2B9D-8099-4171-B491-DBB8E560956D}" dt="2025-07-15T14:08:52.890" v="217" actId="1076"/>
          <ac:spMkLst>
            <pc:docMk/>
            <pc:sldMk cId="3490280127" sldId="2147472836"/>
            <ac:spMk id="17" creationId="{A184C1BD-3DCA-DBC0-75FB-40ED312A17B7}"/>
          </ac:spMkLst>
        </pc:spChg>
        <pc:spChg chg="del">
          <ac:chgData name="Giorgio Cangioli" userId="44ab1370a64b2221" providerId="LiveId" clId="{92AB2B9D-8099-4171-B491-DBB8E560956D}" dt="2025-07-15T13:45:42.807" v="79" actId="478"/>
          <ac:spMkLst>
            <pc:docMk/>
            <pc:sldMk cId="3490280127" sldId="2147472836"/>
            <ac:spMk id="18" creationId="{70A277FC-7360-1F1C-2337-CF4C7485A250}"/>
          </ac:spMkLst>
        </pc:spChg>
        <pc:spChg chg="del">
          <ac:chgData name="Giorgio Cangioli" userId="44ab1370a64b2221" providerId="LiveId" clId="{92AB2B9D-8099-4171-B491-DBB8E560956D}" dt="2025-07-15T13:44:43.070" v="50" actId="478"/>
          <ac:spMkLst>
            <pc:docMk/>
            <pc:sldMk cId="3490280127" sldId="2147472836"/>
            <ac:spMk id="20" creationId="{323F1C66-9BA6-5EBB-89A7-C1104A1A027D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22" creationId="{A058CAE6-5DD8-0A54-CC53-769D837DDBDD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23" creationId="{21E98606-3FB9-0DDF-FD96-3B3360E53494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25" creationId="{EC613789-2D36-D828-B0E8-FCFDA0B59E6A}"/>
          </ac:spMkLst>
        </pc:spChg>
        <pc:spChg chg="add mod">
          <ac:chgData name="Giorgio Cangioli" userId="44ab1370a64b2221" providerId="LiveId" clId="{92AB2B9D-8099-4171-B491-DBB8E560956D}" dt="2025-07-15T14:08:05.633" v="198" actId="14100"/>
          <ac:spMkLst>
            <pc:docMk/>
            <pc:sldMk cId="3490280127" sldId="2147472836"/>
            <ac:spMk id="27" creationId="{A917F566-B0B2-0FE1-B5EE-F6539607AB40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28" creationId="{09132E0E-8A5A-EA22-3BB8-78CA00ABA480}"/>
          </ac:spMkLst>
        </pc:spChg>
        <pc:spChg chg="add mod">
          <ac:chgData name="Giorgio Cangioli" userId="44ab1370a64b2221" providerId="LiveId" clId="{92AB2B9D-8099-4171-B491-DBB8E560956D}" dt="2025-07-15T14:10:03.541" v="235" actId="1076"/>
          <ac:spMkLst>
            <pc:docMk/>
            <pc:sldMk cId="3490280127" sldId="2147472836"/>
            <ac:spMk id="29" creationId="{C49F8FEB-6A5D-E5B2-FF1A-61D5D14395B8}"/>
          </ac:spMkLst>
        </pc:spChg>
        <pc:spChg chg="add mod">
          <ac:chgData name="Giorgio Cangioli" userId="44ab1370a64b2221" providerId="LiveId" clId="{92AB2B9D-8099-4171-B491-DBB8E560956D}" dt="2025-07-15T14:08:46.396" v="216" actId="1076"/>
          <ac:spMkLst>
            <pc:docMk/>
            <pc:sldMk cId="3490280127" sldId="2147472836"/>
            <ac:spMk id="30" creationId="{79CC8BF6-C1B6-9DEC-A93D-AD66E07B9305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31" creationId="{5D20543A-1A11-ABA5-8904-EE016A3D1B0F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33" creationId="{0C3DE3C3-FB90-23D7-944D-FDCCE0E59F09}"/>
          </ac:spMkLst>
        </pc:spChg>
        <pc:spChg chg="mod">
          <ac:chgData name="Giorgio Cangioli" userId="44ab1370a64b2221" providerId="LiveId" clId="{92AB2B9D-8099-4171-B491-DBB8E560956D}" dt="2025-07-15T14:09:30.257" v="224"/>
          <ac:spMkLst>
            <pc:docMk/>
            <pc:sldMk cId="3490280127" sldId="2147472836"/>
            <ac:spMk id="34" creationId="{10F17B4D-7CBD-D7C7-9E69-688DB4BCBC86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35" creationId="{D162EACF-C825-66EA-F6DF-CF7E9CDB78F8}"/>
          </ac:spMkLst>
        </pc:spChg>
        <pc:spChg chg="del">
          <ac:chgData name="Giorgio Cangioli" userId="44ab1370a64b2221" providerId="LiveId" clId="{92AB2B9D-8099-4171-B491-DBB8E560956D}" dt="2025-07-15T13:45:19.528" v="69" actId="478"/>
          <ac:spMkLst>
            <pc:docMk/>
            <pc:sldMk cId="3490280127" sldId="2147472836"/>
            <ac:spMk id="36" creationId="{CD103A01-D546-EC8B-A6D1-57975CC248AC}"/>
          </ac:spMkLst>
        </pc:spChg>
        <pc:spChg chg="del">
          <ac:chgData name="Giorgio Cangioli" userId="44ab1370a64b2221" providerId="LiveId" clId="{92AB2B9D-8099-4171-B491-DBB8E560956D}" dt="2025-07-15T13:44:23.833" v="41" actId="478"/>
          <ac:spMkLst>
            <pc:docMk/>
            <pc:sldMk cId="3490280127" sldId="2147472836"/>
            <ac:spMk id="38" creationId="{2FF7D433-33CF-0478-68D1-60B7316DFD81}"/>
          </ac:spMkLst>
        </pc:spChg>
        <pc:spChg chg="del">
          <ac:chgData name="Giorgio Cangioli" userId="44ab1370a64b2221" providerId="LiveId" clId="{92AB2B9D-8099-4171-B491-DBB8E560956D}" dt="2025-07-15T13:45:14.775" v="68" actId="478"/>
          <ac:spMkLst>
            <pc:docMk/>
            <pc:sldMk cId="3490280127" sldId="2147472836"/>
            <ac:spMk id="39" creationId="{163C1F96-30F7-42BC-F75D-AA9249230398}"/>
          </ac:spMkLst>
        </pc:spChg>
        <pc:spChg chg="add del">
          <ac:chgData name="Giorgio Cangioli" userId="44ab1370a64b2221" providerId="LiveId" clId="{92AB2B9D-8099-4171-B491-DBB8E560956D}" dt="2025-07-15T13:45:40.084" v="78" actId="478"/>
          <ac:spMkLst>
            <pc:docMk/>
            <pc:sldMk cId="3490280127" sldId="2147472836"/>
            <ac:spMk id="40" creationId="{B7BE842A-EE07-7653-E453-5F6362243D75}"/>
          </ac:spMkLst>
        </pc:spChg>
        <pc:spChg chg="del">
          <ac:chgData name="Giorgio Cangioli" userId="44ab1370a64b2221" providerId="LiveId" clId="{92AB2B9D-8099-4171-B491-DBB8E560956D}" dt="2025-07-15T13:45:26.155" v="72" actId="478"/>
          <ac:spMkLst>
            <pc:docMk/>
            <pc:sldMk cId="3490280127" sldId="2147472836"/>
            <ac:spMk id="41" creationId="{6B7EF0F2-CCC9-BA92-3DC7-BBD7A740871D}"/>
          </ac:spMkLst>
        </pc:spChg>
        <pc:spChg chg="del">
          <ac:chgData name="Giorgio Cangioli" userId="44ab1370a64b2221" providerId="LiveId" clId="{92AB2B9D-8099-4171-B491-DBB8E560956D}" dt="2025-07-15T13:45:24.738" v="71" actId="478"/>
          <ac:spMkLst>
            <pc:docMk/>
            <pc:sldMk cId="3490280127" sldId="2147472836"/>
            <ac:spMk id="42" creationId="{77FAEF09-BA91-9785-5092-F9CDC63E3F04}"/>
          </ac:spMkLst>
        </pc:spChg>
        <pc:spChg chg="mod">
          <ac:chgData name="Giorgio Cangioli" userId="44ab1370a64b2221" providerId="LiveId" clId="{92AB2B9D-8099-4171-B491-DBB8E560956D}" dt="2025-07-15T14:09:36.676" v="226" actId="571"/>
          <ac:spMkLst>
            <pc:docMk/>
            <pc:sldMk cId="3490280127" sldId="2147472836"/>
            <ac:spMk id="44" creationId="{A4CD8FAB-5856-E642-48EB-7A2F402B1B2B}"/>
          </ac:spMkLst>
        </pc:spChg>
        <pc:spChg chg="del">
          <ac:chgData name="Giorgio Cangioli" userId="44ab1370a64b2221" providerId="LiveId" clId="{92AB2B9D-8099-4171-B491-DBB8E560956D}" dt="2025-07-15T14:07:37.947" v="189" actId="478"/>
          <ac:spMkLst>
            <pc:docMk/>
            <pc:sldMk cId="3490280127" sldId="2147472836"/>
            <ac:spMk id="68" creationId="{6F65F0A1-56AE-09ED-823E-9464B2C02B67}"/>
          </ac:spMkLst>
        </pc:spChg>
        <pc:spChg chg="del">
          <ac:chgData name="Giorgio Cangioli" userId="44ab1370a64b2221" providerId="LiveId" clId="{92AB2B9D-8099-4171-B491-DBB8E560956D}" dt="2025-07-15T14:07:39.770" v="190" actId="478"/>
          <ac:spMkLst>
            <pc:docMk/>
            <pc:sldMk cId="3490280127" sldId="2147472836"/>
            <ac:spMk id="69" creationId="{912FE246-9DA0-C69F-7978-19585ADE47F5}"/>
          </ac:spMkLst>
        </pc:spChg>
        <pc:grpChg chg="add mod">
          <ac:chgData name="Giorgio Cangioli" userId="44ab1370a64b2221" providerId="LiveId" clId="{92AB2B9D-8099-4171-B491-DBB8E560956D}" dt="2025-07-15T14:09:32.746" v="225" actId="1076"/>
          <ac:grpSpMkLst>
            <pc:docMk/>
            <pc:sldMk cId="3490280127" sldId="2147472836"/>
            <ac:grpSpMk id="32" creationId="{AD1132B0-63C4-DB9C-A49D-A13DCA8E25D8}"/>
          </ac:grpSpMkLst>
        </pc:grpChg>
        <pc:grpChg chg="add mod">
          <ac:chgData name="Giorgio Cangioli" userId="44ab1370a64b2221" providerId="LiveId" clId="{92AB2B9D-8099-4171-B491-DBB8E560956D}" dt="2025-07-15T14:09:36.676" v="226" actId="571"/>
          <ac:grpSpMkLst>
            <pc:docMk/>
            <pc:sldMk cId="3490280127" sldId="2147472836"/>
            <ac:grpSpMk id="43" creationId="{976AF815-93C2-90DD-C817-922A53E9EB1A}"/>
          </ac:grpSpMkLst>
        </pc:grpChg>
        <pc:graphicFrameChg chg="del">
          <ac:chgData name="Giorgio Cangioli" userId="44ab1370a64b2221" providerId="LiveId" clId="{92AB2B9D-8099-4171-B491-DBB8E560956D}" dt="2025-07-15T13:45:23.711" v="70" actId="478"/>
          <ac:graphicFrameMkLst>
            <pc:docMk/>
            <pc:sldMk cId="3490280127" sldId="2147472836"/>
            <ac:graphicFrameMk id="14" creationId="{2EA282EA-7405-AC38-F219-525F497D06A4}"/>
          </ac:graphicFrameMkLst>
        </pc:graphicFrameChg>
        <pc:picChg chg="add mod">
          <ac:chgData name="Giorgio Cangioli" userId="44ab1370a64b2221" providerId="LiveId" clId="{92AB2B9D-8099-4171-B491-DBB8E560956D}" dt="2025-07-15T14:07:42.562" v="191" actId="1076"/>
          <ac:picMkLst>
            <pc:docMk/>
            <pc:sldMk cId="3490280127" sldId="2147472836"/>
            <ac:picMk id="4" creationId="{D5CB10FE-5403-F771-295A-0B40626B8FCD}"/>
          </ac:picMkLst>
        </pc:picChg>
        <pc:picChg chg="add del mod">
          <ac:chgData name="Giorgio Cangioli" userId="44ab1370a64b2221" providerId="LiveId" clId="{92AB2B9D-8099-4171-B491-DBB8E560956D}" dt="2025-07-15T14:09:39.855" v="227" actId="1076"/>
          <ac:picMkLst>
            <pc:docMk/>
            <pc:sldMk cId="3490280127" sldId="2147472836"/>
            <ac:picMk id="19" creationId="{DADF9873-EFC3-45EA-7348-B71F0B37C115}"/>
          </ac:picMkLst>
        </pc:picChg>
        <pc:picChg chg="add mod">
          <ac:chgData name="Giorgio Cangioli" userId="44ab1370a64b2221" providerId="LiveId" clId="{92AB2B9D-8099-4171-B491-DBB8E560956D}" dt="2025-07-15T14:07:46.200" v="192" actId="571"/>
          <ac:picMkLst>
            <pc:docMk/>
            <pc:sldMk cId="3490280127" sldId="2147472836"/>
            <ac:picMk id="21" creationId="{911F6F55-2396-5120-46F3-C5F45EEBD0A5}"/>
          </ac:picMkLst>
        </pc:picChg>
        <pc:picChg chg="mod">
          <ac:chgData name="Giorgio Cangioli" userId="44ab1370a64b2221" providerId="LiveId" clId="{92AB2B9D-8099-4171-B491-DBB8E560956D}" dt="2025-07-15T14:09:30.257" v="224"/>
          <ac:picMkLst>
            <pc:docMk/>
            <pc:sldMk cId="3490280127" sldId="2147472836"/>
            <ac:picMk id="37" creationId="{15A218A3-5EA2-D56B-CACC-206F4B1D6365}"/>
          </ac:picMkLst>
        </pc:picChg>
        <pc:picChg chg="mod">
          <ac:chgData name="Giorgio Cangioli" userId="44ab1370a64b2221" providerId="LiveId" clId="{92AB2B9D-8099-4171-B491-DBB8E560956D}" dt="2025-07-15T14:09:36.676" v="226" actId="571"/>
          <ac:picMkLst>
            <pc:docMk/>
            <pc:sldMk cId="3490280127" sldId="2147472836"/>
            <ac:picMk id="45" creationId="{C7421F8A-F2BD-1367-BC37-2C5D54440012}"/>
          </ac:picMkLst>
        </pc:picChg>
      </pc:sldChg>
      <pc:sldChg chg="addSp delSp modSp mod">
        <pc:chgData name="Giorgio Cangioli" userId="44ab1370a64b2221" providerId="LiveId" clId="{92AB2B9D-8099-4171-B491-DBB8E560956D}" dt="2025-07-15T13:41:16.025" v="19" actId="1076"/>
        <pc:sldMkLst>
          <pc:docMk/>
          <pc:sldMk cId="3042632420" sldId="2147472838"/>
        </pc:sldMkLst>
        <pc:picChg chg="add mod">
          <ac:chgData name="Giorgio Cangioli" userId="44ab1370a64b2221" providerId="LiveId" clId="{92AB2B9D-8099-4171-B491-DBB8E560956D}" dt="2025-07-15T13:41:07.184" v="16" actId="1037"/>
          <ac:picMkLst>
            <pc:docMk/>
            <pc:sldMk cId="3042632420" sldId="2147472838"/>
            <ac:picMk id="9" creationId="{CBD43577-0173-24F8-FBFD-7B998CFC3B8B}"/>
          </ac:picMkLst>
        </pc:picChg>
        <pc:picChg chg="add mod">
          <ac:chgData name="Giorgio Cangioli" userId="44ab1370a64b2221" providerId="LiveId" clId="{92AB2B9D-8099-4171-B491-DBB8E560956D}" dt="2025-07-15T13:41:16.025" v="19" actId="1076"/>
          <ac:picMkLst>
            <pc:docMk/>
            <pc:sldMk cId="3042632420" sldId="2147472838"/>
            <ac:picMk id="26" creationId="{F08B5C87-EE9D-52E4-653B-4933E963CDA9}"/>
          </ac:picMkLst>
        </pc:picChg>
        <pc:picChg chg="del">
          <ac:chgData name="Giorgio Cangioli" userId="44ab1370a64b2221" providerId="LiveId" clId="{92AB2B9D-8099-4171-B491-DBB8E560956D}" dt="2025-07-15T13:41:10.844" v="17" actId="478"/>
          <ac:picMkLst>
            <pc:docMk/>
            <pc:sldMk cId="3042632420" sldId="2147472838"/>
            <ac:picMk id="40" creationId="{E72D65C8-3B93-AEE9-8F95-A0EFED900319}"/>
          </ac:picMkLst>
        </pc:picChg>
        <pc:picChg chg="add del">
          <ac:chgData name="Giorgio Cangioli" userId="44ab1370a64b2221" providerId="LiveId" clId="{92AB2B9D-8099-4171-B491-DBB8E560956D}" dt="2025-07-15T13:41:00.503" v="10" actId="478"/>
          <ac:picMkLst>
            <pc:docMk/>
            <pc:sldMk cId="3042632420" sldId="2147472838"/>
            <ac:picMk id="41" creationId="{226FAE20-351B-290A-912E-7F501C76A52D}"/>
          </ac:picMkLst>
        </pc:picChg>
      </pc:sldChg>
      <pc:sldChg chg="modSp add mod ord">
        <pc:chgData name="Giorgio Cangioli" userId="44ab1370a64b2221" providerId="LiveId" clId="{92AB2B9D-8099-4171-B491-DBB8E560956D}" dt="2025-07-15T14:42:31.432" v="245" actId="20577"/>
        <pc:sldMkLst>
          <pc:docMk/>
          <pc:sldMk cId="345196250" sldId="2147472840"/>
        </pc:sldMkLst>
        <pc:spChg chg="mod">
          <ac:chgData name="Giorgio Cangioli" userId="44ab1370a64b2221" providerId="LiveId" clId="{92AB2B9D-8099-4171-B491-DBB8E560956D}" dt="2025-07-15T14:42:31.432" v="245" actId="20577"/>
          <ac:spMkLst>
            <pc:docMk/>
            <pc:sldMk cId="345196250" sldId="2147472840"/>
            <ac:spMk id="9" creationId="{9640A080-DB68-A04E-0072-03D694D049BA}"/>
          </ac:spMkLst>
        </pc:spChg>
        <pc:spChg chg="mod">
          <ac:chgData name="Giorgio Cangioli" userId="44ab1370a64b2221" providerId="LiveId" clId="{92AB2B9D-8099-4171-B491-DBB8E560956D}" dt="2025-07-15T13:42:54.562" v="32" actId="13822"/>
          <ac:spMkLst>
            <pc:docMk/>
            <pc:sldMk cId="345196250" sldId="2147472840"/>
            <ac:spMk id="25" creationId="{3927B5F2-5A64-3555-04FE-47C357DE7E6C}"/>
          </ac:spMkLst>
        </pc:spChg>
      </pc:sldChg>
      <pc:sldChg chg="addSp delSp modSp add mod">
        <pc:chgData name="Giorgio Cangioli" userId="44ab1370a64b2221" providerId="LiveId" clId="{92AB2B9D-8099-4171-B491-DBB8E560956D}" dt="2025-07-15T15:05:17.778" v="510" actId="12788"/>
        <pc:sldMkLst>
          <pc:docMk/>
          <pc:sldMk cId="1609109077" sldId="2147472841"/>
        </pc:sldMkLst>
        <pc:spChg chg="mod">
          <ac:chgData name="Giorgio Cangioli" userId="44ab1370a64b2221" providerId="LiveId" clId="{92AB2B9D-8099-4171-B491-DBB8E560956D}" dt="2025-07-15T14:59:55.382" v="443" actId="12788"/>
          <ac:spMkLst>
            <pc:docMk/>
            <pc:sldMk cId="1609109077" sldId="2147472841"/>
            <ac:spMk id="5" creationId="{ED2DA037-C7C7-EC1F-7D64-95675FD42117}"/>
          </ac:spMkLst>
        </pc:spChg>
        <pc:spChg chg="del mod">
          <ac:chgData name="Giorgio Cangioli" userId="44ab1370a64b2221" providerId="LiveId" clId="{92AB2B9D-8099-4171-B491-DBB8E560956D}" dt="2025-07-15T14:59:26.855" v="439" actId="478"/>
          <ac:spMkLst>
            <pc:docMk/>
            <pc:sldMk cId="1609109077" sldId="2147472841"/>
            <ac:spMk id="7" creationId="{6E7450E3-9DC9-F86F-028E-DEFEB5266520}"/>
          </ac:spMkLst>
        </pc:spChg>
        <pc:spChg chg="add del mod">
          <ac:chgData name="Giorgio Cangioli" userId="44ab1370a64b2221" providerId="LiveId" clId="{92AB2B9D-8099-4171-B491-DBB8E560956D}" dt="2025-07-15T15:04:08.061" v="484" actId="478"/>
          <ac:spMkLst>
            <pc:docMk/>
            <pc:sldMk cId="1609109077" sldId="2147472841"/>
            <ac:spMk id="8" creationId="{41C67F0C-ABCD-DD82-9A94-1B791933DE9B}"/>
          </ac:spMkLst>
        </pc:spChg>
        <pc:spChg chg="add mod">
          <ac:chgData name="Giorgio Cangioli" userId="44ab1370a64b2221" providerId="LiveId" clId="{92AB2B9D-8099-4171-B491-DBB8E560956D}" dt="2025-07-15T15:05:17.778" v="510" actId="12788"/>
          <ac:spMkLst>
            <pc:docMk/>
            <pc:sldMk cId="1609109077" sldId="2147472841"/>
            <ac:spMk id="9" creationId="{14FE60A3-8528-182B-DF5F-D66E5FFDCFD2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10" creationId="{79D9EEF0-BC15-D9D2-8183-BE626CBB343C}"/>
          </ac:spMkLst>
        </pc:spChg>
        <pc:spChg chg="add mod">
          <ac:chgData name="Giorgio Cangioli" userId="44ab1370a64b2221" providerId="LiveId" clId="{92AB2B9D-8099-4171-B491-DBB8E560956D}" dt="2025-07-15T15:05:17.778" v="510" actId="12788"/>
          <ac:spMkLst>
            <pc:docMk/>
            <pc:sldMk cId="1609109077" sldId="2147472841"/>
            <ac:spMk id="11" creationId="{101722F7-293A-045F-065D-5666B794C03F}"/>
          </ac:spMkLst>
        </pc:spChg>
        <pc:spChg chg="mod">
          <ac:chgData name="Giorgio Cangioli" userId="44ab1370a64b2221" providerId="LiveId" clId="{92AB2B9D-8099-4171-B491-DBB8E560956D}" dt="2025-07-15T15:04:47.874" v="499" actId="1076"/>
          <ac:spMkLst>
            <pc:docMk/>
            <pc:sldMk cId="1609109077" sldId="2147472841"/>
            <ac:spMk id="12" creationId="{92F58E10-665C-CC5A-393C-36821BD206CC}"/>
          </ac:spMkLst>
        </pc:spChg>
        <pc:spChg chg="mod">
          <ac:chgData name="Giorgio Cangioli" userId="44ab1370a64b2221" providerId="LiveId" clId="{92AB2B9D-8099-4171-B491-DBB8E560956D}" dt="2025-07-15T15:04:49.749" v="500" actId="1076"/>
          <ac:spMkLst>
            <pc:docMk/>
            <pc:sldMk cId="1609109077" sldId="2147472841"/>
            <ac:spMk id="15" creationId="{04F412B0-BCA3-71E5-AEBE-23FFE3448725}"/>
          </ac:spMkLst>
        </pc:spChg>
        <pc:spChg chg="del">
          <ac:chgData name="Giorgio Cangioli" userId="44ab1370a64b2221" providerId="LiveId" clId="{92AB2B9D-8099-4171-B491-DBB8E560956D}" dt="2025-07-15T14:59:38.640" v="441" actId="478"/>
          <ac:spMkLst>
            <pc:docMk/>
            <pc:sldMk cId="1609109077" sldId="2147472841"/>
            <ac:spMk id="19" creationId="{FDEDADF1-593E-CAC4-1562-9859C28FF8C5}"/>
          </ac:spMkLst>
        </pc:spChg>
        <pc:spChg chg="mod">
          <ac:chgData name="Giorgio Cangioli" userId="44ab1370a64b2221" providerId="LiveId" clId="{92AB2B9D-8099-4171-B491-DBB8E560956D}" dt="2025-07-15T14:59:55.382" v="443" actId="12788"/>
          <ac:spMkLst>
            <pc:docMk/>
            <pc:sldMk cId="1609109077" sldId="2147472841"/>
            <ac:spMk id="21" creationId="{03B28C17-FD4D-A4B5-427A-B072F7AC539F}"/>
          </ac:spMkLst>
        </pc:spChg>
        <pc:spChg chg="add mod">
          <ac:chgData name="Giorgio Cangioli" userId="44ab1370a64b2221" providerId="LiveId" clId="{92AB2B9D-8099-4171-B491-DBB8E560956D}" dt="2025-07-15T15:04:39.090" v="498" actId="1036"/>
          <ac:spMkLst>
            <pc:docMk/>
            <pc:sldMk cId="1609109077" sldId="2147472841"/>
            <ac:spMk id="22" creationId="{B02A0323-3745-53B0-F788-99C9708D50D2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23" creationId="{3B53C387-450E-1CDA-46D4-BC9863F48BE7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25" creationId="{D286E011-92A0-0E49-C691-216D97150BBB}"/>
          </ac:spMkLst>
        </pc:spChg>
        <pc:spChg chg="add mod">
          <ac:chgData name="Giorgio Cangioli" userId="44ab1370a64b2221" providerId="LiveId" clId="{92AB2B9D-8099-4171-B491-DBB8E560956D}" dt="2025-07-15T15:04:39.090" v="498" actId="1036"/>
          <ac:spMkLst>
            <pc:docMk/>
            <pc:sldMk cId="1609109077" sldId="2147472841"/>
            <ac:spMk id="26" creationId="{FFB21395-8100-3B7E-1E5F-CD58F12D4391}"/>
          </ac:spMkLst>
        </pc:spChg>
        <pc:spChg chg="add del mod">
          <ac:chgData name="Giorgio Cangioli" userId="44ab1370a64b2221" providerId="LiveId" clId="{92AB2B9D-8099-4171-B491-DBB8E560956D}" dt="2025-07-15T15:04:15.283" v="490" actId="478"/>
          <ac:spMkLst>
            <pc:docMk/>
            <pc:sldMk cId="1609109077" sldId="2147472841"/>
            <ac:spMk id="27" creationId="{D9938B5B-6C03-60C3-30A2-2268EAA4AB0F}"/>
          </ac:spMkLst>
        </pc:spChg>
        <pc:spChg chg="add mod">
          <ac:chgData name="Giorgio Cangioli" userId="44ab1370a64b2221" providerId="LiveId" clId="{92AB2B9D-8099-4171-B491-DBB8E560956D}" dt="2025-07-15T15:04:39.090" v="498" actId="1036"/>
          <ac:spMkLst>
            <pc:docMk/>
            <pc:sldMk cId="1609109077" sldId="2147472841"/>
            <ac:spMk id="28" creationId="{A94D1F82-F17F-92F1-7D52-99B514461379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30" creationId="{73ED23BE-C23E-964C-80C1-FE2C6A20FB32}"/>
          </ac:spMkLst>
        </pc:spChg>
        <pc:spChg chg="add mod">
          <ac:chgData name="Giorgio Cangioli" userId="44ab1370a64b2221" providerId="LiveId" clId="{92AB2B9D-8099-4171-B491-DBB8E560956D}" dt="2025-07-15T15:04:39.090" v="498" actId="1036"/>
          <ac:spMkLst>
            <pc:docMk/>
            <pc:sldMk cId="1609109077" sldId="2147472841"/>
            <ac:spMk id="33" creationId="{C3C9061B-D9C4-ABCB-D691-AED4D1B4C6C1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34" creationId="{9FDE5FF8-4974-F9C8-2590-4EC5A3220380}"/>
          </ac:spMkLst>
        </pc:spChg>
        <pc:spChg chg="add mod">
          <ac:chgData name="Giorgio Cangioli" userId="44ab1370a64b2221" providerId="LiveId" clId="{92AB2B9D-8099-4171-B491-DBB8E560956D}" dt="2025-07-15T15:05:17.778" v="510" actId="12788"/>
          <ac:spMkLst>
            <pc:docMk/>
            <pc:sldMk cId="1609109077" sldId="2147472841"/>
            <ac:spMk id="35" creationId="{84DC7F73-60FA-A996-5CE6-62842678EBF9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36" creationId="{914F8EF4-D099-2858-D45A-D2BF41842A1C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37" creationId="{4CCCEA09-A00D-C88E-3807-713DD6AD56E8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39" creationId="{4DF6992D-D170-81AA-873A-8C9446C27110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40" creationId="{ACFE8412-391D-8539-E074-5EE7DCD98437}"/>
          </ac:spMkLst>
        </pc:spChg>
        <pc:spChg chg="del">
          <ac:chgData name="Giorgio Cangioli" userId="44ab1370a64b2221" providerId="LiveId" clId="{92AB2B9D-8099-4171-B491-DBB8E560956D}" dt="2025-07-15T14:58:25.545" v="423" actId="478"/>
          <ac:spMkLst>
            <pc:docMk/>
            <pc:sldMk cId="1609109077" sldId="2147472841"/>
            <ac:spMk id="41" creationId="{71E290FA-38AE-D29D-849A-B5096172D9AC}"/>
          </ac:spMkLst>
        </pc:spChg>
        <pc:spChg chg="mod">
          <ac:chgData name="Giorgio Cangioli" userId="44ab1370a64b2221" providerId="LiveId" clId="{92AB2B9D-8099-4171-B491-DBB8E560956D}" dt="2025-07-15T14:58:27.112" v="424"/>
          <ac:spMkLst>
            <pc:docMk/>
            <pc:sldMk cId="1609109077" sldId="2147472841"/>
            <ac:spMk id="42" creationId="{D47A827F-8E73-5734-8036-7C047D510D13}"/>
          </ac:spMkLst>
        </pc:spChg>
        <pc:spChg chg="add mod">
          <ac:chgData name="Giorgio Cangioli" userId="44ab1370a64b2221" providerId="LiveId" clId="{92AB2B9D-8099-4171-B491-DBB8E560956D}" dt="2025-07-15T15:04:53.709" v="502" actId="1076"/>
          <ac:spMkLst>
            <pc:docMk/>
            <pc:sldMk cId="1609109077" sldId="2147472841"/>
            <ac:spMk id="47" creationId="{57F31408-F8F6-8720-E76F-1A22527CF5A1}"/>
          </ac:spMkLst>
        </pc:spChg>
        <pc:spChg chg="add mod">
          <ac:chgData name="Giorgio Cangioli" userId="44ab1370a64b2221" providerId="LiveId" clId="{92AB2B9D-8099-4171-B491-DBB8E560956D}" dt="2025-07-15T15:04:51.827" v="501" actId="1076"/>
          <ac:spMkLst>
            <pc:docMk/>
            <pc:sldMk cId="1609109077" sldId="2147472841"/>
            <ac:spMk id="48" creationId="{22BA2DA9-4B4D-225A-83B6-3EFC35917B87}"/>
          </ac:spMkLst>
        </pc:spChg>
        <pc:spChg chg="add mod">
          <ac:chgData name="Giorgio Cangioli" userId="44ab1370a64b2221" providerId="LiveId" clId="{92AB2B9D-8099-4171-B491-DBB8E560956D}" dt="2025-07-15T15:04:39.090" v="498" actId="1036"/>
          <ac:spMkLst>
            <pc:docMk/>
            <pc:sldMk cId="1609109077" sldId="2147472841"/>
            <ac:spMk id="49" creationId="{669A0038-995E-7960-7906-73D923A37152}"/>
          </ac:spMkLst>
        </pc:spChg>
        <pc:spChg chg="add mod">
          <ac:chgData name="Giorgio Cangioli" userId="44ab1370a64b2221" providerId="LiveId" clId="{92AB2B9D-8099-4171-B491-DBB8E560956D}" dt="2025-07-15T15:04:39.090" v="498" actId="1036"/>
          <ac:spMkLst>
            <pc:docMk/>
            <pc:sldMk cId="1609109077" sldId="2147472841"/>
            <ac:spMk id="50" creationId="{0F577747-F9DD-768A-D8CE-BDBC9E9FAB3B}"/>
          </ac:spMkLst>
        </pc:spChg>
        <pc:grpChg chg="mod">
          <ac:chgData name="Giorgio Cangioli" userId="44ab1370a64b2221" providerId="LiveId" clId="{92AB2B9D-8099-4171-B491-DBB8E560956D}" dt="2025-07-15T15:05:17.778" v="510" actId="12788"/>
          <ac:grpSpMkLst>
            <pc:docMk/>
            <pc:sldMk cId="1609109077" sldId="2147472841"/>
            <ac:grpSpMk id="38" creationId="{ED39CD7D-49B0-7A20-291C-25A640F13F3E}"/>
          </ac:grpSpMkLst>
        </pc:grpChg>
        <pc:grpChg chg="mod">
          <ac:chgData name="Giorgio Cangioli" userId="44ab1370a64b2221" providerId="LiveId" clId="{92AB2B9D-8099-4171-B491-DBB8E560956D}" dt="2025-07-15T15:05:17.778" v="510" actId="12788"/>
          <ac:grpSpMkLst>
            <pc:docMk/>
            <pc:sldMk cId="1609109077" sldId="2147472841"/>
            <ac:grpSpMk id="44" creationId="{58E2B86D-5397-F3F3-A1A5-685329EE29F8}"/>
          </ac:grpSpMkLst>
        </pc:grpChg>
        <pc:picChg chg="mod">
          <ac:chgData name="Giorgio Cangioli" userId="44ab1370a64b2221" providerId="LiveId" clId="{92AB2B9D-8099-4171-B491-DBB8E560956D}" dt="2025-07-15T15:05:17.778" v="510" actId="12788"/>
          <ac:picMkLst>
            <pc:docMk/>
            <pc:sldMk cId="1609109077" sldId="2147472841"/>
            <ac:picMk id="6" creationId="{1A4E4E77-F20E-5340-0591-E4FD4001A5C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97ED3-AC2C-4035-ACA9-7BA819DB419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A16D904-CCE1-4CB9-9C15-7E4B7FAC7F4F}">
      <dgm:prSet phldrT="[Texto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en-IE" sz="1200" b="1" err="1">
              <a:solidFill>
                <a:schemeClr val="bg1"/>
              </a:solidFill>
            </a:rPr>
            <a:t>ePrescription</a:t>
          </a:r>
          <a:r>
            <a:rPr lang="en-IE" sz="1200" b="1">
              <a:solidFill>
                <a:schemeClr val="bg1"/>
              </a:solidFill>
            </a:rPr>
            <a:t>/ </a:t>
          </a:r>
          <a:r>
            <a:rPr lang="en-IE" sz="1200" b="1" err="1">
              <a:solidFill>
                <a:schemeClr val="bg1"/>
              </a:solidFill>
            </a:rPr>
            <a:t>eDispensation</a:t>
          </a:r>
          <a:endParaRPr lang="pt-PT" sz="1200"/>
        </a:p>
      </dgm:t>
    </dgm:pt>
    <dgm:pt modelId="{539CA01D-4546-41D7-A8BC-D52ED854464A}" type="parTrans" cxnId="{5807C1D1-C1C4-4221-88D6-DD4038BC6B2D}">
      <dgm:prSet/>
      <dgm:spPr/>
      <dgm:t>
        <a:bodyPr/>
        <a:lstStyle/>
        <a:p>
          <a:endParaRPr lang="pt-PT" sz="1200"/>
        </a:p>
      </dgm:t>
    </dgm:pt>
    <dgm:pt modelId="{2A285323-221E-461D-A228-7891C4F68F07}" type="sibTrans" cxnId="{5807C1D1-C1C4-4221-88D6-DD4038BC6B2D}">
      <dgm:prSet/>
      <dgm:spPr/>
      <dgm:t>
        <a:bodyPr/>
        <a:lstStyle/>
        <a:p>
          <a:endParaRPr lang="pt-PT" sz="1200"/>
        </a:p>
      </dgm:t>
    </dgm:pt>
    <dgm:pt modelId="{4DA13D9D-1CE9-4F97-A6D9-BF30B29F4A98}">
      <dgm:prSet phldrT="[Texto]" custT="1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r>
            <a:rPr lang="en-IE" sz="1200" b="1">
              <a:solidFill>
                <a:schemeClr val="bg1"/>
              </a:solidFill>
            </a:rPr>
            <a:t>Patient summary</a:t>
          </a:r>
          <a:endParaRPr lang="pt-PT" sz="1200"/>
        </a:p>
      </dgm:t>
    </dgm:pt>
    <dgm:pt modelId="{EC52F73B-E7BC-486D-B12E-365E482A2C8E}" type="parTrans" cxnId="{7ADC3BEF-C0D3-44E9-B131-BFAB98117BCF}">
      <dgm:prSet/>
      <dgm:spPr/>
      <dgm:t>
        <a:bodyPr/>
        <a:lstStyle/>
        <a:p>
          <a:endParaRPr lang="pt-PT" sz="1200"/>
        </a:p>
      </dgm:t>
    </dgm:pt>
    <dgm:pt modelId="{A73BB578-120A-4CE3-A35D-19ABCCFAAF7E}" type="sibTrans" cxnId="{7ADC3BEF-C0D3-44E9-B131-BFAB98117BCF}">
      <dgm:prSet/>
      <dgm:spPr/>
      <dgm:t>
        <a:bodyPr/>
        <a:lstStyle/>
        <a:p>
          <a:endParaRPr lang="pt-PT" sz="1200"/>
        </a:p>
      </dgm:t>
    </dgm:pt>
    <dgm:pt modelId="{2B8C5BB1-FEDF-42F4-8348-668C02CE3E7B}">
      <dgm:prSet phldrT="[Texto]" custT="1"/>
      <dgm:spPr/>
      <dgm:t>
        <a:bodyPr/>
        <a:lstStyle/>
        <a:p>
          <a:r>
            <a:rPr lang="en-GB" sz="1050" b="1" kern="1200" noProof="0"/>
            <a:t>Medical test results, including laboratory and other diagnostic results and related reports</a:t>
          </a:r>
          <a:endParaRPr lang="pt-PT" sz="1050" b="1" kern="1200">
            <a:solidFill>
              <a:srgbClr val="F7F8FA"/>
            </a:solidFill>
            <a:latin typeface="Aptos" panose="02110004020202020204"/>
            <a:ea typeface="+mn-ea"/>
            <a:cs typeface="+mn-cs"/>
          </a:endParaRPr>
        </a:p>
      </dgm:t>
    </dgm:pt>
    <dgm:pt modelId="{767CC231-B8F9-4600-8C6C-6F43E4C09942}" type="parTrans" cxnId="{3CA8FE0F-F2A0-4476-AD48-F043751BF249}">
      <dgm:prSet/>
      <dgm:spPr/>
      <dgm:t>
        <a:bodyPr/>
        <a:lstStyle/>
        <a:p>
          <a:endParaRPr lang="pt-PT" sz="1200"/>
        </a:p>
      </dgm:t>
    </dgm:pt>
    <dgm:pt modelId="{5A623DBD-2B0B-4536-A0D9-54E492A098BC}" type="sibTrans" cxnId="{3CA8FE0F-F2A0-4476-AD48-F043751BF249}">
      <dgm:prSet/>
      <dgm:spPr/>
      <dgm:t>
        <a:bodyPr/>
        <a:lstStyle/>
        <a:p>
          <a:endParaRPr lang="pt-PT" sz="1200"/>
        </a:p>
      </dgm:t>
    </dgm:pt>
    <dgm:pt modelId="{FB1C8203-6E71-4C16-8053-0835A55F37FB}">
      <dgm:prSet phldrT="[Texto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en-GB" sz="1200" b="1" noProof="0"/>
            <a:t>Medical imaging studies and related imaging reports; </a:t>
          </a:r>
          <a:endParaRPr lang="pt-PT" sz="1200" b="1"/>
        </a:p>
      </dgm:t>
    </dgm:pt>
    <dgm:pt modelId="{7749B20D-0EC5-4405-90BB-AFF6B5B017CB}" type="parTrans" cxnId="{42A1A4EC-CF1A-4DF2-A414-25E31A4B0A39}">
      <dgm:prSet/>
      <dgm:spPr/>
      <dgm:t>
        <a:bodyPr/>
        <a:lstStyle/>
        <a:p>
          <a:endParaRPr lang="pt-PT" sz="1200"/>
        </a:p>
      </dgm:t>
    </dgm:pt>
    <dgm:pt modelId="{4434E82A-FD3D-45AA-B26C-4BEA7860F05E}" type="sibTrans" cxnId="{42A1A4EC-CF1A-4DF2-A414-25E31A4B0A39}">
      <dgm:prSet/>
      <dgm:spPr/>
      <dgm:t>
        <a:bodyPr/>
        <a:lstStyle/>
        <a:p>
          <a:endParaRPr lang="pt-PT" sz="1200"/>
        </a:p>
      </dgm:t>
    </dgm:pt>
    <dgm:pt modelId="{F9DE40C8-23E6-4913-A781-E80C55D03347}">
      <dgm:prSet phldrT="[Texto]" custT="1"/>
      <dgm:spPr/>
      <dgm:t>
        <a:bodyPr/>
        <a:lstStyle/>
        <a:p>
          <a:r>
            <a:rPr lang="en-IE" sz="1200" b="1">
              <a:solidFill>
                <a:schemeClr val="bg1"/>
              </a:solidFill>
            </a:rPr>
            <a:t>Discharge report</a:t>
          </a:r>
          <a:endParaRPr lang="pt-PT" sz="1200"/>
        </a:p>
      </dgm:t>
    </dgm:pt>
    <dgm:pt modelId="{9ACC628E-E2CE-4435-BF64-92EF10EBF340}" type="parTrans" cxnId="{29D22522-3EB4-4EF6-87B6-AD8DF388343E}">
      <dgm:prSet/>
      <dgm:spPr/>
      <dgm:t>
        <a:bodyPr/>
        <a:lstStyle/>
        <a:p>
          <a:endParaRPr lang="pt-PT" sz="1200"/>
        </a:p>
      </dgm:t>
    </dgm:pt>
    <dgm:pt modelId="{714AFEB3-32B6-471B-8B1C-3CF7DC5F689B}" type="sibTrans" cxnId="{29D22522-3EB4-4EF6-87B6-AD8DF388343E}">
      <dgm:prSet/>
      <dgm:spPr/>
      <dgm:t>
        <a:bodyPr/>
        <a:lstStyle/>
        <a:p>
          <a:endParaRPr lang="pt-PT" sz="1200"/>
        </a:p>
      </dgm:t>
    </dgm:pt>
    <dgm:pt modelId="{3DB8DCF8-5A67-4743-9A74-380E356E836B}" type="pres">
      <dgm:prSet presAssocID="{72F97ED3-AC2C-4035-ACA9-7BA819DB4196}" presName="linearFlow" presStyleCnt="0">
        <dgm:presLayoutVars>
          <dgm:dir/>
          <dgm:resizeHandles val="exact"/>
        </dgm:presLayoutVars>
      </dgm:prSet>
      <dgm:spPr/>
    </dgm:pt>
    <dgm:pt modelId="{926C56F2-2E51-4E48-8DBA-CFD0CBD63D9B}" type="pres">
      <dgm:prSet presAssocID="{2B8C5BB1-FEDF-42F4-8348-668C02CE3E7B}" presName="composite" presStyleCnt="0"/>
      <dgm:spPr/>
    </dgm:pt>
    <dgm:pt modelId="{612A577A-2954-48A5-BEED-1C338F99FE15}" type="pres">
      <dgm:prSet presAssocID="{2B8C5BB1-FEDF-42F4-8348-668C02CE3E7B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21A55052-1A8A-4D8C-B373-DE826663B5E1}" type="pres">
      <dgm:prSet presAssocID="{2B8C5BB1-FEDF-42F4-8348-668C02CE3E7B}" presName="txShp" presStyleLbl="node1" presStyleIdx="0" presStyleCnt="5">
        <dgm:presLayoutVars>
          <dgm:bulletEnabled val="1"/>
        </dgm:presLayoutVars>
      </dgm:prSet>
      <dgm:spPr/>
    </dgm:pt>
    <dgm:pt modelId="{B77FA280-DC18-4E2B-BDC1-27A061183BC0}" type="pres">
      <dgm:prSet presAssocID="{5A623DBD-2B0B-4536-A0D9-54E492A098BC}" presName="spacing" presStyleCnt="0"/>
      <dgm:spPr/>
    </dgm:pt>
    <dgm:pt modelId="{EF594BEE-5F26-4C2F-B800-23B251D0CFC3}" type="pres">
      <dgm:prSet presAssocID="{F9DE40C8-23E6-4913-A781-E80C55D03347}" presName="composite" presStyleCnt="0"/>
      <dgm:spPr/>
    </dgm:pt>
    <dgm:pt modelId="{B66A9351-0BE0-42BA-8166-7667A0E6E517}" type="pres">
      <dgm:prSet presAssocID="{F9DE40C8-23E6-4913-A781-E80C55D03347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F351C66D-4C4F-46B9-85B8-27AF7BA8752F}" type="pres">
      <dgm:prSet presAssocID="{F9DE40C8-23E6-4913-A781-E80C55D03347}" presName="txShp" presStyleLbl="node1" presStyleIdx="1" presStyleCnt="5">
        <dgm:presLayoutVars>
          <dgm:bulletEnabled val="1"/>
        </dgm:presLayoutVars>
      </dgm:prSet>
      <dgm:spPr/>
    </dgm:pt>
    <dgm:pt modelId="{CDD145F1-5AB1-5F4E-8C0F-942D3BC2B8AD}" type="pres">
      <dgm:prSet presAssocID="{714AFEB3-32B6-471B-8B1C-3CF7DC5F689B}" presName="spacing" presStyleCnt="0"/>
      <dgm:spPr/>
    </dgm:pt>
    <dgm:pt modelId="{1AC211D7-EB5A-4E97-84C0-384E72B528FA}" type="pres">
      <dgm:prSet presAssocID="{4DA13D9D-1CE9-4F97-A6D9-BF30B29F4A98}" presName="composite" presStyleCnt="0"/>
      <dgm:spPr/>
    </dgm:pt>
    <dgm:pt modelId="{06F9A33D-7AF9-409B-AD95-171FDE74B427}" type="pres">
      <dgm:prSet presAssocID="{4DA13D9D-1CE9-4F97-A6D9-BF30B29F4A98}" presName="imgShp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58C83388-1D55-4169-9EA3-FE0A1F7DC2D5}" type="pres">
      <dgm:prSet presAssocID="{4DA13D9D-1CE9-4F97-A6D9-BF30B29F4A98}" presName="txShp" presStyleLbl="node1" presStyleIdx="2" presStyleCnt="5">
        <dgm:presLayoutVars>
          <dgm:bulletEnabled val="1"/>
        </dgm:presLayoutVars>
      </dgm:prSet>
      <dgm:spPr/>
    </dgm:pt>
    <dgm:pt modelId="{489ECBA0-C74C-4B53-ABB1-C5FCE2D666C4}" type="pres">
      <dgm:prSet presAssocID="{A73BB578-120A-4CE3-A35D-19ABCCFAAF7E}" presName="spacing" presStyleCnt="0"/>
      <dgm:spPr/>
    </dgm:pt>
    <dgm:pt modelId="{5C6DF298-20BB-4B34-923C-0811FC9778AF}" type="pres">
      <dgm:prSet presAssocID="{FB1C8203-6E71-4C16-8053-0835A55F37FB}" presName="composite" presStyleCnt="0"/>
      <dgm:spPr/>
    </dgm:pt>
    <dgm:pt modelId="{DD13A69B-E5BF-4887-A338-FE48D50BC866}" type="pres">
      <dgm:prSet presAssocID="{FB1C8203-6E71-4C16-8053-0835A55F37FB}" presName="imgShp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BEA644FB-38B6-4437-9A05-0C368CF9D74C}" type="pres">
      <dgm:prSet presAssocID="{FB1C8203-6E71-4C16-8053-0835A55F37FB}" presName="txShp" presStyleLbl="node1" presStyleIdx="3" presStyleCnt="5">
        <dgm:presLayoutVars>
          <dgm:bulletEnabled val="1"/>
        </dgm:presLayoutVars>
      </dgm:prSet>
      <dgm:spPr/>
    </dgm:pt>
    <dgm:pt modelId="{6470FA9F-919E-4ED9-BB1E-24AFA3963742}" type="pres">
      <dgm:prSet presAssocID="{4434E82A-FD3D-45AA-B26C-4BEA7860F05E}" presName="spacing" presStyleCnt="0"/>
      <dgm:spPr/>
    </dgm:pt>
    <dgm:pt modelId="{67633A20-CB46-4C0F-AFAC-3C4717F54761}" type="pres">
      <dgm:prSet presAssocID="{9A16D904-CCE1-4CB9-9C15-7E4B7FAC7F4F}" presName="composite" presStyleCnt="0"/>
      <dgm:spPr/>
    </dgm:pt>
    <dgm:pt modelId="{02F0ADE9-9A9F-4622-B9DE-15BB34F32B47}" type="pres">
      <dgm:prSet presAssocID="{9A16D904-CCE1-4CB9-9C15-7E4B7FAC7F4F}" presName="imgShp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3690347A-D9B0-4FC8-86DF-909FEE40DFDF}" type="pres">
      <dgm:prSet presAssocID="{9A16D904-CCE1-4CB9-9C15-7E4B7FAC7F4F}" presName="txShp" presStyleLbl="node1" presStyleIdx="4" presStyleCnt="5">
        <dgm:presLayoutVars>
          <dgm:bulletEnabled val="1"/>
        </dgm:presLayoutVars>
      </dgm:prSet>
      <dgm:spPr/>
    </dgm:pt>
  </dgm:ptLst>
  <dgm:cxnLst>
    <dgm:cxn modelId="{C2AD8B0E-8D16-0240-BE0E-80EE726AFB52}" type="presOf" srcId="{9A16D904-CCE1-4CB9-9C15-7E4B7FAC7F4F}" destId="{3690347A-D9B0-4FC8-86DF-909FEE40DFDF}" srcOrd="0" destOrd="0" presId="urn:microsoft.com/office/officeart/2005/8/layout/vList3"/>
    <dgm:cxn modelId="{3CA8FE0F-F2A0-4476-AD48-F043751BF249}" srcId="{72F97ED3-AC2C-4035-ACA9-7BA819DB4196}" destId="{2B8C5BB1-FEDF-42F4-8348-668C02CE3E7B}" srcOrd="0" destOrd="0" parTransId="{767CC231-B8F9-4600-8C6C-6F43E4C09942}" sibTransId="{5A623DBD-2B0B-4536-A0D9-54E492A098BC}"/>
    <dgm:cxn modelId="{29D22522-3EB4-4EF6-87B6-AD8DF388343E}" srcId="{72F97ED3-AC2C-4035-ACA9-7BA819DB4196}" destId="{F9DE40C8-23E6-4913-A781-E80C55D03347}" srcOrd="1" destOrd="0" parTransId="{9ACC628E-E2CE-4435-BF64-92EF10EBF340}" sibTransId="{714AFEB3-32B6-471B-8B1C-3CF7DC5F689B}"/>
    <dgm:cxn modelId="{77AAF92F-5CD5-4A3E-8260-FCFD15B2CA18}" type="presOf" srcId="{72F97ED3-AC2C-4035-ACA9-7BA819DB4196}" destId="{3DB8DCF8-5A67-4743-9A74-380E356E836B}" srcOrd="0" destOrd="0" presId="urn:microsoft.com/office/officeart/2005/8/layout/vList3"/>
    <dgm:cxn modelId="{C414E962-DFCD-4844-AFD3-614472C7A2D7}" type="presOf" srcId="{F9DE40C8-23E6-4913-A781-E80C55D03347}" destId="{F351C66D-4C4F-46B9-85B8-27AF7BA8752F}" srcOrd="0" destOrd="0" presId="urn:microsoft.com/office/officeart/2005/8/layout/vList3"/>
    <dgm:cxn modelId="{43E33967-FA53-3742-B93D-0A332D16F429}" type="presOf" srcId="{2B8C5BB1-FEDF-42F4-8348-668C02CE3E7B}" destId="{21A55052-1A8A-4D8C-B373-DE826663B5E1}" srcOrd="0" destOrd="0" presId="urn:microsoft.com/office/officeart/2005/8/layout/vList3"/>
    <dgm:cxn modelId="{5807C1D1-C1C4-4221-88D6-DD4038BC6B2D}" srcId="{72F97ED3-AC2C-4035-ACA9-7BA819DB4196}" destId="{9A16D904-CCE1-4CB9-9C15-7E4B7FAC7F4F}" srcOrd="4" destOrd="0" parTransId="{539CA01D-4546-41D7-A8BC-D52ED854464A}" sibTransId="{2A285323-221E-461D-A228-7891C4F68F07}"/>
    <dgm:cxn modelId="{F3283FDA-1EB7-B64F-A3A2-D9857B7CEE9E}" type="presOf" srcId="{FB1C8203-6E71-4C16-8053-0835A55F37FB}" destId="{BEA644FB-38B6-4437-9A05-0C368CF9D74C}" srcOrd="0" destOrd="0" presId="urn:microsoft.com/office/officeart/2005/8/layout/vList3"/>
    <dgm:cxn modelId="{42A1A4EC-CF1A-4DF2-A414-25E31A4B0A39}" srcId="{72F97ED3-AC2C-4035-ACA9-7BA819DB4196}" destId="{FB1C8203-6E71-4C16-8053-0835A55F37FB}" srcOrd="3" destOrd="0" parTransId="{7749B20D-0EC5-4405-90BB-AFF6B5B017CB}" sibTransId="{4434E82A-FD3D-45AA-B26C-4BEA7860F05E}"/>
    <dgm:cxn modelId="{7ADC3BEF-C0D3-44E9-B131-BFAB98117BCF}" srcId="{72F97ED3-AC2C-4035-ACA9-7BA819DB4196}" destId="{4DA13D9D-1CE9-4F97-A6D9-BF30B29F4A98}" srcOrd="2" destOrd="0" parTransId="{EC52F73B-E7BC-486D-B12E-365E482A2C8E}" sibTransId="{A73BB578-120A-4CE3-A35D-19ABCCFAAF7E}"/>
    <dgm:cxn modelId="{F24FCAF9-4BE4-4349-A318-DA8D717BD57B}" type="presOf" srcId="{4DA13D9D-1CE9-4F97-A6D9-BF30B29F4A98}" destId="{58C83388-1D55-4169-9EA3-FE0A1F7DC2D5}" srcOrd="0" destOrd="0" presId="urn:microsoft.com/office/officeart/2005/8/layout/vList3"/>
    <dgm:cxn modelId="{4318800A-CB05-E244-A14C-034EAAE4EFD6}" type="presParOf" srcId="{3DB8DCF8-5A67-4743-9A74-380E356E836B}" destId="{926C56F2-2E51-4E48-8DBA-CFD0CBD63D9B}" srcOrd="0" destOrd="0" presId="urn:microsoft.com/office/officeart/2005/8/layout/vList3"/>
    <dgm:cxn modelId="{A01B1502-DC69-A345-829E-B9550D617FB0}" type="presParOf" srcId="{926C56F2-2E51-4E48-8DBA-CFD0CBD63D9B}" destId="{612A577A-2954-48A5-BEED-1C338F99FE15}" srcOrd="0" destOrd="0" presId="urn:microsoft.com/office/officeart/2005/8/layout/vList3"/>
    <dgm:cxn modelId="{6D601989-2D3F-DF43-9088-68BEE2FD958C}" type="presParOf" srcId="{926C56F2-2E51-4E48-8DBA-CFD0CBD63D9B}" destId="{21A55052-1A8A-4D8C-B373-DE826663B5E1}" srcOrd="1" destOrd="0" presId="urn:microsoft.com/office/officeart/2005/8/layout/vList3"/>
    <dgm:cxn modelId="{654AF491-C42A-434B-A336-D92C12318C45}" type="presParOf" srcId="{3DB8DCF8-5A67-4743-9A74-380E356E836B}" destId="{B77FA280-DC18-4E2B-BDC1-27A061183BC0}" srcOrd="1" destOrd="0" presId="urn:microsoft.com/office/officeart/2005/8/layout/vList3"/>
    <dgm:cxn modelId="{178E1B40-013A-4748-A83C-0D5749E0A9B5}" type="presParOf" srcId="{3DB8DCF8-5A67-4743-9A74-380E356E836B}" destId="{EF594BEE-5F26-4C2F-B800-23B251D0CFC3}" srcOrd="2" destOrd="0" presId="urn:microsoft.com/office/officeart/2005/8/layout/vList3"/>
    <dgm:cxn modelId="{7FEBF04A-F66D-4746-9CBA-DA12AABECD5F}" type="presParOf" srcId="{EF594BEE-5F26-4C2F-B800-23B251D0CFC3}" destId="{B66A9351-0BE0-42BA-8166-7667A0E6E517}" srcOrd="0" destOrd="0" presId="urn:microsoft.com/office/officeart/2005/8/layout/vList3"/>
    <dgm:cxn modelId="{D0574A80-3DDB-5C45-B3C3-A62D1E45553E}" type="presParOf" srcId="{EF594BEE-5F26-4C2F-B800-23B251D0CFC3}" destId="{F351C66D-4C4F-46B9-85B8-27AF7BA8752F}" srcOrd="1" destOrd="0" presId="urn:microsoft.com/office/officeart/2005/8/layout/vList3"/>
    <dgm:cxn modelId="{4F6607E0-D889-2741-860A-9E5D8E97ECAE}" type="presParOf" srcId="{3DB8DCF8-5A67-4743-9A74-380E356E836B}" destId="{CDD145F1-5AB1-5F4E-8C0F-942D3BC2B8AD}" srcOrd="3" destOrd="0" presId="urn:microsoft.com/office/officeart/2005/8/layout/vList3"/>
    <dgm:cxn modelId="{3BBD688B-FC91-5649-BF37-4B256F77FAA0}" type="presParOf" srcId="{3DB8DCF8-5A67-4743-9A74-380E356E836B}" destId="{1AC211D7-EB5A-4E97-84C0-384E72B528FA}" srcOrd="4" destOrd="0" presId="urn:microsoft.com/office/officeart/2005/8/layout/vList3"/>
    <dgm:cxn modelId="{12E03DCC-8F06-5543-A608-E1FD1EE98E06}" type="presParOf" srcId="{1AC211D7-EB5A-4E97-84C0-384E72B528FA}" destId="{06F9A33D-7AF9-409B-AD95-171FDE74B427}" srcOrd="0" destOrd="0" presId="urn:microsoft.com/office/officeart/2005/8/layout/vList3"/>
    <dgm:cxn modelId="{D9E5D978-8F66-2447-81C9-A587967ED933}" type="presParOf" srcId="{1AC211D7-EB5A-4E97-84C0-384E72B528FA}" destId="{58C83388-1D55-4169-9EA3-FE0A1F7DC2D5}" srcOrd="1" destOrd="0" presId="urn:microsoft.com/office/officeart/2005/8/layout/vList3"/>
    <dgm:cxn modelId="{DA47D00A-3D29-3E4A-A9A5-C652FF97DA3F}" type="presParOf" srcId="{3DB8DCF8-5A67-4743-9A74-380E356E836B}" destId="{489ECBA0-C74C-4B53-ABB1-C5FCE2D666C4}" srcOrd="5" destOrd="0" presId="urn:microsoft.com/office/officeart/2005/8/layout/vList3"/>
    <dgm:cxn modelId="{F93424DC-4A96-B042-99CB-1AA6F7624E5A}" type="presParOf" srcId="{3DB8DCF8-5A67-4743-9A74-380E356E836B}" destId="{5C6DF298-20BB-4B34-923C-0811FC9778AF}" srcOrd="6" destOrd="0" presId="urn:microsoft.com/office/officeart/2005/8/layout/vList3"/>
    <dgm:cxn modelId="{8ED89284-7D22-BB46-B8C9-AC89FFF838C9}" type="presParOf" srcId="{5C6DF298-20BB-4B34-923C-0811FC9778AF}" destId="{DD13A69B-E5BF-4887-A338-FE48D50BC866}" srcOrd="0" destOrd="0" presId="urn:microsoft.com/office/officeart/2005/8/layout/vList3"/>
    <dgm:cxn modelId="{CD41B8A8-A04C-174F-9A90-18B3D4157774}" type="presParOf" srcId="{5C6DF298-20BB-4B34-923C-0811FC9778AF}" destId="{BEA644FB-38B6-4437-9A05-0C368CF9D74C}" srcOrd="1" destOrd="0" presId="urn:microsoft.com/office/officeart/2005/8/layout/vList3"/>
    <dgm:cxn modelId="{E9C86896-59C4-AE4D-AD50-5A2995F77B98}" type="presParOf" srcId="{3DB8DCF8-5A67-4743-9A74-380E356E836B}" destId="{6470FA9F-919E-4ED9-BB1E-24AFA3963742}" srcOrd="7" destOrd="0" presId="urn:microsoft.com/office/officeart/2005/8/layout/vList3"/>
    <dgm:cxn modelId="{94A74F6A-DBE1-694A-B3D2-8C85FF5F0A1D}" type="presParOf" srcId="{3DB8DCF8-5A67-4743-9A74-380E356E836B}" destId="{67633A20-CB46-4C0F-AFAC-3C4717F54761}" srcOrd="8" destOrd="0" presId="urn:microsoft.com/office/officeart/2005/8/layout/vList3"/>
    <dgm:cxn modelId="{D5786A5D-F459-8F4C-8DC7-40B2A1643A61}" type="presParOf" srcId="{67633A20-CB46-4C0F-AFAC-3C4717F54761}" destId="{02F0ADE9-9A9F-4622-B9DE-15BB34F32B47}" srcOrd="0" destOrd="0" presId="urn:microsoft.com/office/officeart/2005/8/layout/vList3"/>
    <dgm:cxn modelId="{49F7E43B-C79E-1A43-AB2E-FA4686FB00A9}" type="presParOf" srcId="{67633A20-CB46-4C0F-AFAC-3C4717F54761}" destId="{3690347A-D9B0-4FC8-86DF-909FEE40DFD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571E1-CDDC-4C9B-9075-10A4526A6D86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18451E-A5BE-444D-B70E-B0CDD32869FD}">
      <dgm:prSet phldrT="[Testo]"/>
      <dgm:spPr/>
      <dgm:t>
        <a:bodyPr/>
        <a:lstStyle/>
        <a:p>
          <a:r>
            <a:rPr lang="en-US" b="1" dirty="0"/>
            <a:t>Innovation &amp; Experimentation</a:t>
          </a:r>
        </a:p>
      </dgm:t>
    </dgm:pt>
    <dgm:pt modelId="{CAA61F79-28BC-4CBE-A321-87DD491B2544}" type="parTrans" cxnId="{4ABA25BE-7617-4612-A7E4-188E1E1828E5}">
      <dgm:prSet/>
      <dgm:spPr/>
      <dgm:t>
        <a:bodyPr/>
        <a:lstStyle/>
        <a:p>
          <a:endParaRPr lang="en-US"/>
        </a:p>
      </dgm:t>
    </dgm:pt>
    <dgm:pt modelId="{E7AC486C-1AEF-4BCC-9C00-ED03136C5D95}" type="sibTrans" cxnId="{4ABA25BE-7617-4612-A7E4-188E1E1828E5}">
      <dgm:prSet/>
      <dgm:spPr/>
      <dgm:t>
        <a:bodyPr/>
        <a:lstStyle/>
        <a:p>
          <a:endParaRPr lang="en-US"/>
        </a:p>
      </dgm:t>
    </dgm:pt>
    <dgm:pt modelId="{7AF6EEDE-9E64-4C65-BD65-E8B4FBC4B239}">
      <dgm:prSet phldrT="[Testo]"/>
      <dgm:spPr/>
      <dgm:t>
        <a:bodyPr/>
        <a:lstStyle/>
        <a:p>
          <a:r>
            <a:rPr lang="en-US" b="1" dirty="0"/>
            <a:t>X-eHealth</a:t>
          </a:r>
        </a:p>
      </dgm:t>
    </dgm:pt>
    <dgm:pt modelId="{65F0353E-EAFE-4157-AF7D-7CEB19BE68E9}" type="parTrans" cxnId="{1E4658E9-C633-4E25-B966-C99089C85B53}">
      <dgm:prSet/>
      <dgm:spPr/>
      <dgm:t>
        <a:bodyPr/>
        <a:lstStyle/>
        <a:p>
          <a:endParaRPr lang="en-US"/>
        </a:p>
      </dgm:t>
    </dgm:pt>
    <dgm:pt modelId="{B8086943-3CAC-43F0-8E33-ED2684B3EE70}" type="sibTrans" cxnId="{1E4658E9-C633-4E25-B966-C99089C85B53}">
      <dgm:prSet/>
      <dgm:spPr/>
      <dgm:t>
        <a:bodyPr/>
        <a:lstStyle/>
        <a:p>
          <a:endParaRPr lang="en-US"/>
        </a:p>
      </dgm:t>
    </dgm:pt>
    <dgm:pt modelId="{32EB4682-8F3C-467C-A0E7-6272BCC6DEF7}">
      <dgm:prSet phldrT="[Testo]"/>
      <dgm:spPr/>
      <dgm:t>
        <a:bodyPr/>
        <a:lstStyle/>
        <a:p>
          <a:r>
            <a:rPr lang="en-US" b="1" dirty="0"/>
            <a:t>XpanDH</a:t>
          </a:r>
        </a:p>
      </dgm:t>
    </dgm:pt>
    <dgm:pt modelId="{2943348B-E7FA-41D5-8539-86EA6244E0A7}" type="parTrans" cxnId="{F4467F4C-CCA4-4D56-8996-ADA0CD8E9448}">
      <dgm:prSet/>
      <dgm:spPr/>
      <dgm:t>
        <a:bodyPr/>
        <a:lstStyle/>
        <a:p>
          <a:endParaRPr lang="en-US"/>
        </a:p>
      </dgm:t>
    </dgm:pt>
    <dgm:pt modelId="{ED02C5B0-AB6C-44CC-BAF9-DED5987FEEB0}" type="sibTrans" cxnId="{F4467F4C-CCA4-4D56-8996-ADA0CD8E9448}">
      <dgm:prSet/>
      <dgm:spPr/>
      <dgm:t>
        <a:bodyPr/>
        <a:lstStyle/>
        <a:p>
          <a:endParaRPr lang="en-US"/>
        </a:p>
      </dgm:t>
    </dgm:pt>
    <dgm:pt modelId="{072658B4-16DC-46E0-A3D3-4E985B3E02F9}">
      <dgm:prSet phldrT="[Testo]"/>
      <dgm:spPr/>
      <dgm:t>
        <a:bodyPr/>
        <a:lstStyle/>
        <a:p>
          <a:r>
            <a:rPr lang="en-US" b="1" dirty="0"/>
            <a:t>xShare</a:t>
          </a:r>
        </a:p>
      </dgm:t>
    </dgm:pt>
    <dgm:pt modelId="{C259AF7B-90E8-4643-98F1-26CD507DDDD7}" type="parTrans" cxnId="{5D56DF28-E090-443E-A00F-E65BD181BE6B}">
      <dgm:prSet/>
      <dgm:spPr/>
      <dgm:t>
        <a:bodyPr/>
        <a:lstStyle/>
        <a:p>
          <a:endParaRPr lang="en-US"/>
        </a:p>
      </dgm:t>
    </dgm:pt>
    <dgm:pt modelId="{6DF6686A-A6AC-4471-9EE0-E12CABA8B234}" type="sibTrans" cxnId="{5D56DF28-E090-443E-A00F-E65BD181BE6B}">
      <dgm:prSet/>
      <dgm:spPr/>
      <dgm:t>
        <a:bodyPr/>
        <a:lstStyle/>
        <a:p>
          <a:endParaRPr lang="en-US"/>
        </a:p>
      </dgm:t>
    </dgm:pt>
    <dgm:pt modelId="{4EBE4B03-E04E-47E5-8226-64B6E198138A}">
      <dgm:prSet phldrT="[Testo]"/>
      <dgm:spPr/>
      <dgm:t>
        <a:bodyPr/>
        <a:lstStyle/>
        <a:p>
          <a:r>
            <a:rPr lang="en-US" b="1" dirty="0"/>
            <a:t>Formalization (proposal)</a:t>
          </a:r>
        </a:p>
      </dgm:t>
    </dgm:pt>
    <dgm:pt modelId="{1D59490D-5CDC-4D70-9AAA-661170F3EFAD}" type="parTrans" cxnId="{4FAB8275-EBAB-40A5-815C-F6A56574D523}">
      <dgm:prSet/>
      <dgm:spPr/>
      <dgm:t>
        <a:bodyPr/>
        <a:lstStyle/>
        <a:p>
          <a:endParaRPr lang="en-US"/>
        </a:p>
      </dgm:t>
    </dgm:pt>
    <dgm:pt modelId="{0985A0EE-72F9-404A-8D75-77E75D9A91B5}" type="sibTrans" cxnId="{4FAB8275-EBAB-40A5-815C-F6A56574D523}">
      <dgm:prSet/>
      <dgm:spPr/>
      <dgm:t>
        <a:bodyPr/>
        <a:lstStyle/>
        <a:p>
          <a:endParaRPr lang="en-US"/>
        </a:p>
      </dgm:t>
    </dgm:pt>
    <dgm:pt modelId="{A25A573F-E354-4FFA-ABE0-C56FF23139C0}">
      <dgm:prSet phldrT="[Testo]"/>
      <dgm:spPr/>
      <dgm:t>
        <a:bodyPr/>
        <a:lstStyle/>
        <a:p>
          <a:r>
            <a:rPr lang="en-US" b="1" dirty="0" err="1"/>
            <a:t>Xt</a:t>
          </a:r>
          <a:r>
            <a:rPr lang="en-US" b="1" dirty="0"/>
            <a:t>-EHR</a:t>
          </a:r>
        </a:p>
      </dgm:t>
    </dgm:pt>
    <dgm:pt modelId="{60BAD720-3943-44DC-89B8-238A4A5A0321}" type="parTrans" cxnId="{6C24337E-D366-4E8B-88C3-B033CE9F2BCC}">
      <dgm:prSet/>
      <dgm:spPr/>
      <dgm:t>
        <a:bodyPr/>
        <a:lstStyle/>
        <a:p>
          <a:endParaRPr lang="en-US"/>
        </a:p>
      </dgm:t>
    </dgm:pt>
    <dgm:pt modelId="{4BF7C56E-A8C6-4BE4-BDD4-5628F6787CCC}" type="sibTrans" cxnId="{6C24337E-D366-4E8B-88C3-B033CE9F2BCC}">
      <dgm:prSet/>
      <dgm:spPr/>
      <dgm:t>
        <a:bodyPr/>
        <a:lstStyle/>
        <a:p>
          <a:endParaRPr lang="en-US"/>
        </a:p>
      </dgm:t>
    </dgm:pt>
    <dgm:pt modelId="{67A41C59-5479-4616-B7A3-1475EB544585}">
      <dgm:prSet phldrT="[Testo]"/>
      <dgm:spPr/>
      <dgm:t>
        <a:bodyPr/>
        <a:lstStyle/>
        <a:p>
          <a:r>
            <a:rPr lang="en-US" b="1" dirty="0"/>
            <a:t>Implementing Acts</a:t>
          </a:r>
        </a:p>
      </dgm:t>
    </dgm:pt>
    <dgm:pt modelId="{E7223D2B-670D-49C2-B7BB-B78EE23E6587}" type="parTrans" cxnId="{0F6039BE-AFBD-4CE6-8E2D-E0C76EAAD1D3}">
      <dgm:prSet/>
      <dgm:spPr/>
      <dgm:t>
        <a:bodyPr/>
        <a:lstStyle/>
        <a:p>
          <a:endParaRPr lang="en-US"/>
        </a:p>
      </dgm:t>
    </dgm:pt>
    <dgm:pt modelId="{149DFDC2-909A-43FB-ADDA-33281B7A2B04}" type="sibTrans" cxnId="{0F6039BE-AFBD-4CE6-8E2D-E0C76EAAD1D3}">
      <dgm:prSet/>
      <dgm:spPr/>
      <dgm:t>
        <a:bodyPr/>
        <a:lstStyle/>
        <a:p>
          <a:endParaRPr lang="en-US"/>
        </a:p>
      </dgm:t>
    </dgm:pt>
    <dgm:pt modelId="{17D3345F-7C21-44EB-8026-57F2853255FE}">
      <dgm:prSet phldrT="[Testo]"/>
      <dgm:spPr/>
      <dgm:t>
        <a:bodyPr/>
        <a:lstStyle/>
        <a:p>
          <a:r>
            <a:rPr lang="en-US" b="1" dirty="0"/>
            <a:t>EC</a:t>
          </a:r>
        </a:p>
      </dgm:t>
    </dgm:pt>
    <dgm:pt modelId="{708C0E79-97A3-40E0-B8B1-1FC1EFD1AC33}" type="parTrans" cxnId="{B0365FBA-A71B-44F1-B73F-97C368EB2CC9}">
      <dgm:prSet/>
      <dgm:spPr/>
      <dgm:t>
        <a:bodyPr/>
        <a:lstStyle/>
        <a:p>
          <a:endParaRPr lang="en-US"/>
        </a:p>
      </dgm:t>
    </dgm:pt>
    <dgm:pt modelId="{62171E4E-1C8F-4BD2-ADFE-6C6C1767B9EA}" type="sibTrans" cxnId="{B0365FBA-A71B-44F1-B73F-97C368EB2CC9}">
      <dgm:prSet/>
      <dgm:spPr/>
      <dgm:t>
        <a:bodyPr/>
        <a:lstStyle/>
        <a:p>
          <a:endParaRPr lang="en-US"/>
        </a:p>
      </dgm:t>
    </dgm:pt>
    <dgm:pt modelId="{87F3623D-DED3-4C1E-84B6-60D6B0FB6B83}">
      <dgm:prSet phldrT="[Testo]"/>
      <dgm:spPr/>
      <dgm:t>
        <a:bodyPr/>
        <a:lstStyle/>
        <a:p>
          <a:r>
            <a:rPr lang="en-US" b="1" dirty="0"/>
            <a:t>…</a:t>
          </a:r>
        </a:p>
      </dgm:t>
    </dgm:pt>
    <dgm:pt modelId="{7A7889F4-62BD-4957-BD58-9A463C525941}" type="parTrans" cxnId="{A3B87902-4631-426C-88D8-180807B5A363}">
      <dgm:prSet/>
      <dgm:spPr/>
      <dgm:t>
        <a:bodyPr/>
        <a:lstStyle/>
        <a:p>
          <a:endParaRPr lang="en-US"/>
        </a:p>
      </dgm:t>
    </dgm:pt>
    <dgm:pt modelId="{5BD872F4-7121-427F-BA2D-F433E63CD337}" type="sibTrans" cxnId="{A3B87902-4631-426C-88D8-180807B5A363}">
      <dgm:prSet/>
      <dgm:spPr/>
      <dgm:t>
        <a:bodyPr/>
        <a:lstStyle/>
        <a:p>
          <a:endParaRPr lang="en-US"/>
        </a:p>
      </dgm:t>
    </dgm:pt>
    <dgm:pt modelId="{65150CB3-CFE2-4927-AF6E-CF063AA4F4D2}" type="pres">
      <dgm:prSet presAssocID="{026571E1-CDDC-4C9B-9075-10A4526A6D86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CCFDD2F4-BDDC-4246-BECD-31198A8294BB}" type="pres">
      <dgm:prSet presAssocID="{026571E1-CDDC-4C9B-9075-10A4526A6D86}" presName="arc1" presStyleLbl="node1" presStyleIdx="0" presStyleCnt="4"/>
      <dgm:spPr/>
    </dgm:pt>
    <dgm:pt modelId="{367B6615-90F6-4103-BC81-19235A65A313}" type="pres">
      <dgm:prSet presAssocID="{026571E1-CDDC-4C9B-9075-10A4526A6D86}" presName="arc3" presStyleLbl="node1" presStyleIdx="1" presStyleCnt="4"/>
      <dgm:spPr/>
    </dgm:pt>
    <dgm:pt modelId="{D5294920-D720-4F41-881C-BF5D6C735222}" type="pres">
      <dgm:prSet presAssocID="{026571E1-CDDC-4C9B-9075-10A4526A6D86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936EDE5A-F0A6-4E0A-A00C-065982035225}" type="pres">
      <dgm:prSet presAssocID="{026571E1-CDDC-4C9B-9075-10A4526A6D86}" presName="arc2" presStyleLbl="node1" presStyleIdx="2" presStyleCnt="4"/>
      <dgm:spPr/>
    </dgm:pt>
    <dgm:pt modelId="{D18CF7DF-1F5E-4C49-B3DC-8B261E04F596}" type="pres">
      <dgm:prSet presAssocID="{026571E1-CDDC-4C9B-9075-10A4526A6D86}" presName="arc4" presStyleLbl="node1" presStyleIdx="3" presStyleCnt="4"/>
      <dgm:spPr/>
    </dgm:pt>
    <dgm:pt modelId="{729996C7-ECEF-441C-8A31-915BAE8C726B}" type="pres">
      <dgm:prSet presAssocID="{026571E1-CDDC-4C9B-9075-10A4526A6D86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F3197507-FFB4-4569-B50B-53B95EF5E4D9}" type="pres">
      <dgm:prSet presAssocID="{026571E1-CDDC-4C9B-9075-10A4526A6D86}" presName="middleComposite" presStyleCnt="0"/>
      <dgm:spPr/>
    </dgm:pt>
    <dgm:pt modelId="{89B55AD7-185C-45FB-B5C1-140314EE328F}" type="pres">
      <dgm:prSet presAssocID="{A25A573F-E354-4FFA-ABE0-C56FF23139C0}" presName="circ1" presStyleLbl="vennNode1" presStyleIdx="0" presStyleCnt="8"/>
      <dgm:spPr/>
    </dgm:pt>
    <dgm:pt modelId="{FCAC8CF6-0D15-4913-928B-22DB78ADE35C}" type="pres">
      <dgm:prSet presAssocID="{A25A573F-E354-4FFA-ABE0-C56FF23139C0}" presName="circ1Tx" presStyleLbl="revTx" presStyleIdx="1" presStyleCnt="3">
        <dgm:presLayoutVars>
          <dgm:chMax val="0"/>
          <dgm:chPref val="0"/>
        </dgm:presLayoutVars>
      </dgm:prSet>
      <dgm:spPr/>
    </dgm:pt>
    <dgm:pt modelId="{70916030-B474-4D7F-906C-A72A5556D1BA}" type="pres">
      <dgm:prSet presAssocID="{87F3623D-DED3-4C1E-84B6-60D6B0FB6B83}" presName="circ2" presStyleLbl="vennNode1" presStyleIdx="1" presStyleCnt="8"/>
      <dgm:spPr/>
    </dgm:pt>
    <dgm:pt modelId="{4F6649CA-1654-4230-9177-4B84375C14A1}" type="pres">
      <dgm:prSet presAssocID="{87F3623D-DED3-4C1E-84B6-60D6B0FB6B83}" presName="circ2Tx" presStyleLbl="revTx" presStyleIdx="1" presStyleCnt="3">
        <dgm:presLayoutVars>
          <dgm:chMax val="0"/>
          <dgm:chPref val="0"/>
        </dgm:presLayoutVars>
      </dgm:prSet>
      <dgm:spPr/>
    </dgm:pt>
    <dgm:pt modelId="{560221CC-0CE0-4159-AAAA-48F54A6DA35F}" type="pres">
      <dgm:prSet presAssocID="{026571E1-CDDC-4C9B-9075-10A4526A6D86}" presName="leftComposite" presStyleCnt="0"/>
      <dgm:spPr/>
    </dgm:pt>
    <dgm:pt modelId="{DD33FDA0-F568-4A67-849A-FB15CA5B1924}" type="pres">
      <dgm:prSet presAssocID="{7AF6EEDE-9E64-4C65-BD65-E8B4FBC4B239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053CABD4-21E4-4169-B594-02C087EC96E6}" type="pres">
      <dgm:prSet presAssocID="{7AF6EEDE-9E64-4C65-BD65-E8B4FBC4B239}" presName="ellipse1" presStyleLbl="vennNode1" presStyleIdx="3" presStyleCnt="8"/>
      <dgm:spPr/>
    </dgm:pt>
    <dgm:pt modelId="{2B38945C-3515-4AC1-BF31-F56C090CC892}" type="pres">
      <dgm:prSet presAssocID="{7AF6EEDE-9E64-4C65-BD65-E8B4FBC4B239}" presName="ellipse2" presStyleLbl="vennNode1" presStyleIdx="4" presStyleCnt="8"/>
      <dgm:spPr/>
    </dgm:pt>
    <dgm:pt modelId="{C6538C5C-56EF-4E40-A04B-389301791659}" type="pres">
      <dgm:prSet presAssocID="{32EB4682-8F3C-467C-A0E7-6272BCC6DEF7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65209849-6B9F-4968-853E-2A95A4710005}" type="pres">
      <dgm:prSet presAssocID="{32EB4682-8F3C-467C-A0E7-6272BCC6DEF7}" presName="ellipse3" presStyleLbl="vennNode1" presStyleIdx="6" presStyleCnt="8"/>
      <dgm:spPr/>
    </dgm:pt>
    <dgm:pt modelId="{972E88A6-DFF5-45F3-B14C-D82DDA3DCCE2}" type="pres">
      <dgm:prSet presAssocID="{072658B4-16DC-46E0-A3D3-4E985B3E02F9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19A58ED5-A264-4E64-BB08-03FD6FB7C46B}" type="pres">
      <dgm:prSet presAssocID="{026571E1-CDDC-4C9B-9075-10A4526A6D86}" presName="rightChild" presStyleLbl="node2" presStyleIdx="0" presStyleCnt="1">
        <dgm:presLayoutVars>
          <dgm:chMax val="0"/>
          <dgm:chPref val="0"/>
        </dgm:presLayoutVars>
      </dgm:prSet>
      <dgm:spPr/>
    </dgm:pt>
    <dgm:pt modelId="{BAF60F6C-14C2-408C-952C-7E2701088E7E}" type="pres">
      <dgm:prSet presAssocID="{026571E1-CDDC-4C9B-9075-10A4526A6D86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A3B87902-4631-426C-88D8-180807B5A363}" srcId="{4EBE4B03-E04E-47E5-8226-64B6E198138A}" destId="{87F3623D-DED3-4C1E-84B6-60D6B0FB6B83}" srcOrd="1" destOrd="0" parTransId="{7A7889F4-62BD-4957-BD58-9A463C525941}" sibTransId="{5BD872F4-7121-427F-BA2D-F433E63CD337}"/>
    <dgm:cxn modelId="{4413BC18-2DFF-4559-B62C-A31A8CC1A22A}" type="presOf" srcId="{AE18451E-A5BE-444D-B70E-B0CDD32869FD}" destId="{BAF60F6C-14C2-408C-952C-7E2701088E7E}" srcOrd="0" destOrd="0" presId="urn:microsoft.com/office/officeart/2009/3/layout/PhasedProcess"/>
    <dgm:cxn modelId="{5D56DF28-E090-443E-A00F-E65BD181BE6B}" srcId="{AE18451E-A5BE-444D-B70E-B0CDD32869FD}" destId="{072658B4-16DC-46E0-A3D3-4E985B3E02F9}" srcOrd="2" destOrd="0" parTransId="{C259AF7B-90E8-4643-98F1-26CD507DDDD7}" sibTransId="{6DF6686A-A6AC-4471-9EE0-E12CABA8B234}"/>
    <dgm:cxn modelId="{C4965333-4E1E-4875-AD8D-F036B7A1138E}" type="presOf" srcId="{17D3345F-7C21-44EB-8026-57F2853255FE}" destId="{19A58ED5-A264-4E64-BB08-03FD6FB7C46B}" srcOrd="0" destOrd="0" presId="urn:microsoft.com/office/officeart/2009/3/layout/PhasedProcess"/>
    <dgm:cxn modelId="{F4467F4C-CCA4-4D56-8996-ADA0CD8E9448}" srcId="{AE18451E-A5BE-444D-B70E-B0CDD32869FD}" destId="{32EB4682-8F3C-467C-A0E7-6272BCC6DEF7}" srcOrd="1" destOrd="0" parTransId="{2943348B-E7FA-41D5-8539-86EA6244E0A7}" sibTransId="{ED02C5B0-AB6C-44CC-BAF9-DED5987FEEB0}"/>
    <dgm:cxn modelId="{E7640370-36BE-4648-9A4B-59E8F3B35D9E}" type="presOf" srcId="{32EB4682-8F3C-467C-A0E7-6272BCC6DEF7}" destId="{C6538C5C-56EF-4E40-A04B-389301791659}" srcOrd="0" destOrd="0" presId="urn:microsoft.com/office/officeart/2009/3/layout/PhasedProcess"/>
    <dgm:cxn modelId="{F26F9450-B527-44F3-8B9C-D855AF69D781}" type="presOf" srcId="{87F3623D-DED3-4C1E-84B6-60D6B0FB6B83}" destId="{70916030-B474-4D7F-906C-A72A5556D1BA}" srcOrd="0" destOrd="0" presId="urn:microsoft.com/office/officeart/2009/3/layout/PhasedProcess"/>
    <dgm:cxn modelId="{4FAB8275-EBAB-40A5-815C-F6A56574D523}" srcId="{026571E1-CDDC-4C9B-9075-10A4526A6D86}" destId="{4EBE4B03-E04E-47E5-8226-64B6E198138A}" srcOrd="1" destOrd="0" parTransId="{1D59490D-5CDC-4D70-9AAA-661170F3EFAD}" sibTransId="{0985A0EE-72F9-404A-8D75-77E75D9A91B5}"/>
    <dgm:cxn modelId="{AEB82A77-AC72-4188-ADB1-4E97C7603F8D}" type="presOf" srcId="{4EBE4B03-E04E-47E5-8226-64B6E198138A}" destId="{D5294920-D720-4F41-881C-BF5D6C735222}" srcOrd="0" destOrd="0" presId="urn:microsoft.com/office/officeart/2009/3/layout/PhasedProcess"/>
    <dgm:cxn modelId="{6C24337E-D366-4E8B-88C3-B033CE9F2BCC}" srcId="{4EBE4B03-E04E-47E5-8226-64B6E198138A}" destId="{A25A573F-E354-4FFA-ABE0-C56FF23139C0}" srcOrd="0" destOrd="0" parTransId="{60BAD720-3943-44DC-89B8-238A4A5A0321}" sibTransId="{4BF7C56E-A8C6-4BE4-BDD4-5628F6787CCC}"/>
    <dgm:cxn modelId="{613C919A-206F-41A0-A655-F287516D25E4}" type="presOf" srcId="{072658B4-16DC-46E0-A3D3-4E985B3E02F9}" destId="{972E88A6-DFF5-45F3-B14C-D82DDA3DCCE2}" srcOrd="0" destOrd="0" presId="urn:microsoft.com/office/officeart/2009/3/layout/PhasedProcess"/>
    <dgm:cxn modelId="{7EEAAEA2-5C98-4ED4-AAA4-BFF9716843E5}" type="presOf" srcId="{87F3623D-DED3-4C1E-84B6-60D6B0FB6B83}" destId="{4F6649CA-1654-4230-9177-4B84375C14A1}" srcOrd="1" destOrd="0" presId="urn:microsoft.com/office/officeart/2009/3/layout/PhasedProcess"/>
    <dgm:cxn modelId="{B0365FBA-A71B-44F1-B73F-97C368EB2CC9}" srcId="{67A41C59-5479-4616-B7A3-1475EB544585}" destId="{17D3345F-7C21-44EB-8026-57F2853255FE}" srcOrd="0" destOrd="0" parTransId="{708C0E79-97A3-40E0-B8B1-1FC1EFD1AC33}" sibTransId="{62171E4E-1C8F-4BD2-ADFE-6C6C1767B9EA}"/>
    <dgm:cxn modelId="{B92297BA-7C2C-4F21-BE48-F314F3027183}" type="presOf" srcId="{67A41C59-5479-4616-B7A3-1475EB544585}" destId="{729996C7-ECEF-441C-8A31-915BAE8C726B}" srcOrd="0" destOrd="0" presId="urn:microsoft.com/office/officeart/2009/3/layout/PhasedProcess"/>
    <dgm:cxn modelId="{4ABA25BE-7617-4612-A7E4-188E1E1828E5}" srcId="{026571E1-CDDC-4C9B-9075-10A4526A6D86}" destId="{AE18451E-A5BE-444D-B70E-B0CDD32869FD}" srcOrd="0" destOrd="0" parTransId="{CAA61F79-28BC-4CBE-A321-87DD491B2544}" sibTransId="{E7AC486C-1AEF-4BCC-9C00-ED03136C5D95}"/>
    <dgm:cxn modelId="{0F6039BE-AFBD-4CE6-8E2D-E0C76EAAD1D3}" srcId="{026571E1-CDDC-4C9B-9075-10A4526A6D86}" destId="{67A41C59-5479-4616-B7A3-1475EB544585}" srcOrd="2" destOrd="0" parTransId="{E7223D2B-670D-49C2-B7BB-B78EE23E6587}" sibTransId="{149DFDC2-909A-43FB-ADDA-33281B7A2B04}"/>
    <dgm:cxn modelId="{F0F9BEE8-A09C-4B41-920E-AAF8E48FF266}" type="presOf" srcId="{7AF6EEDE-9E64-4C65-BD65-E8B4FBC4B239}" destId="{DD33FDA0-F568-4A67-849A-FB15CA5B1924}" srcOrd="0" destOrd="0" presId="urn:microsoft.com/office/officeart/2009/3/layout/PhasedProcess"/>
    <dgm:cxn modelId="{1E4658E9-C633-4E25-B966-C99089C85B53}" srcId="{AE18451E-A5BE-444D-B70E-B0CDD32869FD}" destId="{7AF6EEDE-9E64-4C65-BD65-E8B4FBC4B239}" srcOrd="0" destOrd="0" parTransId="{65F0353E-EAFE-4157-AF7D-7CEB19BE68E9}" sibTransId="{B8086943-3CAC-43F0-8E33-ED2684B3EE70}"/>
    <dgm:cxn modelId="{13F213F4-D4DD-4629-904B-A59CB11317C2}" type="presOf" srcId="{026571E1-CDDC-4C9B-9075-10A4526A6D86}" destId="{65150CB3-CFE2-4927-AF6E-CF063AA4F4D2}" srcOrd="0" destOrd="0" presId="urn:microsoft.com/office/officeart/2009/3/layout/PhasedProcess"/>
    <dgm:cxn modelId="{1DA29EF7-F97E-4F27-8C5A-0865A03DA1D0}" type="presOf" srcId="{A25A573F-E354-4FFA-ABE0-C56FF23139C0}" destId="{FCAC8CF6-0D15-4913-928B-22DB78ADE35C}" srcOrd="1" destOrd="0" presId="urn:microsoft.com/office/officeart/2009/3/layout/PhasedProcess"/>
    <dgm:cxn modelId="{A77EEEFC-8FDD-44BA-8915-F3CD3994654A}" type="presOf" srcId="{A25A573F-E354-4FFA-ABE0-C56FF23139C0}" destId="{89B55AD7-185C-45FB-B5C1-140314EE328F}" srcOrd="0" destOrd="0" presId="urn:microsoft.com/office/officeart/2009/3/layout/PhasedProcess"/>
    <dgm:cxn modelId="{B681A7B9-EFB6-4CA6-92DD-BEF2BC2DF1EB}" type="presParOf" srcId="{65150CB3-CFE2-4927-AF6E-CF063AA4F4D2}" destId="{CCFDD2F4-BDDC-4246-BECD-31198A8294BB}" srcOrd="0" destOrd="0" presId="urn:microsoft.com/office/officeart/2009/3/layout/PhasedProcess"/>
    <dgm:cxn modelId="{7B775ED3-B855-4410-B19E-48FA25FAE86D}" type="presParOf" srcId="{65150CB3-CFE2-4927-AF6E-CF063AA4F4D2}" destId="{367B6615-90F6-4103-BC81-19235A65A313}" srcOrd="1" destOrd="0" presId="urn:microsoft.com/office/officeart/2009/3/layout/PhasedProcess"/>
    <dgm:cxn modelId="{62A03B96-AE20-4A43-9592-D2954060AD3A}" type="presParOf" srcId="{65150CB3-CFE2-4927-AF6E-CF063AA4F4D2}" destId="{D5294920-D720-4F41-881C-BF5D6C735222}" srcOrd="2" destOrd="0" presId="urn:microsoft.com/office/officeart/2009/3/layout/PhasedProcess"/>
    <dgm:cxn modelId="{8E8AACAF-B1AC-4979-A361-13695CC09357}" type="presParOf" srcId="{65150CB3-CFE2-4927-AF6E-CF063AA4F4D2}" destId="{936EDE5A-F0A6-4E0A-A00C-065982035225}" srcOrd="3" destOrd="0" presId="urn:microsoft.com/office/officeart/2009/3/layout/PhasedProcess"/>
    <dgm:cxn modelId="{0FF41880-6DC3-40CF-BFD8-3E9CA84CD54D}" type="presParOf" srcId="{65150CB3-CFE2-4927-AF6E-CF063AA4F4D2}" destId="{D18CF7DF-1F5E-4C49-B3DC-8B261E04F596}" srcOrd="4" destOrd="0" presId="urn:microsoft.com/office/officeart/2009/3/layout/PhasedProcess"/>
    <dgm:cxn modelId="{516CD616-3269-49BE-AAF6-86138B5137EF}" type="presParOf" srcId="{65150CB3-CFE2-4927-AF6E-CF063AA4F4D2}" destId="{729996C7-ECEF-441C-8A31-915BAE8C726B}" srcOrd="5" destOrd="0" presId="urn:microsoft.com/office/officeart/2009/3/layout/PhasedProcess"/>
    <dgm:cxn modelId="{75DC1612-0E7C-4833-8D4B-97DB354E2EA9}" type="presParOf" srcId="{65150CB3-CFE2-4927-AF6E-CF063AA4F4D2}" destId="{F3197507-FFB4-4569-B50B-53B95EF5E4D9}" srcOrd="6" destOrd="0" presId="urn:microsoft.com/office/officeart/2009/3/layout/PhasedProcess"/>
    <dgm:cxn modelId="{0B1A7D6E-CF57-43F9-B6F0-5BD2BFBF6E4D}" type="presParOf" srcId="{F3197507-FFB4-4569-B50B-53B95EF5E4D9}" destId="{89B55AD7-185C-45FB-B5C1-140314EE328F}" srcOrd="0" destOrd="0" presId="urn:microsoft.com/office/officeart/2009/3/layout/PhasedProcess"/>
    <dgm:cxn modelId="{168526DC-7C46-4ACC-886C-2DB4A9363265}" type="presParOf" srcId="{F3197507-FFB4-4569-B50B-53B95EF5E4D9}" destId="{FCAC8CF6-0D15-4913-928B-22DB78ADE35C}" srcOrd="1" destOrd="0" presId="urn:microsoft.com/office/officeart/2009/3/layout/PhasedProcess"/>
    <dgm:cxn modelId="{2CC99607-D109-47D7-BCD5-2BBE4B9CE7CA}" type="presParOf" srcId="{F3197507-FFB4-4569-B50B-53B95EF5E4D9}" destId="{70916030-B474-4D7F-906C-A72A5556D1BA}" srcOrd="2" destOrd="0" presId="urn:microsoft.com/office/officeart/2009/3/layout/PhasedProcess"/>
    <dgm:cxn modelId="{5526D4B9-0376-4A69-9A08-908F8C89D2E3}" type="presParOf" srcId="{F3197507-FFB4-4569-B50B-53B95EF5E4D9}" destId="{4F6649CA-1654-4230-9177-4B84375C14A1}" srcOrd="3" destOrd="0" presId="urn:microsoft.com/office/officeart/2009/3/layout/PhasedProcess"/>
    <dgm:cxn modelId="{6F1D3506-6CA7-4A63-9E02-331B5275829E}" type="presParOf" srcId="{65150CB3-CFE2-4927-AF6E-CF063AA4F4D2}" destId="{560221CC-0CE0-4159-AAAA-48F54A6DA35F}" srcOrd="7" destOrd="0" presId="urn:microsoft.com/office/officeart/2009/3/layout/PhasedProcess"/>
    <dgm:cxn modelId="{E1CB381E-F7EF-4020-B4C6-3903EC35E36D}" type="presParOf" srcId="{560221CC-0CE0-4159-AAAA-48F54A6DA35F}" destId="{DD33FDA0-F568-4A67-849A-FB15CA5B1924}" srcOrd="0" destOrd="0" presId="urn:microsoft.com/office/officeart/2009/3/layout/PhasedProcess"/>
    <dgm:cxn modelId="{1C25A7CD-F791-42B9-AC99-6D20A610EF1A}" type="presParOf" srcId="{560221CC-0CE0-4159-AAAA-48F54A6DA35F}" destId="{053CABD4-21E4-4169-B594-02C087EC96E6}" srcOrd="1" destOrd="0" presId="urn:microsoft.com/office/officeart/2009/3/layout/PhasedProcess"/>
    <dgm:cxn modelId="{2B5E1C9E-546A-46C6-8FD3-6B7E18CE2BE9}" type="presParOf" srcId="{560221CC-0CE0-4159-AAAA-48F54A6DA35F}" destId="{2B38945C-3515-4AC1-BF31-F56C090CC892}" srcOrd="2" destOrd="0" presId="urn:microsoft.com/office/officeart/2009/3/layout/PhasedProcess"/>
    <dgm:cxn modelId="{7D79EB09-DFEA-4E0B-8FBD-3514A5BEBBA2}" type="presParOf" srcId="{560221CC-0CE0-4159-AAAA-48F54A6DA35F}" destId="{C6538C5C-56EF-4E40-A04B-389301791659}" srcOrd="3" destOrd="0" presId="urn:microsoft.com/office/officeart/2009/3/layout/PhasedProcess"/>
    <dgm:cxn modelId="{81BE8852-39BD-425C-AF78-6C49321DF85C}" type="presParOf" srcId="{560221CC-0CE0-4159-AAAA-48F54A6DA35F}" destId="{65209849-6B9F-4968-853E-2A95A4710005}" srcOrd="4" destOrd="0" presId="urn:microsoft.com/office/officeart/2009/3/layout/PhasedProcess"/>
    <dgm:cxn modelId="{87EC3FF7-3CB3-47FC-8844-123EF1BD2C6C}" type="presParOf" srcId="{560221CC-0CE0-4159-AAAA-48F54A6DA35F}" destId="{972E88A6-DFF5-45F3-B14C-D82DDA3DCCE2}" srcOrd="5" destOrd="0" presId="urn:microsoft.com/office/officeart/2009/3/layout/PhasedProcess"/>
    <dgm:cxn modelId="{745ED294-CE6B-4F31-8512-3A5BBB31C800}" type="presParOf" srcId="{65150CB3-CFE2-4927-AF6E-CF063AA4F4D2}" destId="{19A58ED5-A264-4E64-BB08-03FD6FB7C46B}" srcOrd="8" destOrd="0" presId="urn:microsoft.com/office/officeart/2009/3/layout/PhasedProcess"/>
    <dgm:cxn modelId="{F4C03C6A-E818-46BB-8F4C-9E70943F08C5}" type="presParOf" srcId="{65150CB3-CFE2-4927-AF6E-CF063AA4F4D2}" destId="{BAF60F6C-14C2-408C-952C-7E2701088E7E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55052-1A8A-4D8C-B373-DE826663B5E1}">
      <dsp:nvSpPr>
        <dsp:cNvPr id="0" name=""/>
        <dsp:cNvSpPr/>
      </dsp:nvSpPr>
      <dsp:spPr>
        <a:xfrm rot="10800000">
          <a:off x="788824" y="474"/>
          <a:ext cx="2563479" cy="5725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7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noProof="0"/>
            <a:t>Medical test results, including laboratory and other diagnostic results and related reports</a:t>
          </a:r>
          <a:endParaRPr lang="pt-PT" sz="1050" b="1" kern="1200">
            <a:solidFill>
              <a:srgbClr val="F7F8FA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931960" y="474"/>
        <a:ext cx="2420343" cy="572543"/>
      </dsp:txXfrm>
    </dsp:sp>
    <dsp:sp modelId="{612A577A-2954-48A5-BEED-1C338F99FE15}">
      <dsp:nvSpPr>
        <dsp:cNvPr id="0" name=""/>
        <dsp:cNvSpPr/>
      </dsp:nvSpPr>
      <dsp:spPr>
        <a:xfrm>
          <a:off x="502552" y="474"/>
          <a:ext cx="572543" cy="57254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1C66D-4C4F-46B9-85B8-27AF7BA8752F}">
      <dsp:nvSpPr>
        <dsp:cNvPr id="0" name=""/>
        <dsp:cNvSpPr/>
      </dsp:nvSpPr>
      <dsp:spPr>
        <a:xfrm rot="10800000">
          <a:off x="788824" y="743926"/>
          <a:ext cx="2563479" cy="5725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7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>
              <a:solidFill>
                <a:schemeClr val="bg1"/>
              </a:solidFill>
            </a:rPr>
            <a:t>Discharge report</a:t>
          </a:r>
          <a:endParaRPr lang="pt-PT" sz="1200" kern="1200"/>
        </a:p>
      </dsp:txBody>
      <dsp:txXfrm rot="10800000">
        <a:off x="931960" y="743926"/>
        <a:ext cx="2420343" cy="572543"/>
      </dsp:txXfrm>
    </dsp:sp>
    <dsp:sp modelId="{B66A9351-0BE0-42BA-8166-7667A0E6E517}">
      <dsp:nvSpPr>
        <dsp:cNvPr id="0" name=""/>
        <dsp:cNvSpPr/>
      </dsp:nvSpPr>
      <dsp:spPr>
        <a:xfrm>
          <a:off x="502552" y="743926"/>
          <a:ext cx="572543" cy="57254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83388-1D55-4169-9EA3-FE0A1F7DC2D5}">
      <dsp:nvSpPr>
        <dsp:cNvPr id="0" name=""/>
        <dsp:cNvSpPr/>
      </dsp:nvSpPr>
      <dsp:spPr>
        <a:xfrm rot="10800000">
          <a:off x="788824" y="1487379"/>
          <a:ext cx="2563479" cy="5725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7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>
              <a:solidFill>
                <a:schemeClr val="bg1"/>
              </a:solidFill>
            </a:rPr>
            <a:t>Patient summary</a:t>
          </a:r>
          <a:endParaRPr lang="pt-PT" sz="1200" kern="1200"/>
        </a:p>
      </dsp:txBody>
      <dsp:txXfrm rot="10800000">
        <a:off x="931960" y="1487379"/>
        <a:ext cx="2420343" cy="572543"/>
      </dsp:txXfrm>
    </dsp:sp>
    <dsp:sp modelId="{06F9A33D-7AF9-409B-AD95-171FDE74B427}">
      <dsp:nvSpPr>
        <dsp:cNvPr id="0" name=""/>
        <dsp:cNvSpPr/>
      </dsp:nvSpPr>
      <dsp:spPr>
        <a:xfrm>
          <a:off x="502552" y="1487379"/>
          <a:ext cx="572543" cy="57254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644FB-38B6-4437-9A05-0C368CF9D74C}">
      <dsp:nvSpPr>
        <dsp:cNvPr id="0" name=""/>
        <dsp:cNvSpPr/>
      </dsp:nvSpPr>
      <dsp:spPr>
        <a:xfrm rot="10800000">
          <a:off x="788824" y="2230832"/>
          <a:ext cx="2563479" cy="5725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7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noProof="0"/>
            <a:t>Medical imaging studies and related imaging reports; </a:t>
          </a:r>
          <a:endParaRPr lang="pt-PT" sz="1200" b="1" kern="1200"/>
        </a:p>
      </dsp:txBody>
      <dsp:txXfrm rot="10800000">
        <a:off x="931960" y="2230832"/>
        <a:ext cx="2420343" cy="572543"/>
      </dsp:txXfrm>
    </dsp:sp>
    <dsp:sp modelId="{DD13A69B-E5BF-4887-A338-FE48D50BC866}">
      <dsp:nvSpPr>
        <dsp:cNvPr id="0" name=""/>
        <dsp:cNvSpPr/>
      </dsp:nvSpPr>
      <dsp:spPr>
        <a:xfrm>
          <a:off x="502552" y="2230832"/>
          <a:ext cx="572543" cy="57254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0347A-D9B0-4FC8-86DF-909FEE40DFDF}">
      <dsp:nvSpPr>
        <dsp:cNvPr id="0" name=""/>
        <dsp:cNvSpPr/>
      </dsp:nvSpPr>
      <dsp:spPr>
        <a:xfrm rot="10800000">
          <a:off x="788824" y="2974284"/>
          <a:ext cx="2563479" cy="5725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76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1" kern="1200" err="1">
              <a:solidFill>
                <a:schemeClr val="bg1"/>
              </a:solidFill>
            </a:rPr>
            <a:t>ePrescription</a:t>
          </a:r>
          <a:r>
            <a:rPr lang="en-IE" sz="1200" b="1" kern="1200">
              <a:solidFill>
                <a:schemeClr val="bg1"/>
              </a:solidFill>
            </a:rPr>
            <a:t>/ </a:t>
          </a:r>
          <a:r>
            <a:rPr lang="en-IE" sz="1200" b="1" kern="1200" err="1">
              <a:solidFill>
                <a:schemeClr val="bg1"/>
              </a:solidFill>
            </a:rPr>
            <a:t>eDispensation</a:t>
          </a:r>
          <a:endParaRPr lang="pt-PT" sz="1200" kern="1200"/>
        </a:p>
      </dsp:txBody>
      <dsp:txXfrm rot="10800000">
        <a:off x="931960" y="2974284"/>
        <a:ext cx="2420343" cy="572543"/>
      </dsp:txXfrm>
    </dsp:sp>
    <dsp:sp modelId="{02F0ADE9-9A9F-4622-B9DE-15BB34F32B47}">
      <dsp:nvSpPr>
        <dsp:cNvPr id="0" name=""/>
        <dsp:cNvSpPr/>
      </dsp:nvSpPr>
      <dsp:spPr>
        <a:xfrm>
          <a:off x="502552" y="2974284"/>
          <a:ext cx="572543" cy="572543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DD2F4-BDDC-4246-BECD-31198A8294BB}">
      <dsp:nvSpPr>
        <dsp:cNvPr id="0" name=""/>
        <dsp:cNvSpPr/>
      </dsp:nvSpPr>
      <dsp:spPr>
        <a:xfrm rot="5400000">
          <a:off x="386870" y="-195"/>
          <a:ext cx="2541418" cy="254180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B6615-90F6-4103-BC81-19235A65A313}">
      <dsp:nvSpPr>
        <dsp:cNvPr id="0" name=""/>
        <dsp:cNvSpPr/>
      </dsp:nvSpPr>
      <dsp:spPr>
        <a:xfrm rot="16200000">
          <a:off x="3002511" y="-195"/>
          <a:ext cx="2541418" cy="254180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94920-D720-4F41-881C-BF5D6C735222}">
      <dsp:nvSpPr>
        <dsp:cNvPr id="0" name=""/>
        <dsp:cNvSpPr/>
      </dsp:nvSpPr>
      <dsp:spPr>
        <a:xfrm>
          <a:off x="3303026" y="2207614"/>
          <a:ext cx="1929621" cy="50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Formalization (proposal)</a:t>
          </a:r>
        </a:p>
      </dsp:txBody>
      <dsp:txXfrm>
        <a:off x="3303026" y="2207614"/>
        <a:ext cx="1929621" cy="508446"/>
      </dsp:txXfrm>
    </dsp:sp>
    <dsp:sp modelId="{936EDE5A-F0A6-4E0A-A00C-065982035225}">
      <dsp:nvSpPr>
        <dsp:cNvPr id="0" name=""/>
        <dsp:cNvSpPr/>
      </dsp:nvSpPr>
      <dsp:spPr>
        <a:xfrm rot="5400000">
          <a:off x="2920988" y="-195"/>
          <a:ext cx="2541418" cy="254180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CF7DF-1F5E-4C49-B3DC-8B261E04F596}">
      <dsp:nvSpPr>
        <dsp:cNvPr id="0" name=""/>
        <dsp:cNvSpPr/>
      </dsp:nvSpPr>
      <dsp:spPr>
        <a:xfrm rot="16200000">
          <a:off x="5535860" y="-195"/>
          <a:ext cx="2541418" cy="254180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996C7-ECEF-441C-8A31-915BAE8C726B}">
      <dsp:nvSpPr>
        <dsp:cNvPr id="0" name=""/>
        <dsp:cNvSpPr/>
      </dsp:nvSpPr>
      <dsp:spPr>
        <a:xfrm>
          <a:off x="5651026" y="2207614"/>
          <a:ext cx="1929621" cy="50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Implementing Acts</a:t>
          </a:r>
        </a:p>
      </dsp:txBody>
      <dsp:txXfrm>
        <a:off x="5651026" y="2207614"/>
        <a:ext cx="1929621" cy="508446"/>
      </dsp:txXfrm>
    </dsp:sp>
    <dsp:sp modelId="{89B55AD7-185C-45FB-B5C1-140314EE328F}">
      <dsp:nvSpPr>
        <dsp:cNvPr id="0" name=""/>
        <dsp:cNvSpPr/>
      </dsp:nvSpPr>
      <dsp:spPr>
        <a:xfrm>
          <a:off x="3241022" y="729241"/>
          <a:ext cx="1164417" cy="11644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Xt</a:t>
          </a:r>
          <a:r>
            <a:rPr lang="en-US" sz="1400" b="1" kern="1200" dirty="0"/>
            <a:t>-EHR</a:t>
          </a:r>
        </a:p>
      </dsp:txBody>
      <dsp:txXfrm>
        <a:off x="3403621" y="866551"/>
        <a:ext cx="671375" cy="889797"/>
      </dsp:txXfrm>
    </dsp:sp>
    <dsp:sp modelId="{70916030-B474-4D7F-906C-A72A5556D1BA}">
      <dsp:nvSpPr>
        <dsp:cNvPr id="0" name=""/>
        <dsp:cNvSpPr/>
      </dsp:nvSpPr>
      <dsp:spPr>
        <a:xfrm>
          <a:off x="4080242" y="729241"/>
          <a:ext cx="1164417" cy="1164417"/>
        </a:xfrm>
        <a:prstGeom prst="ellipse">
          <a:avLst/>
        </a:prstGeom>
        <a:solidFill>
          <a:schemeClr val="accent4">
            <a:alpha val="50000"/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…</a:t>
          </a:r>
        </a:p>
      </dsp:txBody>
      <dsp:txXfrm>
        <a:off x="4410685" y="866551"/>
        <a:ext cx="671375" cy="889797"/>
      </dsp:txXfrm>
    </dsp:sp>
    <dsp:sp modelId="{DD33FDA0-F568-4A67-849A-FB15CA5B1924}">
      <dsp:nvSpPr>
        <dsp:cNvPr id="0" name=""/>
        <dsp:cNvSpPr/>
      </dsp:nvSpPr>
      <dsp:spPr>
        <a:xfrm>
          <a:off x="1119740" y="385803"/>
          <a:ext cx="805270" cy="805289"/>
        </a:xfrm>
        <a:prstGeom prst="ellipse">
          <a:avLst/>
        </a:prstGeom>
        <a:solidFill>
          <a:schemeClr val="accent4">
            <a:alpha val="50000"/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X-eHealth</a:t>
          </a:r>
        </a:p>
      </dsp:txBody>
      <dsp:txXfrm>
        <a:off x="1237669" y="503735"/>
        <a:ext cx="569412" cy="569425"/>
      </dsp:txXfrm>
    </dsp:sp>
    <dsp:sp modelId="{053CABD4-21E4-4169-B594-02C087EC96E6}">
      <dsp:nvSpPr>
        <dsp:cNvPr id="0" name=""/>
        <dsp:cNvSpPr/>
      </dsp:nvSpPr>
      <dsp:spPr>
        <a:xfrm>
          <a:off x="822743" y="1059061"/>
          <a:ext cx="395555" cy="395397"/>
        </a:xfrm>
        <a:prstGeom prst="ellipse">
          <a:avLst/>
        </a:prstGeom>
        <a:solidFill>
          <a:schemeClr val="accent4">
            <a:alpha val="50000"/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B38945C-3515-4AC1-BF31-F56C090CC892}">
      <dsp:nvSpPr>
        <dsp:cNvPr id="0" name=""/>
        <dsp:cNvSpPr/>
      </dsp:nvSpPr>
      <dsp:spPr>
        <a:xfrm>
          <a:off x="1991094" y="544206"/>
          <a:ext cx="230158" cy="230007"/>
        </a:xfrm>
        <a:prstGeom prst="ellipse">
          <a:avLst/>
        </a:prstGeom>
        <a:solidFill>
          <a:schemeClr val="accent4">
            <a:alpha val="50000"/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538C5C-56EF-4E40-A04B-389301791659}">
      <dsp:nvSpPr>
        <dsp:cNvPr id="0" name=""/>
        <dsp:cNvSpPr/>
      </dsp:nvSpPr>
      <dsp:spPr>
        <a:xfrm>
          <a:off x="1905563" y="866776"/>
          <a:ext cx="805270" cy="805289"/>
        </a:xfrm>
        <a:prstGeom prst="ellipse">
          <a:avLst/>
        </a:prstGeom>
        <a:solidFill>
          <a:schemeClr val="accent4">
            <a:alpha val="50000"/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XpanDH</a:t>
          </a:r>
        </a:p>
      </dsp:txBody>
      <dsp:txXfrm>
        <a:off x="2023492" y="984708"/>
        <a:ext cx="569412" cy="569425"/>
      </dsp:txXfrm>
    </dsp:sp>
    <dsp:sp modelId="{65209849-6B9F-4968-853E-2A95A4710005}">
      <dsp:nvSpPr>
        <dsp:cNvPr id="0" name=""/>
        <dsp:cNvSpPr/>
      </dsp:nvSpPr>
      <dsp:spPr>
        <a:xfrm>
          <a:off x="1989772" y="1721316"/>
          <a:ext cx="230158" cy="230007"/>
        </a:xfrm>
        <a:prstGeom prst="ellipse">
          <a:avLst/>
        </a:prstGeom>
        <a:solidFill>
          <a:schemeClr val="accent4">
            <a:alpha val="50000"/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2E88A6-DFF5-45F3-B14C-D82DDA3DCCE2}">
      <dsp:nvSpPr>
        <dsp:cNvPr id="0" name=""/>
        <dsp:cNvSpPr/>
      </dsp:nvSpPr>
      <dsp:spPr>
        <a:xfrm>
          <a:off x="1134089" y="1326967"/>
          <a:ext cx="805270" cy="805289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xShare</a:t>
          </a:r>
        </a:p>
      </dsp:txBody>
      <dsp:txXfrm>
        <a:off x="1252018" y="1444899"/>
        <a:ext cx="569412" cy="569425"/>
      </dsp:txXfrm>
    </dsp:sp>
    <dsp:sp modelId="{19A58ED5-A264-4E64-BB08-03FD6FB7C46B}">
      <dsp:nvSpPr>
        <dsp:cNvPr id="0" name=""/>
        <dsp:cNvSpPr/>
      </dsp:nvSpPr>
      <dsp:spPr>
        <a:xfrm>
          <a:off x="5870214" y="525286"/>
          <a:ext cx="1484324" cy="1484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EC</a:t>
          </a:r>
        </a:p>
      </dsp:txBody>
      <dsp:txXfrm>
        <a:off x="6087588" y="742621"/>
        <a:ext cx="1049576" cy="1049385"/>
      </dsp:txXfrm>
    </dsp:sp>
    <dsp:sp modelId="{BAF60F6C-14C2-408C-952C-7E2701088E7E}">
      <dsp:nvSpPr>
        <dsp:cNvPr id="0" name=""/>
        <dsp:cNvSpPr/>
      </dsp:nvSpPr>
      <dsp:spPr>
        <a:xfrm>
          <a:off x="864273" y="2207614"/>
          <a:ext cx="1929621" cy="50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Innovation &amp; Experimentation</a:t>
          </a:r>
        </a:p>
      </dsp:txBody>
      <dsp:txXfrm>
        <a:off x="864273" y="2207614"/>
        <a:ext cx="1929621" cy="508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9/2/2025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9/2/2025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4BD9-AD3A-1650-FF6C-2472E73AA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8873457-5658-89AC-9D26-509631855B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2F5CB72-0036-3C67-CA31-F44726FE9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/>
              <a:t>Rights of natural persons in primary use</a:t>
            </a:r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DCB131-3778-B5E4-8893-89B21EBE5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61A59-EA8F-4D00-8297-27A8FD7B4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strategy for supporting this goal is – as I said – not to but to have the format as ….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A7F80-F256-4EC8-A9CC-1A842C6C514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4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context: EHDS Primary use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A7F80-F256-4EC8-A9CC-1A842C6C514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13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This includes the HL7 FHIR Implementation Guides (IGs) which will hopefully serve as the foundation for the future European EHR </a:t>
            </a:r>
            <a:r>
              <a:rPr lang="en-US" err="1"/>
              <a:t>eXchange</a:t>
            </a:r>
            <a:r>
              <a:rPr lang="en-US"/>
              <a:t> Format (EEHRxF)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/>
              <a:t>EU Base/Core profiles,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/>
              <a:t>EU Laboratory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/>
              <a:t>EU Hospital Discharge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/>
              <a:t>EU Medication Prescription and Dispense,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/>
              <a:t>EU Patient Summary,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/>
              <a:t>and EU Imaging Report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07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E130-A4A5-984D-F7BF-F62823DC0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EF7F246-579B-73EB-578C-136CC7CD5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D50D995-5D0F-D6CA-AC8E-07DAE4680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This includes the HL7 FHIR Implementation Guides (IGs) which will hopefully serve as the foundation for the future European EHR </a:t>
            </a:r>
            <a:r>
              <a:rPr lang="en-US" dirty="0" err="1"/>
              <a:t>eXchange</a:t>
            </a:r>
            <a:r>
              <a:rPr lang="en-US" dirty="0"/>
              <a:t> Format (</a:t>
            </a:r>
            <a:r>
              <a:rPr lang="en-US" dirty="0" err="1"/>
              <a:t>EEHRxF</a:t>
            </a:r>
            <a:r>
              <a:rPr lang="en-US" dirty="0"/>
              <a:t>)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Base/Core profiles,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Laboratory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Hospital Discharge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Medication Prescription and Dispense,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Patient Summary,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and EU Imaging Report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7D09C0-C6A7-4365-5CA5-BF1435F195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41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58A89-C675-3D58-956A-29C7C444C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670785-5513-C47C-13B0-6A63C154F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B162107-36AE-C140-C31E-A940BF91A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This includes the HL7 FHIR Implementation Guides (IGs) which will hopefully serve as the foundation for the future European EHR </a:t>
            </a:r>
            <a:r>
              <a:rPr lang="en-US" dirty="0" err="1"/>
              <a:t>eXchange</a:t>
            </a:r>
            <a:r>
              <a:rPr lang="en-US" dirty="0"/>
              <a:t> Format (</a:t>
            </a:r>
            <a:r>
              <a:rPr lang="en-US" dirty="0" err="1"/>
              <a:t>EEHRxF</a:t>
            </a:r>
            <a:r>
              <a:rPr lang="en-US" dirty="0"/>
              <a:t>)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Base/Core profiles,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Laboratory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Hospital Discharge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Medication Prescription and Dispense,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Patient Summary,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and EU Imaging Report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8F00E3-4C28-94AA-43DB-8D14A5EF82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01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0CE7E-8571-D0A8-52E3-EFA35DB5E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86A0F69-31B5-9BBA-7572-0FF2CF9D1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29B9DA5-6ADD-249A-A35C-D8F3958ED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This includes the HL7 FHIR Implementation Guides (IGs) which will hopefully serve as the foundation for the future European EHR </a:t>
            </a:r>
            <a:r>
              <a:rPr lang="en-US" dirty="0" err="1"/>
              <a:t>eXchange</a:t>
            </a:r>
            <a:r>
              <a:rPr lang="en-US" dirty="0"/>
              <a:t> Format (</a:t>
            </a:r>
            <a:r>
              <a:rPr lang="en-US" dirty="0" err="1"/>
              <a:t>EEHRxF</a:t>
            </a:r>
            <a:r>
              <a:rPr lang="en-US" dirty="0"/>
              <a:t>)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Base/Core profiles,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Laboratory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Hospital Discharge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Medication Prescription and Dispense,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Patient Summary,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and EU Imaging Report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2AAAC2-6BBC-656B-7844-E9AFD29660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36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7BAA1-2000-927F-8DA4-FFE6C36B2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AC92921-53CA-ADEC-AD9C-AEF8DB796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497652-7FA9-1365-DA82-A38D01184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This includes the HL7 FHIR Implementation Guides (IGs) which will hopefully serve as the foundation for the future European EHR </a:t>
            </a:r>
            <a:r>
              <a:rPr lang="en-US" dirty="0" err="1"/>
              <a:t>eXchange</a:t>
            </a:r>
            <a:r>
              <a:rPr lang="en-US" dirty="0"/>
              <a:t> Format (</a:t>
            </a:r>
            <a:r>
              <a:rPr lang="en-US" dirty="0" err="1"/>
              <a:t>EEHRxF</a:t>
            </a:r>
            <a:r>
              <a:rPr lang="en-US" dirty="0"/>
              <a:t>)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Base/Core profiles,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Laboratory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Hospital Discharge Report,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Medication Prescription and Dispense,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EU Patient Summary, </a:t>
            </a:r>
          </a:p>
          <a:p>
            <a:pPr marL="640080" lvl="1" indent="-182880">
              <a:spcBef>
                <a:spcPts val="0"/>
              </a:spcBef>
              <a:buSzPts val="2400"/>
              <a:buChar char="•"/>
            </a:pPr>
            <a:r>
              <a:rPr lang="en-US" sz="2400" dirty="0"/>
              <a:t>and EU Imaging Report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1784E7-BB44-B8DE-513E-2A2F2C211B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29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7.sv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24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8.svg"/><Relationship Id="rId5" Type="http://schemas.microsoft.com/office/2007/relationships/hdphoto" Target="../media/hdphoto1.wdp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19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microsoft.com/office/2007/relationships/hdphoto" Target="../media/hdphoto3.wdp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1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70" y="2287197"/>
            <a:ext cx="4620061" cy="8772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81100" y="3721208"/>
            <a:ext cx="4506338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5958D1F2-0426-4CC1-A575-58697C22C781}" type="datetime1">
              <a:rPr lang="en-US" altLang="en-US" smtClean="0"/>
              <a:t>9/2/2025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15DFA1-AC77-449A-9371-687514DCE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1362" y="2082468"/>
            <a:ext cx="1975438" cy="12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374150" y="3078276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 r="68825"/>
          <a:stretch/>
        </p:blipFill>
        <p:spPr>
          <a:xfrm>
            <a:off x="374150" y="212900"/>
            <a:ext cx="745752" cy="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>
            <a:spLocks noGrp="1"/>
          </p:cNvSpPr>
          <p:nvPr>
            <p:ph type="sldNum" idx="12"/>
          </p:nvPr>
        </p:nvSpPr>
        <p:spPr>
          <a:xfrm>
            <a:off x="8356384" y="46769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25" y="4689625"/>
            <a:ext cx="1277375" cy="26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700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523143" y="4598465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GB" smtClean="0"/>
              <a:pPr>
                <a:spcAft>
                  <a:spcPts val="0"/>
                </a:spcAft>
              </a:pPr>
              <a:t>‹N›</a:t>
            </a:fld>
            <a:endParaRPr lang="en-GB"/>
          </a:p>
        </p:txBody>
      </p:sp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8179274" cy="291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685800" lvl="1" indent="-26670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2000"/>
              <a:buChar char="•"/>
              <a:defRPr/>
            </a:lvl2pPr>
            <a:lvl3pPr marL="1028700" lvl="2" indent="-257175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4765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600"/>
              <a:buChar char="•"/>
              <a:defRPr/>
            </a:lvl4pPr>
            <a:lvl5pPr marL="1714500" lvl="4" indent="-247650" algn="l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SzPts val="16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064116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767" y="411956"/>
            <a:ext cx="7560468" cy="864096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i-FI" err="1"/>
              <a:t>List</a:t>
            </a:r>
            <a:r>
              <a:rPr lang="fi-FI"/>
              <a:t> </a:t>
            </a:r>
            <a:r>
              <a:rPr lang="fi-FI" err="1"/>
              <a:t>headline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91767" y="1275606"/>
            <a:ext cx="7560468" cy="3240360"/>
          </a:xfrm>
          <a:prstGeom prst="rect">
            <a:avLst/>
          </a:prstGeom>
        </p:spPr>
        <p:txBody>
          <a:bodyPr/>
          <a:lstStyle>
            <a:lvl1pPr marL="179384" marR="0" indent="-179384" algn="l" defTabSz="457189" rtl="0" eaLnBrk="1" fontAlgn="auto" latinLnBrk="0" hangingPunct="1">
              <a:lnSpc>
                <a:spcPct val="10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600">
                <a:solidFill>
                  <a:schemeClr val="tx1"/>
                </a:solidFill>
                <a:latin typeface="Georgia"/>
                <a:cs typeface="Georgia"/>
              </a:defRPr>
            </a:lvl1pPr>
            <a:lvl2pPr marL="355591" indent="-176209" algn="l">
              <a:lnSpc>
                <a:spcPct val="10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400">
                <a:solidFill>
                  <a:schemeClr val="tx1"/>
                </a:solidFill>
                <a:latin typeface="Georgia"/>
                <a:cs typeface="Georgia"/>
              </a:defRPr>
            </a:lvl2pPr>
            <a:lvl3pPr marL="534975" indent="-176209" algn="l" defTabSz="536561">
              <a:lnSpc>
                <a:spcPct val="105000"/>
              </a:lnSpc>
              <a:spcBef>
                <a:spcPts val="600"/>
              </a:spcBef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3pPr>
            <a:lvl4pPr marL="719120" indent="-176209" algn="l">
              <a:lnSpc>
                <a:spcPct val="105000"/>
              </a:lnSpc>
              <a:buFont typeface="Georgia" panose="02040502050405020303" pitchFamily="18" charset="0"/>
              <a:buChar char="–"/>
              <a:defRPr sz="1200">
                <a:solidFill>
                  <a:schemeClr val="tx1"/>
                </a:solidFill>
                <a:latin typeface="Georgia"/>
                <a:cs typeface="Georgia"/>
              </a:defRPr>
            </a:lvl4pPr>
            <a:lvl5pPr marL="107997" indent="-285743" algn="l">
              <a:buFont typeface="Arial"/>
              <a:buChar char="•"/>
              <a:defRPr sz="1400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BC4A8-05F8-5843-9AE4-11FC19955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431" y="4867275"/>
            <a:ext cx="721888" cy="135866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14B6C5-521A-4EBB-9344-A8E0B02F310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DBE88F8-4AEE-494D-BFE0-8D898D450FC5}" type="slidenum">
              <a:rPr lang="LID4096" smtClean="0"/>
              <a:pPr/>
              <a:t>‹N›</a:t>
            </a:fld>
            <a:endParaRPr lang="LID4096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A98F3D55-25DB-0448-A2C9-92380D18D3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327" y="141685"/>
            <a:ext cx="537252" cy="4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6275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jdelijke aanduiding voor afbeelding 258">
            <a:extLst>
              <a:ext uri="{FF2B5EF4-FFF2-40B4-BE49-F238E27FC236}">
                <a16:creationId xmlns:a16="http://schemas.microsoft.com/office/drawing/2014/main" id="{F98006CE-3ED4-4716-9276-70CE79695B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248468"/>
            <a:ext cx="3479429" cy="4633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#1</a:t>
            </a:r>
          </a:p>
        </p:txBody>
      </p:sp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249380"/>
            <a:ext cx="464732" cy="4635471"/>
          </a:xfrm>
          <a:solidFill>
            <a:srgbClr val="E16E22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0" name="Titel 7">
            <a:extLst>
              <a:ext uri="{FF2B5EF4-FFF2-40B4-BE49-F238E27FC236}">
                <a16:creationId xmlns:a16="http://schemas.microsoft.com/office/drawing/2014/main" id="{E19C4416-C540-4361-BC2F-38F33A2CC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377" y="678104"/>
            <a:ext cx="4786773" cy="1355414"/>
          </a:xfrm>
        </p:spPr>
        <p:txBody>
          <a:bodyPr anchor="ctr"/>
          <a:lstStyle>
            <a:lvl1pPr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 van de presentatie</a:t>
            </a:r>
            <a:br>
              <a:rPr lang="nl-NL"/>
            </a:br>
            <a:r>
              <a:rPr lang="nl-NL"/>
              <a:t>max. 3 regels</a:t>
            </a:r>
          </a:p>
        </p:txBody>
      </p:sp>
      <p:sp>
        <p:nvSpPr>
          <p:cNvPr id="251" name="Tijdelijke aanduiding voor verticale tekst 2">
            <a:extLst>
              <a:ext uri="{FF2B5EF4-FFF2-40B4-BE49-F238E27FC236}">
                <a16:creationId xmlns:a16="http://schemas.microsoft.com/office/drawing/2014/main" id="{8F8B50AB-B582-4E29-85F7-81AF8B3BD00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933365" y="2467919"/>
            <a:ext cx="4770785" cy="230889"/>
          </a:xfrm>
        </p:spPr>
        <p:txBody>
          <a:bodyPr vert="horz" lIns="0" tIns="0" rIns="0" bIns="0"/>
          <a:lstStyle>
            <a:lvl1pPr>
              <a:buNone/>
              <a:defRPr sz="13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52" name="Tijdelijke aanduiding voor verticale tekst 2">
            <a:extLst>
              <a:ext uri="{FF2B5EF4-FFF2-40B4-BE49-F238E27FC236}">
                <a16:creationId xmlns:a16="http://schemas.microsoft.com/office/drawing/2014/main" id="{3565BDB3-0DE7-468E-A623-A904BA625AF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3933365" y="2718647"/>
            <a:ext cx="4770785" cy="230889"/>
          </a:xfrm>
        </p:spPr>
        <p:txBody>
          <a:bodyPr vert="horz" lIns="0" tIns="0" rIns="0" bIns="0"/>
          <a:lstStyle>
            <a:lvl1pPr>
              <a:buNone/>
              <a:defRPr sz="13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CC9D9A1A-9991-4221-AE18-941A6C91538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453946" y="249382"/>
            <a:ext cx="320981" cy="4635470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7" name="Tijdelijke aanduiding voor verticale tekst 2">
            <a:extLst>
              <a:ext uri="{FF2B5EF4-FFF2-40B4-BE49-F238E27FC236}">
                <a16:creationId xmlns:a16="http://schemas.microsoft.com/office/drawing/2014/main" id="{794FBB73-38BA-4ACF-B433-D6AB7AA1ADC9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3934596" y="4800060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3" name="Tijdelijke aanduiding voor verticale tekst 2">
            <a:extLst>
              <a:ext uri="{FF2B5EF4-FFF2-40B4-BE49-F238E27FC236}">
                <a16:creationId xmlns:a16="http://schemas.microsoft.com/office/drawing/2014/main" id="{9F051A4C-3F94-4A3B-BF57-4EB5B428A60B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4620396" y="4800060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4" name="Tijdelijke aanduiding voor datum 3">
            <a:extLst>
              <a:ext uri="{FF2B5EF4-FFF2-40B4-BE49-F238E27FC236}">
                <a16:creationId xmlns:a16="http://schemas.microsoft.com/office/drawing/2014/main" id="{A56060FA-08BC-4117-B178-7684ABD5D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618" y="4786947"/>
            <a:ext cx="683409" cy="1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25">
                <a:solidFill>
                  <a:srgbClr val="3C3A34"/>
                </a:solidFill>
              </a:defRPr>
            </a:lvl1pPr>
          </a:lstStyle>
          <a:p>
            <a:fld id="{371AF353-BECA-46D4-8459-4092C118212C}" type="datetime1">
              <a:rPr lang="nl-NL" smtClean="0"/>
              <a:t>2-9-2025</a:t>
            </a:fld>
            <a:endParaRPr lang="nl-NL"/>
          </a:p>
        </p:txBody>
      </p:sp>
      <p:sp>
        <p:nvSpPr>
          <p:cNvPr id="296" name="Tijdelijke aanduiding voor verticale tekst 2">
            <a:extLst>
              <a:ext uri="{FF2B5EF4-FFF2-40B4-BE49-F238E27FC236}">
                <a16:creationId xmlns:a16="http://schemas.microsoft.com/office/drawing/2014/main" id="{62D5B6A2-37BC-425C-9A9A-3ECECE564A57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014455" y="4388792"/>
            <a:ext cx="2697248" cy="509865"/>
          </a:xfrm>
          <a:blipFill>
            <a:blip r:embed="rId2"/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58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7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build="p" animBg="1"/>
      <p:bldP spid="398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0" grpId="0"/>
      <p:bldP spid="2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/>
      <p:bldP spid="29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2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2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33450" y="1"/>
            <a:ext cx="8658559" cy="377694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7" name="Tijdelijke aanduiding voor afbeelding 256">
            <a:extLst>
              <a:ext uri="{FF2B5EF4-FFF2-40B4-BE49-F238E27FC236}">
                <a16:creationId xmlns:a16="http://schemas.microsoft.com/office/drawing/2014/main" id="{E4E4C9CE-C485-4F2F-A9BC-8D67BAB398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3449" y="0"/>
            <a:ext cx="8658560" cy="2987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#2</a:t>
            </a:r>
          </a:p>
        </p:txBody>
      </p:sp>
      <p:sp>
        <p:nvSpPr>
          <p:cNvPr id="254" name="Titel 7">
            <a:extLst>
              <a:ext uri="{FF2B5EF4-FFF2-40B4-BE49-F238E27FC236}">
                <a16:creationId xmlns:a16="http://schemas.microsoft.com/office/drawing/2014/main" id="{66069005-8A9E-4F44-9C62-E2D2E2C9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40" y="3143617"/>
            <a:ext cx="6421475" cy="590993"/>
          </a:xfrm>
        </p:spPr>
        <p:txBody>
          <a:bodyPr anchor="ctr"/>
          <a:lstStyle>
            <a:lvl1pPr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33A58133-E2FD-4D31-8710-A9E0B4100D8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5029" y="3812864"/>
            <a:ext cx="6405486" cy="433927"/>
          </a:xfrm>
        </p:spPr>
        <p:txBody>
          <a:bodyPr vert="horz" lIns="0" tIns="0" rIns="0" bIns="0"/>
          <a:lstStyle>
            <a:lvl1pPr marL="0" indent="0">
              <a:buNone/>
              <a:tabLst/>
              <a:defRPr sz="3300" cap="none" baseline="0">
                <a:solidFill>
                  <a:schemeClr val="accent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29" name="Tijdelijke aanduiding voor verticale tekst 2">
            <a:extLst>
              <a:ext uri="{FF2B5EF4-FFF2-40B4-BE49-F238E27FC236}">
                <a16:creationId xmlns:a16="http://schemas.microsoft.com/office/drawing/2014/main" id="{732F0AE4-98FB-4DA4-9CF9-CCD427417DFC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450125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0" name="Tijdelijke aanduiding voor verticale tekst 2">
            <a:extLst>
              <a:ext uri="{FF2B5EF4-FFF2-40B4-BE49-F238E27FC236}">
                <a16:creationId xmlns:a16="http://schemas.microsoft.com/office/drawing/2014/main" id="{EC4CF487-AE19-4C0A-9FE2-C5ECED4FFA01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14346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1" name="Tijdelijke aanduiding voor datum 3">
            <a:extLst>
              <a:ext uri="{FF2B5EF4-FFF2-40B4-BE49-F238E27FC236}">
                <a16:creationId xmlns:a16="http://schemas.microsoft.com/office/drawing/2014/main" id="{EFB0BD15-4C2E-4C05-9F52-A91AFF4B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48" y="4814655"/>
            <a:ext cx="686313" cy="1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25">
                <a:solidFill>
                  <a:srgbClr val="3C3A34"/>
                </a:solidFill>
              </a:defRPr>
            </a:lvl1pPr>
          </a:lstStyle>
          <a:p>
            <a:fld id="{36F375D3-2E48-40C7-A9C0-025990078B15}" type="datetime1">
              <a:rPr lang="nl-NL" smtClean="0"/>
              <a:t>2-9-2025</a:t>
            </a:fld>
            <a:endParaRPr lang="nl-NL"/>
          </a:p>
        </p:txBody>
      </p:sp>
      <p:sp>
        <p:nvSpPr>
          <p:cNvPr id="238" name="Tijdelijke aanduiding voor verticale tekst 2">
            <a:extLst>
              <a:ext uri="{FF2B5EF4-FFF2-40B4-BE49-F238E27FC236}">
                <a16:creationId xmlns:a16="http://schemas.microsoft.com/office/drawing/2014/main" id="{998C5D3B-68E0-4D3E-A336-1152B56CFFE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33449" y="2762310"/>
            <a:ext cx="8658560" cy="225684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5" name="Tijdelijke aanduiding voor verticale tekst 2">
            <a:extLst>
              <a:ext uri="{FF2B5EF4-FFF2-40B4-BE49-F238E27FC236}">
                <a16:creationId xmlns:a16="http://schemas.microsoft.com/office/drawing/2014/main" id="{B063D46B-BAD2-4EA7-A404-FA3D94D18E15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455029" y="4422608"/>
            <a:ext cx="4770785" cy="230889"/>
          </a:xfrm>
        </p:spPr>
        <p:txBody>
          <a:bodyPr vert="horz" lIns="0" tIns="0" rIns="0" bIns="0"/>
          <a:lstStyle>
            <a:lvl1pPr>
              <a:buNone/>
              <a:defRPr sz="13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0DC9C940-1649-4BB6-BA62-B081878FF73E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118360" y="4416500"/>
            <a:ext cx="2697248" cy="509865"/>
          </a:xfrm>
          <a:blipFill>
            <a:blip r:embed="rId2"/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21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7" grpId="0" uiExpand="1" build="p" animBg="1"/>
      <p:bldP spid="254" grpId="0"/>
      <p:bldP spid="25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/>
      <p:bldP spid="238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0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F7CA66-0D05-4E74-818A-2145B87DC8B7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0" name="Tijdelijke aanduiding voor afbeelding 8">
            <a:extLst>
              <a:ext uri="{FF2B5EF4-FFF2-40B4-BE49-F238E27FC236}">
                <a16:creationId xmlns:a16="http://schemas.microsoft.com/office/drawing/2014/main" id="{4B5E9765-BDA7-42E0-A2E6-04E268E907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152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8" name="Tijdelijke aanduiding voor afbeelding 8">
            <a:extLst>
              <a:ext uri="{FF2B5EF4-FFF2-40B4-BE49-F238E27FC236}">
                <a16:creationId xmlns:a16="http://schemas.microsoft.com/office/drawing/2014/main" id="{4A595D99-CF7C-4B25-8DDB-C83D64A514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08893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0" name="Tijdelijke aanduiding voor afbeelding 8">
            <a:extLst>
              <a:ext uri="{FF2B5EF4-FFF2-40B4-BE49-F238E27FC236}">
                <a16:creationId xmlns:a16="http://schemas.microsoft.com/office/drawing/2014/main" id="{611FBC94-AB22-413C-9062-B1B4E00014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55066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4" name="Tijdelijke aanduiding voor afbeelding 8">
            <a:extLst>
              <a:ext uri="{FF2B5EF4-FFF2-40B4-BE49-F238E27FC236}">
                <a16:creationId xmlns:a16="http://schemas.microsoft.com/office/drawing/2014/main" id="{54B39B64-7154-4EEF-BCF2-D6120FE68BC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31980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62" name="Tijdelijke aanduiding voor afbeelding 8">
            <a:extLst>
              <a:ext uri="{FF2B5EF4-FFF2-40B4-BE49-F238E27FC236}">
                <a16:creationId xmlns:a16="http://schemas.microsoft.com/office/drawing/2014/main" id="{69082B4A-1946-4AC8-ACF8-1450ADD288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85807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66" name="Tijdelijke aanduiding voor afbeelding 8">
            <a:extLst>
              <a:ext uri="{FF2B5EF4-FFF2-40B4-BE49-F238E27FC236}">
                <a16:creationId xmlns:a16="http://schemas.microsoft.com/office/drawing/2014/main" id="{B7FEC1B7-63F1-4CF3-88CC-3AF1B922D1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62722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7E58FB1A-C942-490B-BA57-3CA817C37C7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78153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38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Inhoudsopgave #1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BDA1601C-1043-4764-83FB-F415139EC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7B39DA0C-12BB-466E-86EE-D9BA4902689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0610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01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3F0AFDE1-D7B6-4E90-99F9-98653F9C2680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570610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Plaats hier je hoofdstuktitel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4D363F1B-0166-45A2-8BF0-753B0D85F20E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855067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282CE60F-9452-4489-91F1-54E7C1DC5D87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1947524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02</a:t>
            </a:r>
          </a:p>
        </p:txBody>
      </p:sp>
      <p:sp>
        <p:nvSpPr>
          <p:cNvPr id="53" name="Tijdelijke aanduiding voor verticale tekst 2">
            <a:extLst>
              <a:ext uri="{FF2B5EF4-FFF2-40B4-BE49-F238E27FC236}">
                <a16:creationId xmlns:a16="http://schemas.microsoft.com/office/drawing/2014/main" id="{E87B0895-532B-4B0B-B8F4-C3BB4C70EE50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947524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414D3F9B-8347-40AC-9C5D-EA5C86E4C54C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3231980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8FCC3540-049F-4425-8455-F55B3D4849AF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3324438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03</a:t>
            </a:r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774183B7-6081-4A1C-9A85-D61B2907D91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324438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9" name="Tijdelijke aanduiding voor verticale tekst 2">
            <a:extLst>
              <a:ext uri="{FF2B5EF4-FFF2-40B4-BE49-F238E27FC236}">
                <a16:creationId xmlns:a16="http://schemas.microsoft.com/office/drawing/2014/main" id="{B453BFF1-AD1A-4061-AAFD-59667F28D89E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4608894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0" name="Tijdelijke aanduiding voor verticale tekst 2">
            <a:extLst>
              <a:ext uri="{FF2B5EF4-FFF2-40B4-BE49-F238E27FC236}">
                <a16:creationId xmlns:a16="http://schemas.microsoft.com/office/drawing/2014/main" id="{35FCEA6B-45F0-49C0-B242-9C5F010D09C3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4701352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04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B057FE1-D6BA-4AFF-AB68-840A713755B2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4701352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B137AB10-0484-40CF-9922-D53CD4788EF1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985808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FF7AA7B3-E0F1-4423-BD8F-2D8A956FE524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6078265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05</a:t>
            </a:r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09401C3F-1387-4D73-B1A0-A5CF91D5CEA8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6078265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67" name="Tijdelijke aanduiding voor verticale tekst 2">
            <a:extLst>
              <a:ext uri="{FF2B5EF4-FFF2-40B4-BE49-F238E27FC236}">
                <a16:creationId xmlns:a16="http://schemas.microsoft.com/office/drawing/2014/main" id="{005A4D91-0B02-4357-9DCF-E2DF903AB092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7362722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D7B24D43-15CB-4EFE-9D9A-C370BA287A45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7455180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06</a:t>
            </a:r>
          </a:p>
        </p:txBody>
      </p:sp>
      <p:sp>
        <p:nvSpPr>
          <p:cNvPr id="69" name="Tijdelijke aanduiding voor verticale tekst 2">
            <a:extLst>
              <a:ext uri="{FF2B5EF4-FFF2-40B4-BE49-F238E27FC236}">
                <a16:creationId xmlns:a16="http://schemas.microsoft.com/office/drawing/2014/main" id="{C2EFF278-6822-47EC-8DB4-A44ADA60FC17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7455180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3DD0B372-32D9-4192-AC56-7FC29366FF6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4E21F6E1-11D1-4E36-8987-A6E18EAB45D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FC2A60CC-BB2B-43B9-A063-294A05A6A6A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38AEF5A4-2DF6-4AF8-AABE-0E5610525E5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8153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0F8F9661-7DA9-473E-AB8A-C04D903606B3}"/>
              </a:ext>
            </a:extLst>
          </p:cNvPr>
          <p:cNvSpPr>
            <a:spLocks noGrp="1"/>
          </p:cNvSpPr>
          <p:nvPr>
            <p:ph type="body" orient="vert" idx="46" hasCustomPrompt="1"/>
          </p:nvPr>
        </p:nvSpPr>
        <p:spPr>
          <a:xfrm>
            <a:off x="1855067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Tijdelijke aanduiding voor verticale tekst 2">
            <a:extLst>
              <a:ext uri="{FF2B5EF4-FFF2-40B4-BE49-F238E27FC236}">
                <a16:creationId xmlns:a16="http://schemas.microsoft.com/office/drawing/2014/main" id="{C5237021-2C0D-460F-9F85-0CAC917CDDFC}"/>
              </a:ext>
            </a:extLst>
          </p:cNvPr>
          <p:cNvSpPr>
            <a:spLocks noGrp="1"/>
          </p:cNvSpPr>
          <p:nvPr>
            <p:ph type="body" orient="vert" idx="47" hasCustomPrompt="1"/>
          </p:nvPr>
        </p:nvSpPr>
        <p:spPr>
          <a:xfrm>
            <a:off x="3231980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7" name="Tijdelijke aanduiding voor verticale tekst 2">
            <a:extLst>
              <a:ext uri="{FF2B5EF4-FFF2-40B4-BE49-F238E27FC236}">
                <a16:creationId xmlns:a16="http://schemas.microsoft.com/office/drawing/2014/main" id="{CA5941F6-943F-4045-8049-9A676C8584F0}"/>
              </a:ext>
            </a:extLst>
          </p:cNvPr>
          <p:cNvSpPr>
            <a:spLocks noGrp="1"/>
          </p:cNvSpPr>
          <p:nvPr>
            <p:ph type="body" orient="vert" idx="48" hasCustomPrompt="1"/>
          </p:nvPr>
        </p:nvSpPr>
        <p:spPr>
          <a:xfrm>
            <a:off x="4608894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8" name="Tijdelijke aanduiding voor verticale tekst 2">
            <a:extLst>
              <a:ext uri="{FF2B5EF4-FFF2-40B4-BE49-F238E27FC236}">
                <a16:creationId xmlns:a16="http://schemas.microsoft.com/office/drawing/2014/main" id="{07D13021-E058-44B2-858B-3340ACD2A20B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>
            <a:off x="5985808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9" name="Tijdelijke aanduiding voor verticale tekst 2">
            <a:extLst>
              <a:ext uri="{FF2B5EF4-FFF2-40B4-BE49-F238E27FC236}">
                <a16:creationId xmlns:a16="http://schemas.microsoft.com/office/drawing/2014/main" id="{E355CAE6-6469-49BA-BBF7-BAB05899E04F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>
            <a:off x="7362722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3C3252-F6BD-42E9-B8DA-5990B2E59D52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5002BD-8660-4191-9A60-8D5094F5A72B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4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8" grpId="0" animBg="1"/>
      <p:bldP spid="50" grpId="0" animBg="1"/>
      <p:bldP spid="54" grpId="0" animBg="1"/>
      <p:bldP spid="62" grpId="0" animBg="1"/>
      <p:bldP spid="66" grpId="0" animBg="1"/>
      <p:bldP spid="4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>
        <p:tmplLst>
          <p:tmpl>
            <p:tnLst>
              <p:par>
                <p:cTn presetID="10" presetClass="entr" presetSubtype="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10" presetClass="entr" presetSubtype="0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jdelijke aanduiding voor afbeelding 8">
            <a:extLst>
              <a:ext uri="{FF2B5EF4-FFF2-40B4-BE49-F238E27FC236}">
                <a16:creationId xmlns:a16="http://schemas.microsoft.com/office/drawing/2014/main" id="{CA798B84-EC68-4563-BCB6-A4822E9E6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9127" y="249382"/>
            <a:ext cx="4443644" cy="4387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02988" y="1193925"/>
            <a:ext cx="3493598" cy="3045242"/>
          </a:xfrm>
        </p:spPr>
        <p:txBody>
          <a:bodyPr vert="horz" lIns="0" tIns="0" rIns="0" bIns="0">
            <a:normAutofit/>
          </a:bodyPr>
          <a:lstStyle>
            <a:lvl1pPr marL="257175" indent="-257175">
              <a:buFont typeface="+mj-lt"/>
              <a:buAutoNum type="arabicPeriod"/>
              <a:defRPr sz="1350" baseline="0">
                <a:solidFill>
                  <a:srgbClr val="3C3A34"/>
                </a:solidFill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Hoofdstuktitel / onderwerp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Inhoudsopgave #2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3504443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0" name="Footer Placeholder 10">
            <a:extLst>
              <a:ext uri="{FF2B5EF4-FFF2-40B4-BE49-F238E27FC236}">
                <a16:creationId xmlns:a16="http://schemas.microsoft.com/office/drawing/2014/main" id="{C0C7FA1B-8F05-43DD-BCFC-4F695E022CCE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1" name="Tijdelijke aanduiding voor verticale tekst 2">
            <a:extLst>
              <a:ext uri="{FF2B5EF4-FFF2-40B4-BE49-F238E27FC236}">
                <a16:creationId xmlns:a16="http://schemas.microsoft.com/office/drawing/2014/main" id="{7DABB52A-BC1D-4B63-87C5-25490CD6901E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2" name="Tijdelijke aanduiding voor verticale tekst 2">
            <a:extLst>
              <a:ext uri="{FF2B5EF4-FFF2-40B4-BE49-F238E27FC236}">
                <a16:creationId xmlns:a16="http://schemas.microsoft.com/office/drawing/2014/main" id="{3569B900-1B96-414D-92DB-91196C068EE9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3" name="Date Placeholder 9">
            <a:extLst>
              <a:ext uri="{FF2B5EF4-FFF2-40B4-BE49-F238E27FC236}">
                <a16:creationId xmlns:a16="http://schemas.microsoft.com/office/drawing/2014/main" id="{A3518CD4-05A3-4174-A747-3F8DA16E74F5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64" name="Slide Number Placeholder 11">
            <a:extLst>
              <a:ext uri="{FF2B5EF4-FFF2-40B4-BE49-F238E27FC236}">
                <a16:creationId xmlns:a16="http://schemas.microsoft.com/office/drawing/2014/main" id="{88F79550-870D-4A5B-A986-D53DEA8CD329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8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– 1 pers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jdelijke aanduiding voor afbeelding 8">
            <a:extLst>
              <a:ext uri="{FF2B5EF4-FFF2-40B4-BE49-F238E27FC236}">
                <a16:creationId xmlns:a16="http://schemas.microsoft.com/office/drawing/2014/main" id="{647234EC-C27F-4BC1-9BFD-3819D12B56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6434" y="245341"/>
            <a:ext cx="4050000" cy="4358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54B8210C-83A6-4C8B-9C5B-8D59A0E98A4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09241" y="245341"/>
            <a:ext cx="160283" cy="4358807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B31FB410-64DA-44A8-A80C-58B2DDD4F3F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-5949" y="245341"/>
            <a:ext cx="715190" cy="4358807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12CA9B-07DF-40CE-95FB-17C4F00BAA04}"/>
              </a:ext>
            </a:extLst>
          </p:cNvPr>
          <p:cNvGrpSpPr/>
          <p:nvPr userDrawn="1"/>
        </p:nvGrpSpPr>
        <p:grpSpPr>
          <a:xfrm>
            <a:off x="4973139" y="1504610"/>
            <a:ext cx="347234" cy="347234"/>
            <a:chOff x="6101022" y="2606505"/>
            <a:chExt cx="462978" cy="462978"/>
          </a:xfrm>
        </p:grpSpPr>
        <p:sp>
          <p:nvSpPr>
            <p:cNvPr id="121" name="Ovaal 49">
              <a:extLst>
                <a:ext uri="{FF2B5EF4-FFF2-40B4-BE49-F238E27FC236}">
                  <a16:creationId xmlns:a16="http://schemas.microsoft.com/office/drawing/2014/main" id="{9E6CBD59-9DAC-4273-A4FF-1A9AB585B285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73AC10-5F84-474F-9E8F-D9902297E257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105" name="Graphic 25">
                <a:extLst>
                  <a:ext uri="{FF2B5EF4-FFF2-40B4-BE49-F238E27FC236}">
                    <a16:creationId xmlns:a16="http://schemas.microsoft.com/office/drawing/2014/main" id="{6300F459-C83F-4CA6-BA40-F094462FB8BC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Graphic 25">
                <a:extLst>
                  <a:ext uri="{FF2B5EF4-FFF2-40B4-BE49-F238E27FC236}">
                    <a16:creationId xmlns:a16="http://schemas.microsoft.com/office/drawing/2014/main" id="{8DD572C0-8A0B-43AE-862B-0C9B69D334F8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Graphic 25">
                <a:extLst>
                  <a:ext uri="{FF2B5EF4-FFF2-40B4-BE49-F238E27FC236}">
                    <a16:creationId xmlns:a16="http://schemas.microsoft.com/office/drawing/2014/main" id="{319C2AC5-6B60-44EF-9DE0-06DE44CADB73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" name="Graphic 25">
                <a:extLst>
                  <a:ext uri="{FF2B5EF4-FFF2-40B4-BE49-F238E27FC236}">
                    <a16:creationId xmlns:a16="http://schemas.microsoft.com/office/drawing/2014/main" id="{34A5D8C6-ACA2-45F8-B7B4-4CEDA6B00185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" name="Graphic 25">
                <a:extLst>
                  <a:ext uri="{FF2B5EF4-FFF2-40B4-BE49-F238E27FC236}">
                    <a16:creationId xmlns:a16="http://schemas.microsoft.com/office/drawing/2014/main" id="{91B8A247-CBD7-44B9-9A64-2E89BC6127BE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Voorstellen – 1 persoon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65060" y="558276"/>
            <a:ext cx="3887995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Naam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4DF3-516B-48BA-94E8-DD6680CD94CC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968464" y="2088182"/>
            <a:ext cx="3886169" cy="251307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DFA3DF8F-24D8-444A-B6F6-0ED3F8629839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4968464" y="1070330"/>
            <a:ext cx="3884591" cy="23633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35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 dirty="0" err="1"/>
              <a:t>Functie</a:t>
            </a:r>
            <a:endParaRPr lang="en-US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DDFD4073-4A39-4DE1-8971-954AC18D1F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50550" y="1496298"/>
            <a:ext cx="3402505" cy="3678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/>
              <a:t>dummyemail@gmail.com</a:t>
            </a:r>
          </a:p>
          <a:p>
            <a:pPr lvl="0" defTabSz="685800"/>
            <a:r>
              <a:rPr lang="en-US"/>
              <a:t>+31(0)30 2320 826</a:t>
            </a:r>
          </a:p>
        </p:txBody>
      </p:sp>
      <p:sp>
        <p:nvSpPr>
          <p:cNvPr id="167" name="Footer Placeholder 10">
            <a:extLst>
              <a:ext uri="{FF2B5EF4-FFF2-40B4-BE49-F238E27FC236}">
                <a16:creationId xmlns:a16="http://schemas.microsoft.com/office/drawing/2014/main" id="{94C447DE-FF4B-4BBB-AE83-F9E934689B55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49" name="Tijdelijke aanduiding voor verticale tekst 2">
            <a:extLst>
              <a:ext uri="{FF2B5EF4-FFF2-40B4-BE49-F238E27FC236}">
                <a16:creationId xmlns:a16="http://schemas.microsoft.com/office/drawing/2014/main" id="{DC9D7C32-03F8-42CA-9B6B-8101667F5B3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0" name="Tijdelijke aanduiding voor verticale tekst 2">
            <a:extLst>
              <a:ext uri="{FF2B5EF4-FFF2-40B4-BE49-F238E27FC236}">
                <a16:creationId xmlns:a16="http://schemas.microsoft.com/office/drawing/2014/main" id="{67DBBCBC-41D2-4FA1-829F-02D5B11998D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1" name="Date Placeholder 9">
            <a:extLst>
              <a:ext uri="{FF2B5EF4-FFF2-40B4-BE49-F238E27FC236}">
                <a16:creationId xmlns:a16="http://schemas.microsoft.com/office/drawing/2014/main" id="{6BA19F44-3AFE-4FA9-B282-A3EC6EE328AC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252" name="Slide Number Placeholder 11">
            <a:extLst>
              <a:ext uri="{FF2B5EF4-FFF2-40B4-BE49-F238E27FC236}">
                <a16:creationId xmlns:a16="http://schemas.microsoft.com/office/drawing/2014/main" id="{3C50C258-17A8-4FBA-997C-8E4AE1EB22B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0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– 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Voorstellen – 2 personen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AA00F-FDF8-4953-A36E-43366B6B0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Voorstellen</a:t>
            </a:r>
            <a:endParaRPr lang="nl-NL"/>
          </a:p>
        </p:txBody>
      </p:sp>
      <p:sp>
        <p:nvSpPr>
          <p:cNvPr id="183" name="Tijdelijke aanduiding voor afbeelding 8">
            <a:extLst>
              <a:ext uri="{FF2B5EF4-FFF2-40B4-BE49-F238E27FC236}">
                <a16:creationId xmlns:a16="http://schemas.microsoft.com/office/drawing/2014/main" id="{20397FAC-F14D-4B68-A784-919F4A74D6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9035" y="1631294"/>
            <a:ext cx="1320257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geplaatst voor verdere informatie.</a:t>
            </a:r>
          </a:p>
        </p:txBody>
      </p:sp>
      <p:sp>
        <p:nvSpPr>
          <p:cNvPr id="184" name="Tijdelijke aanduiding voor verticale tekst 2">
            <a:extLst>
              <a:ext uri="{FF2B5EF4-FFF2-40B4-BE49-F238E27FC236}">
                <a16:creationId xmlns:a16="http://schemas.microsoft.com/office/drawing/2014/main" id="{88AE7DF3-FFC4-4CA3-98A2-24D6BF6F63E8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09241" y="1631294"/>
            <a:ext cx="160283" cy="1370785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5" name="Tijdelijke aanduiding voor verticale tekst 2">
            <a:extLst>
              <a:ext uri="{FF2B5EF4-FFF2-40B4-BE49-F238E27FC236}">
                <a16:creationId xmlns:a16="http://schemas.microsoft.com/office/drawing/2014/main" id="{63C073B7-12C0-4D65-8F1E-07AD050B4C3A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82317" y="1631294"/>
            <a:ext cx="226925" cy="1370549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E4D462A-C4F1-4AD4-96B3-FDC7FC138CE0}"/>
              </a:ext>
            </a:extLst>
          </p:cNvPr>
          <p:cNvGrpSpPr/>
          <p:nvPr userDrawn="1"/>
        </p:nvGrpSpPr>
        <p:grpSpPr>
          <a:xfrm>
            <a:off x="2242537" y="2254290"/>
            <a:ext cx="347234" cy="347234"/>
            <a:chOff x="6101022" y="2606505"/>
            <a:chExt cx="462978" cy="462978"/>
          </a:xfrm>
        </p:grpSpPr>
        <p:sp>
          <p:nvSpPr>
            <p:cNvPr id="192" name="Ovaal 49">
              <a:extLst>
                <a:ext uri="{FF2B5EF4-FFF2-40B4-BE49-F238E27FC236}">
                  <a16:creationId xmlns:a16="http://schemas.microsoft.com/office/drawing/2014/main" id="{BF5A745C-8F6F-4194-A118-4086CB9E54AD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031F808-9E8E-4F2F-A61A-6FFF8347702E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194" name="Graphic 25">
                <a:extLst>
                  <a:ext uri="{FF2B5EF4-FFF2-40B4-BE49-F238E27FC236}">
                    <a16:creationId xmlns:a16="http://schemas.microsoft.com/office/drawing/2014/main" id="{ABC9DF62-B191-45D0-8BDE-5EE6BBC0F8BD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5" name="Graphic 25">
                <a:extLst>
                  <a:ext uri="{FF2B5EF4-FFF2-40B4-BE49-F238E27FC236}">
                    <a16:creationId xmlns:a16="http://schemas.microsoft.com/office/drawing/2014/main" id="{631FF6C5-4F85-42A3-B74B-62D37AA41B44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6" name="Graphic 25">
                <a:extLst>
                  <a:ext uri="{FF2B5EF4-FFF2-40B4-BE49-F238E27FC236}">
                    <a16:creationId xmlns:a16="http://schemas.microsoft.com/office/drawing/2014/main" id="{1B2309BB-509F-424E-8BBF-4C97C1650EA1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7" name="Graphic 25">
                <a:extLst>
                  <a:ext uri="{FF2B5EF4-FFF2-40B4-BE49-F238E27FC236}">
                    <a16:creationId xmlns:a16="http://schemas.microsoft.com/office/drawing/2014/main" id="{60DF5923-06EF-4880-B992-71252D7B6DE9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8" name="Graphic 25">
                <a:extLst>
                  <a:ext uri="{FF2B5EF4-FFF2-40B4-BE49-F238E27FC236}">
                    <a16:creationId xmlns:a16="http://schemas.microsoft.com/office/drawing/2014/main" id="{5DF7D3D4-886E-4302-BB17-3455D30E9247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C9F448B0-324A-4D3A-9D83-4C37AC666F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6251" y="3271461"/>
            <a:ext cx="4084908" cy="785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C31930D0-564E-456F-AFBA-E0E875D842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46682" y="1631294"/>
            <a:ext cx="2325318" cy="327592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800" kern="0" dirty="0" smtClean="0">
                <a:solidFill>
                  <a:schemeClr val="accent1"/>
                </a:solidFill>
                <a:latin typeface="+mj-lt"/>
                <a:ea typeface="Lato Black"/>
                <a:cs typeface="Lato Black"/>
              </a:defRPr>
            </a:lvl1pPr>
          </a:lstStyle>
          <a:p>
            <a:pPr lvl="0" defTabSz="309563"/>
            <a:r>
              <a:rPr lang="en-US"/>
              <a:t>Naam</a:t>
            </a: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AEE108E-2916-4BDB-8D10-9B3DCC9462C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46682" y="1964315"/>
            <a:ext cx="2325318" cy="23633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05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 err="1"/>
              <a:t>Functie</a:t>
            </a:r>
            <a:endParaRPr lang="en-US"/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8D5DE4F2-33E6-4F2D-AACD-E3C9955E94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19947" y="2286188"/>
            <a:ext cx="1841212" cy="3678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/>
              <a:t>dummyemail@gmail.com</a:t>
            </a:r>
          </a:p>
          <a:p>
            <a:pPr lvl="0" defTabSz="685800"/>
            <a:r>
              <a:rPr lang="en-US"/>
              <a:t>+31(0)30 2320 826</a:t>
            </a:r>
          </a:p>
        </p:txBody>
      </p:sp>
      <p:sp>
        <p:nvSpPr>
          <p:cNvPr id="203" name="Tijdelijke aanduiding voor afbeelding 8">
            <a:extLst>
              <a:ext uri="{FF2B5EF4-FFF2-40B4-BE49-F238E27FC236}">
                <a16:creationId xmlns:a16="http://schemas.microsoft.com/office/drawing/2014/main" id="{24F12BB8-A7E0-4A86-B7EC-F40C61C54905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911015" y="1631294"/>
            <a:ext cx="1320257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geplaatst voor verdere informatie.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D88F40A9-F4A9-49A3-A1D3-CBCCD6EC7954}"/>
              </a:ext>
            </a:extLst>
          </p:cNvPr>
          <p:cNvSpPr>
            <a:spLocks noGrp="1"/>
          </p:cNvSpPr>
          <p:nvPr>
            <p:ph type="body" orient="vert" idx="51" hasCustomPrompt="1"/>
          </p:nvPr>
        </p:nvSpPr>
        <p:spPr>
          <a:xfrm>
            <a:off x="4911221" y="1631294"/>
            <a:ext cx="160283" cy="1370785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AD7E7AEB-AC25-48C4-9969-8E74AD6218B2}"/>
              </a:ext>
            </a:extLst>
          </p:cNvPr>
          <p:cNvSpPr>
            <a:spLocks noGrp="1"/>
          </p:cNvSpPr>
          <p:nvPr>
            <p:ph type="body" orient="vert" idx="52" hasCustomPrompt="1"/>
          </p:nvPr>
        </p:nvSpPr>
        <p:spPr>
          <a:xfrm>
            <a:off x="4684297" y="1631294"/>
            <a:ext cx="226925" cy="1370549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62018C1-3CB3-439C-BFB6-0EBA021D6DE5}"/>
              </a:ext>
            </a:extLst>
          </p:cNvPr>
          <p:cNvGrpSpPr/>
          <p:nvPr userDrawn="1"/>
        </p:nvGrpSpPr>
        <p:grpSpPr>
          <a:xfrm>
            <a:off x="6444517" y="2254290"/>
            <a:ext cx="347234" cy="347234"/>
            <a:chOff x="6101022" y="2606505"/>
            <a:chExt cx="462978" cy="462978"/>
          </a:xfrm>
        </p:grpSpPr>
        <p:sp>
          <p:nvSpPr>
            <p:cNvPr id="207" name="Ovaal 49">
              <a:extLst>
                <a:ext uri="{FF2B5EF4-FFF2-40B4-BE49-F238E27FC236}">
                  <a16:creationId xmlns:a16="http://schemas.microsoft.com/office/drawing/2014/main" id="{96E3DDB8-A935-4AEE-A733-34A1F7D77E99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BAF0E20-D7BE-4F6B-A0FD-0AF69C8923B3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209" name="Graphic 25">
                <a:extLst>
                  <a:ext uri="{FF2B5EF4-FFF2-40B4-BE49-F238E27FC236}">
                    <a16:creationId xmlns:a16="http://schemas.microsoft.com/office/drawing/2014/main" id="{518CD49C-4DA5-4194-9970-7ACE18040D7F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0" name="Graphic 25">
                <a:extLst>
                  <a:ext uri="{FF2B5EF4-FFF2-40B4-BE49-F238E27FC236}">
                    <a16:creationId xmlns:a16="http://schemas.microsoft.com/office/drawing/2014/main" id="{D03D110F-F90C-4B76-B314-05B12E3B8CA5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1" name="Graphic 25">
                <a:extLst>
                  <a:ext uri="{FF2B5EF4-FFF2-40B4-BE49-F238E27FC236}">
                    <a16:creationId xmlns:a16="http://schemas.microsoft.com/office/drawing/2014/main" id="{AD33C3AD-BCCC-407E-9AE2-B0962E3CB2C9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2" name="Graphic 25">
                <a:extLst>
                  <a:ext uri="{FF2B5EF4-FFF2-40B4-BE49-F238E27FC236}">
                    <a16:creationId xmlns:a16="http://schemas.microsoft.com/office/drawing/2014/main" id="{738A4272-B178-4A60-9F25-D9F6B45F5C54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3" name="Graphic 25">
                <a:extLst>
                  <a:ext uri="{FF2B5EF4-FFF2-40B4-BE49-F238E27FC236}">
                    <a16:creationId xmlns:a16="http://schemas.microsoft.com/office/drawing/2014/main" id="{95F7518F-A5B3-4FBC-BEEA-3BDC3CE43333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9382A713-83D8-4228-B167-1340E751875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78231" y="3271461"/>
            <a:ext cx="4084908" cy="785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0C40628C-8FAF-43B8-A30A-F349DECF82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48662" y="1631294"/>
            <a:ext cx="2325318" cy="327592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800" kern="0" dirty="0" smtClean="0">
                <a:solidFill>
                  <a:schemeClr val="accent1"/>
                </a:solidFill>
                <a:latin typeface="+mj-lt"/>
                <a:ea typeface="Lato Black"/>
                <a:cs typeface="Lato Black"/>
              </a:defRPr>
            </a:lvl1pPr>
          </a:lstStyle>
          <a:p>
            <a:pPr lvl="0" defTabSz="309563"/>
            <a:r>
              <a:rPr lang="en-US"/>
              <a:t>Naam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7C0A6084-C1FC-4DA1-BC2E-C846AA83B6D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48662" y="1964315"/>
            <a:ext cx="2325318" cy="23633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05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 err="1"/>
              <a:t>Functie</a:t>
            </a:r>
            <a:endParaRPr lang="en-US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313AA578-90A3-4B35-8B4D-971E659BDB8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1927" y="2286188"/>
            <a:ext cx="1841212" cy="3678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/>
              <a:t>dummyemail@gmail.com</a:t>
            </a:r>
          </a:p>
          <a:p>
            <a:pPr lvl="0" defTabSz="685800"/>
            <a:r>
              <a:rPr lang="en-US"/>
              <a:t>+31(0)30 2320 826</a:t>
            </a:r>
          </a:p>
        </p:txBody>
      </p:sp>
      <p:sp>
        <p:nvSpPr>
          <p:cNvPr id="218" name="Footer Placeholder 10">
            <a:extLst>
              <a:ext uri="{FF2B5EF4-FFF2-40B4-BE49-F238E27FC236}">
                <a16:creationId xmlns:a16="http://schemas.microsoft.com/office/drawing/2014/main" id="{BC52447F-7777-48A3-BA14-FCE48F2D5AD7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9" name="Tijdelijke aanduiding voor verticale tekst 2">
            <a:extLst>
              <a:ext uri="{FF2B5EF4-FFF2-40B4-BE49-F238E27FC236}">
                <a16:creationId xmlns:a16="http://schemas.microsoft.com/office/drawing/2014/main" id="{FF6033A0-6204-4FFB-BCB8-DD62FE6FFD7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0" name="Tijdelijke aanduiding voor verticale tekst 2">
            <a:extLst>
              <a:ext uri="{FF2B5EF4-FFF2-40B4-BE49-F238E27FC236}">
                <a16:creationId xmlns:a16="http://schemas.microsoft.com/office/drawing/2014/main" id="{C80159FA-3928-42AF-AAF4-0CD4B478316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1" name="Date Placeholder 9">
            <a:extLst>
              <a:ext uri="{FF2B5EF4-FFF2-40B4-BE49-F238E27FC236}">
                <a16:creationId xmlns:a16="http://schemas.microsoft.com/office/drawing/2014/main" id="{1410978A-14CF-4118-83CE-C5CDF6EE7F1D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222" name="Slide Number Placeholder 11">
            <a:extLst>
              <a:ext uri="{FF2B5EF4-FFF2-40B4-BE49-F238E27FC236}">
                <a16:creationId xmlns:a16="http://schemas.microsoft.com/office/drawing/2014/main" id="{C9273474-5B88-40A3-B33C-4865DFAC2E1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6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3" grpId="0" animBg="1"/>
      <p:bldP spid="204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4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07">
          <p15:clr>
            <a:srgbClr val="FBAE40"/>
          </p15:clr>
        </p15:guide>
        <p15:guide id="3" orient="horz" pos="238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6882695-62F1-431E-8B51-535476FEBA6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249382"/>
            <a:ext cx="8904662" cy="329529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82336" y="-5088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38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Hoofdstuk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BDA1601C-1043-4764-83FB-F415139EC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2701887"/>
            <a:ext cx="8023019" cy="70396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hoofdstuktitel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D0F63BC6-F83A-4EEE-A028-4D4A897E7014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78154" y="3544679"/>
            <a:ext cx="8032616" cy="842790"/>
          </a:xfrm>
        </p:spPr>
        <p:txBody>
          <a:bodyPr vert="horz" lIns="0" tIns="0" rIns="0" bIns="0"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vervolg hoofdstuktitel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77BB22BD-DC53-40CD-B156-ED8BB84DCCF8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3" name="Footer Placeholder 10">
            <a:extLst>
              <a:ext uri="{FF2B5EF4-FFF2-40B4-BE49-F238E27FC236}">
                <a16:creationId xmlns:a16="http://schemas.microsoft.com/office/drawing/2014/main" id="{31D1B8DE-0C17-4B67-AD44-E4C262B595F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9C024449-08AE-4358-AFB7-F36AAE28D3C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85C61D5A-9B77-4DD9-9B1C-DB9C20E3C4A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6" name="Date Placeholder 9">
            <a:extLst>
              <a:ext uri="{FF2B5EF4-FFF2-40B4-BE49-F238E27FC236}">
                <a16:creationId xmlns:a16="http://schemas.microsoft.com/office/drawing/2014/main" id="{B73879D5-3569-47DC-A910-34B3F552E783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27" name="Slide Number Placeholder 11">
            <a:extLst>
              <a:ext uri="{FF2B5EF4-FFF2-40B4-BE49-F238E27FC236}">
                <a16:creationId xmlns:a16="http://schemas.microsoft.com/office/drawing/2014/main" id="{C46DC68E-C85E-4E3D-87DC-CB62B6FE5FB4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2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450" y="247556"/>
            <a:ext cx="8895065" cy="4388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Hoofdstuk #2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4F321A58-364B-46F7-AA35-01CF1359A1D8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1822" y="3844842"/>
            <a:ext cx="8906438" cy="13049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F9747424-C67E-449D-84B7-E490CF0AF8B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1822" y="3977466"/>
            <a:ext cx="8906438" cy="661358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4" name="Titel 7">
            <a:extLst>
              <a:ext uri="{FF2B5EF4-FFF2-40B4-BE49-F238E27FC236}">
                <a16:creationId xmlns:a16="http://schemas.microsoft.com/office/drawing/2014/main" id="{25BD97DD-279A-4122-BE3D-0FFF810D6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4131476"/>
            <a:ext cx="8105786" cy="367800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hoofdstuktitel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B44C20D2-4BCF-4F31-B124-1CAF59344A3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8" name="Footer Placeholder 10">
            <a:extLst>
              <a:ext uri="{FF2B5EF4-FFF2-40B4-BE49-F238E27FC236}">
                <a16:creationId xmlns:a16="http://schemas.microsoft.com/office/drawing/2014/main" id="{36BC893C-ECE4-4ED5-82E3-59C23FB3DD9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89" name="Tijdelijke aanduiding voor verticale tekst 2">
            <a:extLst>
              <a:ext uri="{FF2B5EF4-FFF2-40B4-BE49-F238E27FC236}">
                <a16:creationId xmlns:a16="http://schemas.microsoft.com/office/drawing/2014/main" id="{C4F818D8-ADBF-4CA4-81FA-BBB8DC379A4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FC73EB6E-7E2E-49C7-A260-7049B6741090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Date Placeholder 9">
            <a:extLst>
              <a:ext uri="{FF2B5EF4-FFF2-40B4-BE49-F238E27FC236}">
                <a16:creationId xmlns:a16="http://schemas.microsoft.com/office/drawing/2014/main" id="{22299300-3C39-4074-9560-3531A280104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92" name="Slide Number Placeholder 11">
            <a:extLst>
              <a:ext uri="{FF2B5EF4-FFF2-40B4-BE49-F238E27FC236}">
                <a16:creationId xmlns:a16="http://schemas.microsoft.com/office/drawing/2014/main" id="{0D79C83D-C5CF-42B6-80ED-241B003338E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97529"/>
            <a:ext cx="72390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339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856254"/>
            <a:ext cx="8378128" cy="3136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ct val="180000"/>
              <a:buFontTx/>
              <a:buBlip>
                <a:blip r:embed="rId2"/>
              </a:buBlip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10C8C6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‹N›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FD7B2-CB48-82C6-6C53-B254FC77CE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0727" y="111504"/>
            <a:ext cx="1544782" cy="6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65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jdelijke aanduiding voor afbeelding 258">
            <a:extLst>
              <a:ext uri="{FF2B5EF4-FFF2-40B4-BE49-F238E27FC236}">
                <a16:creationId xmlns:a16="http://schemas.microsoft.com/office/drawing/2014/main" id="{ABFD6C1B-70E3-4D44-AF8D-65DD9135B8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9502" y="0"/>
            <a:ext cx="5461620" cy="4633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50D928B4-8777-4E3E-9809-CAA802D1E14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0779" y="1"/>
            <a:ext cx="3997699" cy="4635470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Titeldia #1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853FC617-78D9-4C99-A3EC-9DAF114627C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0"/>
            <a:ext cx="3676286" cy="4635471"/>
          </a:xfrm>
          <a:solidFill>
            <a:srgbClr val="E16E22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1979133"/>
            <a:ext cx="3187352" cy="652997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EE22D-4ADD-4309-92BF-FCD77A867AF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6250" y="2625329"/>
            <a:ext cx="3187351" cy="270000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800"/>
            </a:lvl4pPr>
            <a:lvl5pPr>
              <a:defRPr sz="1350"/>
            </a:lvl5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87" name="Footer Placeholder 10">
            <a:extLst>
              <a:ext uri="{FF2B5EF4-FFF2-40B4-BE49-F238E27FC236}">
                <a16:creationId xmlns:a16="http://schemas.microsoft.com/office/drawing/2014/main" id="{5169A2E4-2D38-444A-A6B6-1118638CBF7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F6748E11-CE7D-46EA-9A1D-32CDEFB4937D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9" name="Tijdelijke aanduiding voor verticale tekst 2">
            <a:extLst>
              <a:ext uri="{FF2B5EF4-FFF2-40B4-BE49-F238E27FC236}">
                <a16:creationId xmlns:a16="http://schemas.microsoft.com/office/drawing/2014/main" id="{75FE97E9-BA28-492E-A3D5-3B720E1C0F08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B5D3449B-B0F9-4839-A63C-2ACE746B347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91" name="Slide Number Placeholder 11">
            <a:extLst>
              <a:ext uri="{FF2B5EF4-FFF2-40B4-BE49-F238E27FC236}">
                <a16:creationId xmlns:a16="http://schemas.microsoft.com/office/drawing/2014/main" id="{FA29E382-2E65-4652-84BB-B6FE2E83545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6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>
                <a:solidFill>
                  <a:srgbClr val="3C3A34"/>
                </a:solidFill>
              </a:defRPr>
            </a:lvl1pPr>
            <a:lvl2pPr>
              <a:defRPr>
                <a:solidFill>
                  <a:srgbClr val="3C3A34"/>
                </a:solidFill>
              </a:defRPr>
            </a:lvl2pPr>
            <a:lvl3pPr>
              <a:defRPr>
                <a:solidFill>
                  <a:srgbClr val="3C3A34"/>
                </a:solidFill>
              </a:defRPr>
            </a:lvl3pPr>
            <a:lvl4pPr>
              <a:defRPr>
                <a:solidFill>
                  <a:srgbClr val="3C3A34"/>
                </a:solidFill>
              </a:defRPr>
            </a:lvl4pPr>
            <a:lvl5pPr>
              <a:defRPr>
                <a:solidFill>
                  <a:srgbClr val="3C3A34"/>
                </a:solidFill>
              </a:defRPr>
            </a:lvl5pPr>
            <a:lvl6pPr>
              <a:defRPr>
                <a:solidFill>
                  <a:srgbClr val="3C3A34"/>
                </a:solidFill>
              </a:defRPr>
            </a:lvl6pPr>
            <a:lvl7pPr>
              <a:defRPr>
                <a:solidFill>
                  <a:srgbClr val="3C3A34"/>
                </a:solidFill>
              </a:defRPr>
            </a:lvl7pPr>
            <a:lvl8pPr>
              <a:defRPr>
                <a:solidFill>
                  <a:srgbClr val="3C3A34"/>
                </a:solidFill>
              </a:defRPr>
            </a:lvl8pPr>
            <a:lvl9pPr>
              <a:defRPr>
                <a:solidFill>
                  <a:srgbClr val="3C3A34"/>
                </a:solidFill>
              </a:defRPr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5" name="Footer Placeholder 10">
            <a:extLst>
              <a:ext uri="{FF2B5EF4-FFF2-40B4-BE49-F238E27FC236}">
                <a16:creationId xmlns:a16="http://schemas.microsoft.com/office/drawing/2014/main" id="{C411134A-4AE0-447E-8415-893782C0252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902B731B-A2F6-44A4-90FE-1CAEFD91E96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949EA9BD-424D-4CD3-B914-F563A5D31976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9" name="Date Placeholder 9">
            <a:extLst>
              <a:ext uri="{FF2B5EF4-FFF2-40B4-BE49-F238E27FC236}">
                <a16:creationId xmlns:a16="http://schemas.microsoft.com/office/drawing/2014/main" id="{C7BC96AE-98C7-41B6-B09E-926B60F6472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00" name="Slide Number Placeholder 11">
            <a:extLst>
              <a:ext uri="{FF2B5EF4-FFF2-40B4-BE49-F238E27FC236}">
                <a16:creationId xmlns:a16="http://schemas.microsoft.com/office/drawing/2014/main" id="{1F7D68D2-695D-4795-BC89-86C49F019F2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2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Leeg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D2AABA7-4772-4E1D-B318-65532398FB4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E52BB61F-2C15-4779-8283-2F902F379B29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ECD571B8-0F82-4EB1-A11C-D7A80B1FAB1F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BEFE017E-9269-4A56-B60A-3C909C99591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13B9E5BF-DFD0-4B3F-97E5-3060B08FE41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3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S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(S)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444922" y="1193925"/>
            <a:ext cx="5167238" cy="3045240"/>
          </a:xfrm>
        </p:spPr>
        <p:txBody>
          <a:bodyPr vert="horz" lIns="0" tIns="0" rIns="0" bIns="0"/>
          <a:lstStyle>
            <a:lvl1pPr>
              <a:defRPr>
                <a:solidFill>
                  <a:srgbClr val="3C3A34"/>
                </a:solidFill>
              </a:defRPr>
            </a:lvl1pPr>
            <a:lvl2pPr>
              <a:defRPr>
                <a:solidFill>
                  <a:srgbClr val="3C3A34"/>
                </a:solidFill>
              </a:defRPr>
            </a:lvl2pPr>
            <a:lvl3pPr>
              <a:defRPr>
                <a:solidFill>
                  <a:srgbClr val="3C3A34"/>
                </a:solidFill>
              </a:defRPr>
            </a:lvl3pPr>
            <a:lvl4pPr>
              <a:defRPr>
                <a:solidFill>
                  <a:srgbClr val="3C3A34"/>
                </a:solidFill>
              </a:defRPr>
            </a:lvl4pPr>
            <a:lvl5pPr>
              <a:defRPr>
                <a:solidFill>
                  <a:srgbClr val="3C3A34"/>
                </a:solidFill>
              </a:defRPr>
            </a:lvl5pPr>
            <a:lvl6pPr>
              <a:defRPr>
                <a:solidFill>
                  <a:srgbClr val="3C3A34"/>
                </a:solidFill>
              </a:defRPr>
            </a:lvl6pPr>
            <a:lvl7pPr>
              <a:defRPr>
                <a:solidFill>
                  <a:srgbClr val="3C3A34"/>
                </a:solidFill>
              </a:defRPr>
            </a:lvl7pPr>
            <a:lvl8pPr>
              <a:defRPr>
                <a:solidFill>
                  <a:srgbClr val="3C3A34"/>
                </a:solidFill>
              </a:defRPr>
            </a:lvl8pPr>
            <a:lvl9pPr>
              <a:defRPr>
                <a:solidFill>
                  <a:srgbClr val="3C3A34"/>
                </a:solidFill>
              </a:defRPr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CB96E03E-8041-48D3-B761-425EC9CEB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88" y="558276"/>
            <a:ext cx="5193716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03" name="Tijdelijke aanduiding voor afbeelding 8">
            <a:extLst>
              <a:ext uri="{FF2B5EF4-FFF2-40B4-BE49-F238E27FC236}">
                <a16:creationId xmlns:a16="http://schemas.microsoft.com/office/drawing/2014/main" id="{34181683-AD6F-484F-B8EE-8980AD7738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57" y="245341"/>
            <a:ext cx="3003827" cy="4393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98ABC1AF-8136-4AD6-AC23-56EA3B6FBF5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15517" y="249380"/>
            <a:ext cx="172832" cy="43902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8DFB745A-DE0C-42FD-B179-0238F449A22D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141" y="249381"/>
            <a:ext cx="226925" cy="4389443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6" name="Tijdelijke aanduiding voor verticale tekst 2">
            <a:extLst>
              <a:ext uri="{FF2B5EF4-FFF2-40B4-BE49-F238E27FC236}">
                <a16:creationId xmlns:a16="http://schemas.microsoft.com/office/drawing/2014/main" id="{3F383306-C130-4E3A-88FC-7CA7E22F43F7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1574C8BF-41CC-4162-8655-72FDE90B8E1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F57D9461-55E2-4929-904C-5AC40B90AA9E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0F2512ED-9D61-4A67-9D49-0668573A251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21A63AB1-6326-40B4-9086-1FC1057547C2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596C6228-2A6D-4C04-A363-0158646FE27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2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203" grpId="0" animBg="1"/>
      <p:bldP spid="20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M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(M)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910196" y="1193925"/>
            <a:ext cx="3716699" cy="304524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8" name="Titel 7">
            <a:extLst>
              <a:ext uri="{FF2B5EF4-FFF2-40B4-BE49-F238E27FC236}">
                <a16:creationId xmlns:a16="http://schemas.microsoft.com/office/drawing/2014/main" id="{84B3CBBC-D359-4319-9BBB-6E479B947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5362" y="558276"/>
            <a:ext cx="3741532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7" name="Tijdelijke aanduiding voor afbeelding 8">
            <a:extLst>
              <a:ext uri="{FF2B5EF4-FFF2-40B4-BE49-F238E27FC236}">
                <a16:creationId xmlns:a16="http://schemas.microsoft.com/office/drawing/2014/main" id="{B0B0CCE2-87A9-407C-8DE9-0617FD1514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57" y="245341"/>
            <a:ext cx="4566743" cy="4389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972595B3-696F-4F08-A7C0-4C891BD8A88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15517" y="249380"/>
            <a:ext cx="172832" cy="43902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C0913AFD-EB53-4CD9-9BB8-78B23BF376E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141" y="249381"/>
            <a:ext cx="226925" cy="4389443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2" name="Tijdelijke aanduiding voor verticale tekst 2">
            <a:extLst>
              <a:ext uri="{FF2B5EF4-FFF2-40B4-BE49-F238E27FC236}">
                <a16:creationId xmlns:a16="http://schemas.microsoft.com/office/drawing/2014/main" id="{0DA7525A-4ECC-4434-9556-0A389A97194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E4647AA0-F746-430B-82C2-C86239FA0F7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1EA9785B-EC9B-4671-808F-BF45A4ACEFA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91BC7883-F4E8-4054-BC8C-9D14A89DFDBC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BA8002A3-F0FF-4D38-90FB-0D8972F5449B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3EC398F5-C64C-46D9-86E3-5D1A56F7B4D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7" grpId="0" animBg="1"/>
      <p:bldP spid="13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L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(L)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863956" y="1193926"/>
            <a:ext cx="2753015" cy="304524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20" name="Titel 7">
            <a:extLst>
              <a:ext uri="{FF2B5EF4-FFF2-40B4-BE49-F238E27FC236}">
                <a16:creationId xmlns:a16="http://schemas.microsoft.com/office/drawing/2014/main" id="{BD1FD50B-C686-4B8D-8D63-5722F7B59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22" y="558276"/>
            <a:ext cx="2782370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09" name="Tijdelijke aanduiding voor afbeelding 8">
            <a:extLst>
              <a:ext uri="{FF2B5EF4-FFF2-40B4-BE49-F238E27FC236}">
                <a16:creationId xmlns:a16="http://schemas.microsoft.com/office/drawing/2014/main" id="{36C92540-E353-405B-820B-12DF6A1FDD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57" y="245341"/>
            <a:ext cx="5489935" cy="4389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10" name="Tijdelijke aanduiding voor verticale tekst 2">
            <a:extLst>
              <a:ext uri="{FF2B5EF4-FFF2-40B4-BE49-F238E27FC236}">
                <a16:creationId xmlns:a16="http://schemas.microsoft.com/office/drawing/2014/main" id="{E9CF288D-C98D-412C-9DBB-849F73661C3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15517" y="249380"/>
            <a:ext cx="172832" cy="43902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1" name="Tijdelijke aanduiding voor verticale tekst 2">
            <a:extLst>
              <a:ext uri="{FF2B5EF4-FFF2-40B4-BE49-F238E27FC236}">
                <a16:creationId xmlns:a16="http://schemas.microsoft.com/office/drawing/2014/main" id="{DE0AC189-93AF-4342-9503-A30CE7EB524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141" y="249381"/>
            <a:ext cx="226925" cy="4389443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2" name="Tijdelijke aanduiding voor verticale tekst 2">
            <a:extLst>
              <a:ext uri="{FF2B5EF4-FFF2-40B4-BE49-F238E27FC236}">
                <a16:creationId xmlns:a16="http://schemas.microsoft.com/office/drawing/2014/main" id="{E1E6E892-527B-424D-ABCF-B96F735E9E6F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92E81811-4019-47D3-B8BF-6035EA649C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00EB9FB0-09D9-4A39-8C7A-C059731B456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BCD396FB-C591-4824-8EFF-8EC7A2338BD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614818D0-61BA-469D-9E85-5067ABAD9899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8C8B03E0-99A2-4E10-93A2-49415F31E3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0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09" grpId="0" animBg="1"/>
      <p:bldP spid="21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x)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6045" y="1199911"/>
            <a:ext cx="4095750" cy="2206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476044" y="3227591"/>
            <a:ext cx="4095956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6045" y="3406521"/>
            <a:ext cx="4095750" cy="1197627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(2x) #1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1038" y="3862113"/>
            <a:ext cx="3628818" cy="624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1038" y="3511109"/>
            <a:ext cx="362881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16" name="Tijdelijke aanduiding voor afbeelding 8">
            <a:extLst>
              <a:ext uri="{FF2B5EF4-FFF2-40B4-BE49-F238E27FC236}">
                <a16:creationId xmlns:a16="http://schemas.microsoft.com/office/drawing/2014/main" id="{50F15E97-42AE-410C-B162-8DC988F14EF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680347" y="1199911"/>
            <a:ext cx="4095750" cy="2206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87808729-3889-4045-981A-E0FFF2DF4D1E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>
            <a:off x="4680347" y="3227591"/>
            <a:ext cx="4095956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844685B1-3C04-4C6D-8E9C-A7B6C8625C77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>
            <a:off x="4680347" y="3406521"/>
            <a:ext cx="4095750" cy="1197627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52C7394E-AE3A-4561-9FB4-F22FD00C10C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85340" y="3862113"/>
            <a:ext cx="3628818" cy="624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16054F27-DCC3-49F8-A71D-EAE9E2B6656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85340" y="3511109"/>
            <a:ext cx="362881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2D72C120-B4A6-4EEF-B461-A6BC6ED90A45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4AA880E8-6AC0-4936-8198-0A9D4DA6D3DC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9CF0679B-03A8-402F-BEA8-64091401E12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0BEBB1F0-176F-49BE-84C9-062361135A8C}"/>
              </a:ext>
            </a:extLst>
          </p:cNvPr>
          <p:cNvSpPr>
            <a:spLocks noGrp="1"/>
          </p:cNvSpPr>
          <p:nvPr>
            <p:ph type="dt" sz="half" idx="54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33E19BB3-EAF1-427B-A336-0FD9EED5D2FE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6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/>
      <p:bldP spid="1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x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30690" y="1199912"/>
            <a:ext cx="1641104" cy="34013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930690" y="1199911"/>
            <a:ext cx="160283" cy="3401345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6044" y="1199911"/>
            <a:ext cx="2454236" cy="3401345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(2x) #2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1037" y="1761121"/>
            <a:ext cx="2052638" cy="2725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1037" y="1389183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9" name="Tijdelijke aanduiding voor afbeelding 8">
            <a:extLst>
              <a:ext uri="{FF2B5EF4-FFF2-40B4-BE49-F238E27FC236}">
                <a16:creationId xmlns:a16="http://schemas.microsoft.com/office/drawing/2014/main" id="{99FC0554-CA34-4CE3-BE2D-A79883AD15F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127267" y="1199912"/>
            <a:ext cx="1641104" cy="34013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10" name="Tijdelijke aanduiding voor verticale tekst 2">
            <a:extLst>
              <a:ext uri="{FF2B5EF4-FFF2-40B4-BE49-F238E27FC236}">
                <a16:creationId xmlns:a16="http://schemas.microsoft.com/office/drawing/2014/main" id="{6E022FC1-A718-44D5-9A98-83F1013C6D4B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>
            <a:off x="7127267" y="1199911"/>
            <a:ext cx="160283" cy="34020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1" name="Tijdelijke aanduiding voor verticale tekst 2">
            <a:extLst>
              <a:ext uri="{FF2B5EF4-FFF2-40B4-BE49-F238E27FC236}">
                <a16:creationId xmlns:a16="http://schemas.microsoft.com/office/drawing/2014/main" id="{4425070F-B199-4FD9-A333-ACD702F15820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>
            <a:off x="4676215" y="1199911"/>
            <a:ext cx="2454236" cy="340200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93B25A94-4F13-4DE4-AF85-ABC95E9F679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881208" y="1762158"/>
            <a:ext cx="2052638" cy="2725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8863018D-5ED2-4094-8622-6338749729E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881208" y="1390219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AAB95BFA-5B41-457B-A5A6-8A87295C9DF4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BCC660F5-BC11-490A-9406-E1CE7DFA95E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4B5B2139-312B-414C-B316-29C20516534A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048328D7-3D6F-44CD-B551-712F01D5FDF5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9C109370-D97D-48D9-BC54-AB702FE5BD89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0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9" grpId="0" animBg="1"/>
      <p:bldP spid="310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4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30690" y="1199912"/>
            <a:ext cx="1641104" cy="1554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930690" y="1199912"/>
            <a:ext cx="160283" cy="155487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6044" y="1199912"/>
            <a:ext cx="2454236" cy="155487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(4x)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1037" y="1761122"/>
            <a:ext cx="2052638" cy="8402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1037" y="1389183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9" name="Tijdelijke aanduiding voor afbeelding 8">
            <a:extLst>
              <a:ext uri="{FF2B5EF4-FFF2-40B4-BE49-F238E27FC236}">
                <a16:creationId xmlns:a16="http://schemas.microsoft.com/office/drawing/2014/main" id="{99FC0554-CA34-4CE3-BE2D-A79883AD15F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129699" y="1200949"/>
            <a:ext cx="1641104" cy="1553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10" name="Tijdelijke aanduiding voor verticale tekst 2">
            <a:extLst>
              <a:ext uri="{FF2B5EF4-FFF2-40B4-BE49-F238E27FC236}">
                <a16:creationId xmlns:a16="http://schemas.microsoft.com/office/drawing/2014/main" id="{6E022FC1-A718-44D5-9A98-83F1013C6D4B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>
            <a:off x="7129699" y="1200949"/>
            <a:ext cx="160283" cy="1553834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1" name="Tijdelijke aanduiding voor verticale tekst 2">
            <a:extLst>
              <a:ext uri="{FF2B5EF4-FFF2-40B4-BE49-F238E27FC236}">
                <a16:creationId xmlns:a16="http://schemas.microsoft.com/office/drawing/2014/main" id="{4425070F-B199-4FD9-A333-ACD702F15820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>
            <a:off x="4676215" y="1199913"/>
            <a:ext cx="2454236" cy="155487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93B25A94-4F13-4DE4-AF85-ABC95E9F679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881208" y="1762159"/>
            <a:ext cx="2052638" cy="8476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8863018D-5ED2-4094-8622-6338749729E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881208" y="1390219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08" name="Tijdelijke aanduiding voor afbeelding 8">
            <a:extLst>
              <a:ext uri="{FF2B5EF4-FFF2-40B4-BE49-F238E27FC236}">
                <a16:creationId xmlns:a16="http://schemas.microsoft.com/office/drawing/2014/main" id="{C7C91C5A-2C94-41C2-B5DC-671298801B3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2930690" y="3055213"/>
            <a:ext cx="1641104" cy="1554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09" name="Tijdelijke aanduiding voor verticale tekst 2">
            <a:extLst>
              <a:ext uri="{FF2B5EF4-FFF2-40B4-BE49-F238E27FC236}">
                <a16:creationId xmlns:a16="http://schemas.microsoft.com/office/drawing/2014/main" id="{E6F555CF-21FB-4EA8-87EF-F33AE342FC74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2930690" y="3055213"/>
            <a:ext cx="160283" cy="155487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0" name="Tijdelijke aanduiding voor verticale tekst 2">
            <a:extLst>
              <a:ext uri="{FF2B5EF4-FFF2-40B4-BE49-F238E27FC236}">
                <a16:creationId xmlns:a16="http://schemas.microsoft.com/office/drawing/2014/main" id="{FB52C916-BE0A-4ADC-945B-B2B3C48E8902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>
            <a:off x="476044" y="3055213"/>
            <a:ext cx="2454236" cy="155487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8F66B4BF-C292-493F-816E-14CFAD68CA3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681037" y="3616423"/>
            <a:ext cx="2052638" cy="8402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52823C68-2BF0-4471-A6BB-FF57CCA236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1037" y="3244483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13" name="Tijdelijke aanduiding voor afbeelding 8">
            <a:extLst>
              <a:ext uri="{FF2B5EF4-FFF2-40B4-BE49-F238E27FC236}">
                <a16:creationId xmlns:a16="http://schemas.microsoft.com/office/drawing/2014/main" id="{B9E35C68-ECE8-420E-8916-F4F031D5CD9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129699" y="3056249"/>
            <a:ext cx="1641104" cy="1547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14" name="Tijdelijke aanduiding voor verticale tekst 2">
            <a:extLst>
              <a:ext uri="{FF2B5EF4-FFF2-40B4-BE49-F238E27FC236}">
                <a16:creationId xmlns:a16="http://schemas.microsoft.com/office/drawing/2014/main" id="{11772974-EFD4-446B-B213-7F4E60B5BBB0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>
            <a:off x="7129699" y="3056249"/>
            <a:ext cx="160283" cy="1547898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5" name="Tijdelijke aanduiding voor verticale tekst 2">
            <a:extLst>
              <a:ext uri="{FF2B5EF4-FFF2-40B4-BE49-F238E27FC236}">
                <a16:creationId xmlns:a16="http://schemas.microsoft.com/office/drawing/2014/main" id="{8CE570F6-3AE0-443C-BFA4-CD33424D4A13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4676215" y="3055213"/>
            <a:ext cx="2454236" cy="1548935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1C902F16-B6D2-444E-A555-664918B571F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881208" y="3617459"/>
            <a:ext cx="2052638" cy="8476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3FDF8884-BA33-49E5-B042-CE9F0DFCF27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881208" y="3245520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E4EF568F-F854-4CA9-8721-8FEB7FA92317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02FBFFE-A3D1-4C3E-B151-79DB451C888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56696D42-7B8F-4AE8-83C1-BE3091525CD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42A76CBD-4DB6-424B-82B9-4760869C867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EA06A390-2914-45A4-82CF-4CA7BECAE1F6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2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9" grpId="0" animBg="1"/>
      <p:bldP spid="310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8" grpId="0" animBg="1"/>
      <p:bldP spid="209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3" grpId="0" animBg="1"/>
      <p:bldP spid="214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fbeelding (8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6251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+ afbeelding (8x)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96" name="Tijdelijke aanduiding voor afbeelding 8">
            <a:extLst>
              <a:ext uri="{FF2B5EF4-FFF2-40B4-BE49-F238E27FC236}">
                <a16:creationId xmlns:a16="http://schemas.microsoft.com/office/drawing/2014/main" id="{621C3B08-9A18-4A0E-ADAD-F7495D839D22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2618917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7" name="Tijdelijke aanduiding voor afbeelding 8">
            <a:extLst>
              <a:ext uri="{FF2B5EF4-FFF2-40B4-BE49-F238E27FC236}">
                <a16:creationId xmlns:a16="http://schemas.microsoft.com/office/drawing/2014/main" id="{5E630CC5-CB08-4BD2-BC16-E50F4843C421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4761584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8" name="Tijdelijke aanduiding voor afbeelding 8">
            <a:extLst>
              <a:ext uri="{FF2B5EF4-FFF2-40B4-BE49-F238E27FC236}">
                <a16:creationId xmlns:a16="http://schemas.microsoft.com/office/drawing/2014/main" id="{C9127386-BE39-45AD-900A-08439958948E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6904252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9" name="Tijdelijke aanduiding voor afbeelding 8">
            <a:extLst>
              <a:ext uri="{FF2B5EF4-FFF2-40B4-BE49-F238E27FC236}">
                <a16:creationId xmlns:a16="http://schemas.microsoft.com/office/drawing/2014/main" id="{8C9A66B0-97B7-4030-B7D0-1A5F4069397E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476251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0" name="Tijdelijke aanduiding voor afbeelding 8">
            <a:extLst>
              <a:ext uri="{FF2B5EF4-FFF2-40B4-BE49-F238E27FC236}">
                <a16:creationId xmlns:a16="http://schemas.microsoft.com/office/drawing/2014/main" id="{BBD453D8-90A8-40C0-9D5B-E23D6AA4CEC7}"/>
              </a:ext>
            </a:extLst>
          </p:cNvPr>
          <p:cNvSpPr>
            <a:spLocks noGrp="1"/>
          </p:cNvSpPr>
          <p:nvPr userDrawn="1">
            <p:ph type="pic" sz="quarter" idx="49" hasCustomPrompt="1"/>
          </p:nvPr>
        </p:nvSpPr>
        <p:spPr>
          <a:xfrm>
            <a:off x="2618917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</a:p>
          <a:p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1" name="Tijdelijke aanduiding voor afbeelding 8">
            <a:extLst>
              <a:ext uri="{FF2B5EF4-FFF2-40B4-BE49-F238E27FC236}">
                <a16:creationId xmlns:a16="http://schemas.microsoft.com/office/drawing/2014/main" id="{E38B9C1C-340D-4820-B95D-4FB23A59FD47}"/>
              </a:ext>
            </a:extLst>
          </p:cNvPr>
          <p:cNvSpPr>
            <a:spLocks noGrp="1"/>
          </p:cNvSpPr>
          <p:nvPr userDrawn="1">
            <p:ph type="pic" sz="quarter" idx="50" hasCustomPrompt="1"/>
          </p:nvPr>
        </p:nvSpPr>
        <p:spPr>
          <a:xfrm>
            <a:off x="4761584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2" name="Tijdelijke aanduiding voor afbeelding 8">
            <a:extLst>
              <a:ext uri="{FF2B5EF4-FFF2-40B4-BE49-F238E27FC236}">
                <a16:creationId xmlns:a16="http://schemas.microsoft.com/office/drawing/2014/main" id="{B36C1AD0-C987-48B6-870D-9C4BA6EA6C04}"/>
              </a:ext>
            </a:extLst>
          </p:cNvPr>
          <p:cNvSpPr>
            <a:spLocks noGrp="1"/>
          </p:cNvSpPr>
          <p:nvPr userDrawn="1">
            <p:ph type="pic" sz="quarter" idx="51" hasCustomPrompt="1"/>
          </p:nvPr>
        </p:nvSpPr>
        <p:spPr>
          <a:xfrm>
            <a:off x="6904252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3AD079-04DE-47BC-8BE3-C6EDA85E67D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6045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7" name="Text Placeholder 8">
            <a:extLst>
              <a:ext uri="{FF2B5EF4-FFF2-40B4-BE49-F238E27FC236}">
                <a16:creationId xmlns:a16="http://schemas.microsoft.com/office/drawing/2014/main" id="{4EB6FB8B-45B4-47B7-BA0F-A43DE33D04D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18917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8" name="Text Placeholder 8">
            <a:extLst>
              <a:ext uri="{FF2B5EF4-FFF2-40B4-BE49-F238E27FC236}">
                <a16:creationId xmlns:a16="http://schemas.microsoft.com/office/drawing/2014/main" id="{B5595040-83FF-49CA-90A6-8067C7D093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61584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9" name="Text Placeholder 8">
            <a:extLst>
              <a:ext uri="{FF2B5EF4-FFF2-40B4-BE49-F238E27FC236}">
                <a16:creationId xmlns:a16="http://schemas.microsoft.com/office/drawing/2014/main" id="{D47EA87E-6CEF-4330-9D75-CBB6550A010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04251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0" name="Text Placeholder 8">
            <a:extLst>
              <a:ext uri="{FF2B5EF4-FFF2-40B4-BE49-F238E27FC236}">
                <a16:creationId xmlns:a16="http://schemas.microsoft.com/office/drawing/2014/main" id="{9972061D-9DAC-4788-A5CF-9C65B531A1C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6250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1" name="Text Placeholder 8">
            <a:extLst>
              <a:ext uri="{FF2B5EF4-FFF2-40B4-BE49-F238E27FC236}">
                <a16:creationId xmlns:a16="http://schemas.microsoft.com/office/drawing/2014/main" id="{BD0F7E26-4F41-4396-B312-FA9C4A9615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18917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4" name="Text Placeholder 8">
            <a:extLst>
              <a:ext uri="{FF2B5EF4-FFF2-40B4-BE49-F238E27FC236}">
                <a16:creationId xmlns:a16="http://schemas.microsoft.com/office/drawing/2014/main" id="{8A929853-0264-43D2-9A38-25CCB10C6A7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761584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3" name="Text Placeholder 8">
            <a:extLst>
              <a:ext uri="{FF2B5EF4-FFF2-40B4-BE49-F238E27FC236}">
                <a16:creationId xmlns:a16="http://schemas.microsoft.com/office/drawing/2014/main" id="{DB9AB9B2-1024-4CB1-845B-53F81A8211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04251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69" name="Tijdelijke aanduiding voor verticale tekst 2">
            <a:extLst>
              <a:ext uri="{FF2B5EF4-FFF2-40B4-BE49-F238E27FC236}">
                <a16:creationId xmlns:a16="http://schemas.microsoft.com/office/drawing/2014/main" id="{80D983AD-58A5-4950-B344-12A53AEB10E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476045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0" name="Tijdelijke aanduiding voor verticale tekst 2">
            <a:extLst>
              <a:ext uri="{FF2B5EF4-FFF2-40B4-BE49-F238E27FC236}">
                <a16:creationId xmlns:a16="http://schemas.microsoft.com/office/drawing/2014/main" id="{84B8478C-7D19-4CA6-9D0D-7EE81CA570E2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2618917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3FD0FA37-5EF8-4B98-95E4-C6AA4EE5E44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4761584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DB58F294-B064-4FA4-A306-CB7C54F553FD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6904251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0" name="Tijdelijke aanduiding voor verticale tekst 2">
            <a:extLst>
              <a:ext uri="{FF2B5EF4-FFF2-40B4-BE49-F238E27FC236}">
                <a16:creationId xmlns:a16="http://schemas.microsoft.com/office/drawing/2014/main" id="{86F5733E-9BD8-4590-866E-549F5365F881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476045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6" name="Tijdelijke aanduiding voor verticale tekst 2">
            <a:extLst>
              <a:ext uri="{FF2B5EF4-FFF2-40B4-BE49-F238E27FC236}">
                <a16:creationId xmlns:a16="http://schemas.microsoft.com/office/drawing/2014/main" id="{5DE35674-DC50-4591-B857-198E69230F4B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2618917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7" name="Tijdelijke aanduiding voor verticale tekst 2">
            <a:extLst>
              <a:ext uri="{FF2B5EF4-FFF2-40B4-BE49-F238E27FC236}">
                <a16:creationId xmlns:a16="http://schemas.microsoft.com/office/drawing/2014/main" id="{D14A98A3-98A4-432B-B8BF-08CF11035F0A}"/>
              </a:ext>
            </a:extLst>
          </p:cNvPr>
          <p:cNvSpPr>
            <a:spLocks noGrp="1"/>
          </p:cNvSpPr>
          <p:nvPr>
            <p:ph type="body" orient="vert" idx="73" hasCustomPrompt="1"/>
          </p:nvPr>
        </p:nvSpPr>
        <p:spPr>
          <a:xfrm>
            <a:off x="4761584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8" name="Tijdelijke aanduiding voor verticale tekst 2">
            <a:extLst>
              <a:ext uri="{FF2B5EF4-FFF2-40B4-BE49-F238E27FC236}">
                <a16:creationId xmlns:a16="http://schemas.microsoft.com/office/drawing/2014/main" id="{80BAD6CF-F7F3-4F33-969D-D49E58DE2366}"/>
              </a:ext>
            </a:extLst>
          </p:cNvPr>
          <p:cNvSpPr>
            <a:spLocks noGrp="1"/>
          </p:cNvSpPr>
          <p:nvPr>
            <p:ph type="body" orient="vert" idx="74" hasCustomPrompt="1"/>
          </p:nvPr>
        </p:nvSpPr>
        <p:spPr>
          <a:xfrm>
            <a:off x="6904251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0" name="Footer Placeholder 10">
            <a:extLst>
              <a:ext uri="{FF2B5EF4-FFF2-40B4-BE49-F238E27FC236}">
                <a16:creationId xmlns:a16="http://schemas.microsoft.com/office/drawing/2014/main" id="{C655A222-F747-4D7F-9422-57A976A04B03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44D85F89-420E-498A-9A11-C8B626AAB8C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2" name="Tijdelijke aanduiding voor verticale tekst 2">
            <a:extLst>
              <a:ext uri="{FF2B5EF4-FFF2-40B4-BE49-F238E27FC236}">
                <a16:creationId xmlns:a16="http://schemas.microsoft.com/office/drawing/2014/main" id="{F5317C7E-E7F3-409E-91D3-9AC2869EF2C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3" name="Date Placeholder 9">
            <a:extLst>
              <a:ext uri="{FF2B5EF4-FFF2-40B4-BE49-F238E27FC236}">
                <a16:creationId xmlns:a16="http://schemas.microsoft.com/office/drawing/2014/main" id="{B90DB2D1-184C-4291-96F4-3DFEF97A8C31}"/>
              </a:ext>
            </a:extLst>
          </p:cNvPr>
          <p:cNvSpPr>
            <a:spLocks noGrp="1"/>
          </p:cNvSpPr>
          <p:nvPr>
            <p:ph type="dt" sz="half" idx="75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235" name="Slide Number Placeholder 11">
            <a:extLst>
              <a:ext uri="{FF2B5EF4-FFF2-40B4-BE49-F238E27FC236}">
                <a16:creationId xmlns:a16="http://schemas.microsoft.com/office/drawing/2014/main" id="{F1AA9338-C3BE-4C27-8078-69E87B57B85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6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756138" y="74249"/>
            <a:ext cx="5219686" cy="57831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E8138A"/>
                </a:solidFill>
              </a:defRPr>
            </a:lvl1pPr>
            <a:lvl2pPr marL="457189" indent="0">
              <a:buNone/>
              <a:defRPr sz="1300"/>
            </a:lvl2pPr>
            <a:lvl3pPr marL="914378" indent="0">
              <a:buNone/>
              <a:defRPr sz="1300"/>
            </a:lvl3pPr>
            <a:lvl4pPr marL="1371566" indent="0">
              <a:buNone/>
              <a:defRPr sz="1300"/>
            </a:lvl4pPr>
            <a:lvl5pPr marL="1828754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1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7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2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9" y="2967111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70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9" y="3410022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4" y="2967111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4" y="3410022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189" indent="0">
              <a:buNone/>
              <a:defRPr sz="1200"/>
            </a:lvl2pPr>
            <a:lvl3pPr marL="914378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0663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56" y="1189822"/>
            <a:ext cx="6142412" cy="344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B44C20D2-4BCF-4F31-B124-1CAF59344A3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1" name="Titel 7">
            <a:extLst>
              <a:ext uri="{FF2B5EF4-FFF2-40B4-BE49-F238E27FC236}">
                <a16:creationId xmlns:a16="http://schemas.microsoft.com/office/drawing/2014/main" id="{73A2E1F0-45A9-4E40-A6D0-ED5BB99C5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14" name="Footer Placeholder 10">
            <a:extLst>
              <a:ext uri="{FF2B5EF4-FFF2-40B4-BE49-F238E27FC236}">
                <a16:creationId xmlns:a16="http://schemas.microsoft.com/office/drawing/2014/main" id="{31C961D1-8B18-483F-AB45-2EF999924D1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3BC61CD9-943C-4357-8434-57EF3059FCB9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6EFB7934-E0D0-45D3-867B-49B5A6B6BCD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7" name="Date Placeholder 9">
            <a:extLst>
              <a:ext uri="{FF2B5EF4-FFF2-40B4-BE49-F238E27FC236}">
                <a16:creationId xmlns:a16="http://schemas.microsoft.com/office/drawing/2014/main" id="{60AFC9A2-E53D-4BC7-BD6F-BCAF43DBA95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18" name="Slide Number Placeholder 11">
            <a:extLst>
              <a:ext uri="{FF2B5EF4-FFF2-40B4-BE49-F238E27FC236}">
                <a16:creationId xmlns:a16="http://schemas.microsoft.com/office/drawing/2014/main" id="{D89CA034-C781-4E0D-BDCD-5DCACE3BF9B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1" grpId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479121" y="1193104"/>
            <a:ext cx="6141244" cy="3443405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onderstaand icoon </a:t>
            </a:r>
            <a:br>
              <a:rPr lang="nl-NL" noProof="0"/>
            </a:br>
            <a:r>
              <a:rPr lang="nl-NL" noProof="0"/>
              <a:t>om een video in te voegen.</a:t>
            </a:r>
            <a:br>
              <a:rPr lang="nl-NL" noProof="0"/>
            </a:br>
            <a:br>
              <a:rPr lang="nl-NL" noProof="0"/>
            </a:br>
            <a:r>
              <a:rPr lang="nl-NL" noProof="0"/>
              <a:t>Meer hulp nodig? </a:t>
            </a:r>
            <a:br>
              <a:rPr lang="nl-NL" noProof="0"/>
            </a:br>
            <a:r>
              <a:rPr lang="nl-NL" noProof="0"/>
              <a:t>Aan de zijkanten van de dia's zijn instructies </a:t>
            </a:r>
            <a:br>
              <a:rPr lang="nl-NL" noProof="0"/>
            </a:br>
            <a:r>
              <a:rPr lang="nl-NL" noProof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sz="1800"/>
              <a:t>Video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56B37C28-BFDB-4BFB-B38C-88D805D2E93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1" name="Titel 7">
            <a:extLst>
              <a:ext uri="{FF2B5EF4-FFF2-40B4-BE49-F238E27FC236}">
                <a16:creationId xmlns:a16="http://schemas.microsoft.com/office/drawing/2014/main" id="{7041B14D-39BE-41BF-9B23-A118784E7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14" name="Footer Placeholder 10">
            <a:extLst>
              <a:ext uri="{FF2B5EF4-FFF2-40B4-BE49-F238E27FC236}">
                <a16:creationId xmlns:a16="http://schemas.microsoft.com/office/drawing/2014/main" id="{3502A9CF-96DC-423D-940A-6CC62EB911F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911E6573-0089-4A72-8870-C57BBB487DA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8" name="Tijdelijke aanduiding voor verticale tekst 2">
            <a:extLst>
              <a:ext uri="{FF2B5EF4-FFF2-40B4-BE49-F238E27FC236}">
                <a16:creationId xmlns:a16="http://schemas.microsoft.com/office/drawing/2014/main" id="{1942B3F0-0C25-4750-BD5F-6D0A9685D278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9" name="Date Placeholder 9">
            <a:extLst>
              <a:ext uri="{FF2B5EF4-FFF2-40B4-BE49-F238E27FC236}">
                <a16:creationId xmlns:a16="http://schemas.microsoft.com/office/drawing/2014/main" id="{F222ED3D-C9C1-47F8-9169-CB508E1314B0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70" name="Slide Number Placeholder 11">
            <a:extLst>
              <a:ext uri="{FF2B5EF4-FFF2-40B4-BE49-F238E27FC236}">
                <a16:creationId xmlns:a16="http://schemas.microsoft.com/office/drawing/2014/main" id="{ECF7A784-9D4C-443D-A68D-0E44A98C494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1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1" grpId="0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Grafiek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26246008-6FD4-44ED-94BB-3B38955FB77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02989" y="1193925"/>
            <a:ext cx="3716699" cy="3168684"/>
          </a:xfr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42" name="Titel 7">
            <a:extLst>
              <a:ext uri="{FF2B5EF4-FFF2-40B4-BE49-F238E27FC236}">
                <a16:creationId xmlns:a16="http://schemas.microsoft.com/office/drawing/2014/main" id="{9FB6779D-93A5-4056-8866-551C4DF1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3741532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16" name="Tijdelijke aanduiding voor grafiek 12">
            <a:extLst>
              <a:ext uri="{FF2B5EF4-FFF2-40B4-BE49-F238E27FC236}">
                <a16:creationId xmlns:a16="http://schemas.microsoft.com/office/drawing/2014/main" id="{ADF3D50C-219F-4BE9-83EA-2D4551FC3E2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69750" y="487987"/>
            <a:ext cx="3942266" cy="3880777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grafiek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A4BC0062-AD04-4D88-83DE-A4001ABF39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1" name="Footer Placeholder 10">
            <a:extLst>
              <a:ext uri="{FF2B5EF4-FFF2-40B4-BE49-F238E27FC236}">
                <a16:creationId xmlns:a16="http://schemas.microsoft.com/office/drawing/2014/main" id="{11012D95-CFD9-44E7-A5FE-C16342F5644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92" name="Tijdelijke aanduiding voor verticale tekst 2">
            <a:extLst>
              <a:ext uri="{FF2B5EF4-FFF2-40B4-BE49-F238E27FC236}">
                <a16:creationId xmlns:a16="http://schemas.microsoft.com/office/drawing/2014/main" id="{77CC3DB8-E5F8-4FA5-A896-B62395B13AF0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3" name="Tijdelijke aanduiding voor verticale tekst 2">
            <a:extLst>
              <a:ext uri="{FF2B5EF4-FFF2-40B4-BE49-F238E27FC236}">
                <a16:creationId xmlns:a16="http://schemas.microsoft.com/office/drawing/2014/main" id="{B393AF00-707B-4526-A6A3-D75B8AB577CF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4" name="Date Placeholder 9">
            <a:extLst>
              <a:ext uri="{FF2B5EF4-FFF2-40B4-BE49-F238E27FC236}">
                <a16:creationId xmlns:a16="http://schemas.microsoft.com/office/drawing/2014/main" id="{6C685A44-7B21-4B0D-90B3-3CAC526BAFDA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295" name="Slide Number Placeholder 11">
            <a:extLst>
              <a:ext uri="{FF2B5EF4-FFF2-40B4-BE49-F238E27FC236}">
                <a16:creationId xmlns:a16="http://schemas.microsoft.com/office/drawing/2014/main" id="{B13BC094-46F9-48F1-8EC2-4B5D6BAE87ED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5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/>
      <p:bldP spid="216" grpId="0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124" name="Titel 7">
            <a:extLst>
              <a:ext uri="{FF2B5EF4-FFF2-40B4-BE49-F238E27FC236}">
                <a16:creationId xmlns:a16="http://schemas.microsoft.com/office/drawing/2014/main" id="{01821AC1-AA79-47A1-ACB6-66BC7E208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33861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26" name="Tijdelijke aanduiding voor grafiek 12">
            <a:extLst>
              <a:ext uri="{FF2B5EF4-FFF2-40B4-BE49-F238E27FC236}">
                <a16:creationId xmlns:a16="http://schemas.microsoft.com/office/drawing/2014/main" id="{233DB07F-55ED-4B19-AE17-43C63620F3D3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8156" y="1193925"/>
            <a:ext cx="8033861" cy="3174839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grafiek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8" name="Tijdelijke aanduiding voor verticale tekst 2">
            <a:extLst>
              <a:ext uri="{FF2B5EF4-FFF2-40B4-BE49-F238E27FC236}">
                <a16:creationId xmlns:a16="http://schemas.microsoft.com/office/drawing/2014/main" id="{D9A166C3-E044-4205-B32E-FF42C7D70F9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0" name="Footer Placeholder 10">
            <a:extLst>
              <a:ext uri="{FF2B5EF4-FFF2-40B4-BE49-F238E27FC236}">
                <a16:creationId xmlns:a16="http://schemas.microsoft.com/office/drawing/2014/main" id="{3AC3DD11-B80B-4AE7-8E95-00410610174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2364641F-4E64-479E-A91B-DEAF586F2580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41ABC7DF-2EC3-47DB-B108-895A2D64BAE5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3" name="Date Placeholder 9">
            <a:extLst>
              <a:ext uri="{FF2B5EF4-FFF2-40B4-BE49-F238E27FC236}">
                <a16:creationId xmlns:a16="http://schemas.microsoft.com/office/drawing/2014/main" id="{C369A366-8563-425E-907F-2E254998C798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84" name="Slide Number Placeholder 11">
            <a:extLst>
              <a:ext uri="{FF2B5EF4-FFF2-40B4-BE49-F238E27FC236}">
                <a16:creationId xmlns:a16="http://schemas.microsoft.com/office/drawing/2014/main" id="{B46BFFCB-603F-40FC-9123-AEA667CCDE7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4575616" y="504425"/>
            <a:ext cx="3925558" cy="3864339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tabel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73" name="Tijdelijke aanduiding voor verticale tekst 2">
            <a:extLst>
              <a:ext uri="{FF2B5EF4-FFF2-40B4-BE49-F238E27FC236}">
                <a16:creationId xmlns:a16="http://schemas.microsoft.com/office/drawing/2014/main" id="{9F707B79-4C9A-4A88-80AA-9855E23BF34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02989" y="1193925"/>
            <a:ext cx="3716699" cy="3168684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74" name="Titel 7">
            <a:extLst>
              <a:ext uri="{FF2B5EF4-FFF2-40B4-BE49-F238E27FC236}">
                <a16:creationId xmlns:a16="http://schemas.microsoft.com/office/drawing/2014/main" id="{122BADB8-5BC2-4B2A-84D1-977C3BFEB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3741532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1F4C9EE6-58EE-48A8-8223-9D9A9F0C0D9F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2" name="Footer Placeholder 10">
            <a:extLst>
              <a:ext uri="{FF2B5EF4-FFF2-40B4-BE49-F238E27FC236}">
                <a16:creationId xmlns:a16="http://schemas.microsoft.com/office/drawing/2014/main" id="{E1EA89F6-FEBE-4D2C-8E99-8EC6AAE135D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56A729C2-11E0-426C-9DCD-098B383F1D9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4" name="Tijdelijke aanduiding voor verticale tekst 2">
            <a:extLst>
              <a:ext uri="{FF2B5EF4-FFF2-40B4-BE49-F238E27FC236}">
                <a16:creationId xmlns:a16="http://schemas.microsoft.com/office/drawing/2014/main" id="{3BA5E6C2-2A18-412C-AAEE-6DE4BE992FEA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5" name="Date Placeholder 9">
            <a:extLst>
              <a:ext uri="{FF2B5EF4-FFF2-40B4-BE49-F238E27FC236}">
                <a16:creationId xmlns:a16="http://schemas.microsoft.com/office/drawing/2014/main" id="{A1FBF137-5AB5-443E-828B-AA88DD8D71BE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66" name="Slide Number Placeholder 11">
            <a:extLst>
              <a:ext uri="{FF2B5EF4-FFF2-40B4-BE49-F238E27FC236}">
                <a16:creationId xmlns:a16="http://schemas.microsoft.com/office/drawing/2014/main" id="{24BCE809-96BB-4576-968B-E3A5E73AD1B9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6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65" name="Titel 7">
            <a:extLst>
              <a:ext uri="{FF2B5EF4-FFF2-40B4-BE49-F238E27FC236}">
                <a16:creationId xmlns:a16="http://schemas.microsoft.com/office/drawing/2014/main" id="{2006B61E-B65A-46B9-9C6F-B669AC25A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66" name="Tijdelijke aanduiding voor tabel 8">
            <a:extLst>
              <a:ext uri="{FF2B5EF4-FFF2-40B4-BE49-F238E27FC236}">
                <a16:creationId xmlns:a16="http://schemas.microsoft.com/office/drawing/2014/main" id="{1F0061BE-F5D8-47FA-9584-905779CBA9B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78156" y="1193925"/>
            <a:ext cx="8023019" cy="3174839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tabel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2FA64508-CAED-403B-9125-5B4F7A20A88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5" name="Footer Placeholder 10">
            <a:extLst>
              <a:ext uri="{FF2B5EF4-FFF2-40B4-BE49-F238E27FC236}">
                <a16:creationId xmlns:a16="http://schemas.microsoft.com/office/drawing/2014/main" id="{BDA986AD-C0AC-4B51-9926-8EEBE1C7A47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26" name="Tijdelijke aanduiding voor verticale tekst 2">
            <a:extLst>
              <a:ext uri="{FF2B5EF4-FFF2-40B4-BE49-F238E27FC236}">
                <a16:creationId xmlns:a16="http://schemas.microsoft.com/office/drawing/2014/main" id="{830DFF5D-C091-4353-8281-CFEF85999A88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7" name="Tijdelijke aanduiding voor verticale tekst 2">
            <a:extLst>
              <a:ext uri="{FF2B5EF4-FFF2-40B4-BE49-F238E27FC236}">
                <a16:creationId xmlns:a16="http://schemas.microsoft.com/office/drawing/2014/main" id="{C4F1EC4B-B7F7-4D2C-B842-E63367FC07BC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8" name="Date Placeholder 9">
            <a:extLst>
              <a:ext uri="{FF2B5EF4-FFF2-40B4-BE49-F238E27FC236}">
                <a16:creationId xmlns:a16="http://schemas.microsoft.com/office/drawing/2014/main" id="{AE13700B-D243-491B-9380-65CC2506C24E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229" name="Slide Number Placeholder 11">
            <a:extLst>
              <a:ext uri="{FF2B5EF4-FFF2-40B4-BE49-F238E27FC236}">
                <a16:creationId xmlns:a16="http://schemas.microsoft.com/office/drawing/2014/main" id="{8DB9DFCD-EE5B-4D48-AD43-6E294AD9A87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249381"/>
            <a:ext cx="8902788" cy="3149132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7" name="Tijdelijke aanduiding voor afbeelding 256">
            <a:extLst>
              <a:ext uri="{FF2B5EF4-FFF2-40B4-BE49-F238E27FC236}">
                <a16:creationId xmlns:a16="http://schemas.microsoft.com/office/drawing/2014/main" id="{E4E4C9CE-C485-4F2F-A9BC-8D67BAB398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2540" y="241051"/>
            <a:ext cx="8914550" cy="209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254" name="Titel 7">
            <a:extLst>
              <a:ext uri="{FF2B5EF4-FFF2-40B4-BE49-F238E27FC236}">
                <a16:creationId xmlns:a16="http://schemas.microsoft.com/office/drawing/2014/main" id="{66069005-8A9E-4F44-9C62-E2D2E2C9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40" y="2807519"/>
            <a:ext cx="6421475" cy="590993"/>
          </a:xfrm>
        </p:spPr>
        <p:txBody>
          <a:bodyPr anchor="ctr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/>
              <a:t>Afsluiten met een call </a:t>
            </a:r>
            <a:r>
              <a:rPr lang="nl-NL" err="1"/>
              <a:t>to</a:t>
            </a:r>
            <a:r>
              <a:rPr lang="nl-NL"/>
              <a:t> action </a:t>
            </a:r>
          </a:p>
        </p:txBody>
      </p: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33A58133-E2FD-4D31-8710-A9E0B4100D8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5029" y="3476766"/>
            <a:ext cx="6405486" cy="433927"/>
          </a:xfrm>
        </p:spPr>
        <p:txBody>
          <a:bodyPr vert="horz" lIns="0" tIns="0" rIns="0" bIns="0"/>
          <a:lstStyle>
            <a:lvl1pPr marL="0" indent="0">
              <a:buNone/>
              <a:tabLst/>
              <a:defRPr sz="3300" cap="none" baseline="0">
                <a:solidFill>
                  <a:schemeClr val="accent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 dirty="0"/>
              <a:t>Of je kernboodschap</a:t>
            </a:r>
          </a:p>
        </p:txBody>
      </p:sp>
      <p:sp>
        <p:nvSpPr>
          <p:cNvPr id="106" name="Tijdelijke aanduiding voor verticale tekst 2">
            <a:extLst>
              <a:ext uri="{FF2B5EF4-FFF2-40B4-BE49-F238E27FC236}">
                <a16:creationId xmlns:a16="http://schemas.microsoft.com/office/drawing/2014/main" id="{771D5F00-ADF6-4846-A66C-938C2814198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0779" y="2116940"/>
            <a:ext cx="8902788" cy="225684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09081677-B82F-4602-9C61-8F41CD656540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6196721" y="4438968"/>
            <a:ext cx="2697248" cy="509865"/>
          </a:xfrm>
          <a:blipFill>
            <a:blip r:embed="rId2"/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30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7" grpId="0" uiExpand="1" build="p" animBg="1"/>
      <p:bldP spid="254" grpId="0"/>
      <p:bldP spid="25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Monitor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41280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29BBDFCE-5327-4E9F-9183-69F33B8FC253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85" name="Picture 55">
            <a:extLst>
              <a:ext uri="{FF2B5EF4-FFF2-40B4-BE49-F238E27FC236}">
                <a16:creationId xmlns:a16="http://schemas.microsoft.com/office/drawing/2014/main" id="{A1855E98-E2CA-43EE-B101-5EBF7FC7C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06" y="860786"/>
            <a:ext cx="5212789" cy="4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Tijdelijke aanduiding voor afbeelding 8">
            <a:extLst>
              <a:ext uri="{FF2B5EF4-FFF2-40B4-BE49-F238E27FC236}">
                <a16:creationId xmlns:a16="http://schemas.microsoft.com/office/drawing/2014/main" id="{8D285B8E-A978-4F55-AEB6-E265FB264E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75511" y="1147792"/>
            <a:ext cx="4790837" cy="2700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8DBBD-F01C-4760-82C3-D082F323D34E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D893C2DA-BA1E-48F1-9BC6-B260191CFA53}" type="datetime1">
              <a:rPr lang="nl-NL" smtClean="0"/>
              <a:t>2-9-2025</a:t>
            </a:fld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C3A2E-7EF5-486D-A73F-7507C7430781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68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50" descr="A screen shot of a computer&#10;&#10;Description automatically generated">
            <a:extLst>
              <a:ext uri="{FF2B5EF4-FFF2-40B4-BE49-F238E27FC236}">
                <a16:creationId xmlns:a16="http://schemas.microsoft.com/office/drawing/2014/main" id="{B6C9D808-CA5E-48E3-B7DD-E65E08965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31" y="574358"/>
            <a:ext cx="7122938" cy="4362798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Laptop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3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8" name="Tijdelijke aanduiding voor afbeelding 8">
            <a:extLst>
              <a:ext uri="{FF2B5EF4-FFF2-40B4-BE49-F238E27FC236}">
                <a16:creationId xmlns:a16="http://schemas.microsoft.com/office/drawing/2014/main" id="{8D285B8E-A978-4F55-AEB6-E265FB264E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67890" y="1189702"/>
            <a:ext cx="4806791" cy="3012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83" name="Titel 7">
            <a:extLst>
              <a:ext uri="{FF2B5EF4-FFF2-40B4-BE49-F238E27FC236}">
                <a16:creationId xmlns:a16="http://schemas.microsoft.com/office/drawing/2014/main" id="{BB4B173E-7BC6-4507-BF0C-3FA9496AF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41280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4" name="Footer Placeholder 10">
            <a:extLst>
              <a:ext uri="{FF2B5EF4-FFF2-40B4-BE49-F238E27FC236}">
                <a16:creationId xmlns:a16="http://schemas.microsoft.com/office/drawing/2014/main" id="{B7FC0C84-37BD-48BD-B3D1-A034B7D7067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5" name="Tijdelijke aanduiding voor verticale tekst 2">
            <a:extLst>
              <a:ext uri="{FF2B5EF4-FFF2-40B4-BE49-F238E27FC236}">
                <a16:creationId xmlns:a16="http://schemas.microsoft.com/office/drawing/2014/main" id="{B36DF7C6-2A26-468B-9450-BAE584199FC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A0B54AFD-F592-46B8-8652-BD353C4511E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9" name="Date Placeholder 9">
            <a:extLst>
              <a:ext uri="{FF2B5EF4-FFF2-40B4-BE49-F238E27FC236}">
                <a16:creationId xmlns:a16="http://schemas.microsoft.com/office/drawing/2014/main" id="{3655320D-426E-4535-B11B-911CF9132B0A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90" name="Slide Number Placeholder 11">
            <a:extLst>
              <a:ext uri="{FF2B5EF4-FFF2-40B4-BE49-F238E27FC236}">
                <a16:creationId xmlns:a16="http://schemas.microsoft.com/office/drawing/2014/main" id="{F4FEA1EA-3077-4E33-8510-095FB55AE6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2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83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E57FD2F1-3619-416B-B809-CD639DFCD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90" y="811530"/>
            <a:ext cx="2562820" cy="390525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Smartphone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3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72033581-084C-4384-8946-537820702D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68446" y="1022747"/>
            <a:ext cx="1612107" cy="3481388"/>
          </a:xfrm>
          <a:custGeom>
            <a:avLst/>
            <a:gdLst>
              <a:gd name="connsiteX0" fmla="*/ 192421 w 2149476"/>
              <a:gd name="connsiteY0" fmla="*/ 0 h 4641850"/>
              <a:gd name="connsiteX1" fmla="*/ 537311 w 2149476"/>
              <a:gd name="connsiteY1" fmla="*/ 0 h 4641850"/>
              <a:gd name="connsiteX2" fmla="*/ 528481 w 2149476"/>
              <a:gd name="connsiteY2" fmla="*/ 43736 h 4641850"/>
              <a:gd name="connsiteX3" fmla="*/ 528481 w 2149476"/>
              <a:gd name="connsiteY3" fmla="*/ 43735 h 4641850"/>
              <a:gd name="connsiteX4" fmla="*/ 528481 w 2149476"/>
              <a:gd name="connsiteY4" fmla="*/ 43736 h 4641850"/>
              <a:gd name="connsiteX5" fmla="*/ 528481 w 2149476"/>
              <a:gd name="connsiteY5" fmla="*/ 43736 h 4641850"/>
              <a:gd name="connsiteX6" fmla="*/ 537895 w 2149476"/>
              <a:gd name="connsiteY6" fmla="*/ 90362 h 4641850"/>
              <a:gd name="connsiteX7" fmla="*/ 648268 w 2149476"/>
              <a:gd name="connsiteY7" fmla="*/ 163522 h 4641850"/>
              <a:gd name="connsiteX8" fmla="*/ 1497720 w 2149476"/>
              <a:gd name="connsiteY8" fmla="*/ 163523 h 4641850"/>
              <a:gd name="connsiteX9" fmla="*/ 1617507 w 2149476"/>
              <a:gd name="connsiteY9" fmla="*/ 43736 h 4641850"/>
              <a:gd name="connsiteX10" fmla="*/ 1617508 w 2149476"/>
              <a:gd name="connsiteY10" fmla="*/ 43736 h 4641850"/>
              <a:gd name="connsiteX11" fmla="*/ 1608678 w 2149476"/>
              <a:gd name="connsiteY11" fmla="*/ 0 h 4641850"/>
              <a:gd name="connsiteX12" fmla="*/ 1957055 w 2149476"/>
              <a:gd name="connsiteY12" fmla="*/ 0 h 4641850"/>
              <a:gd name="connsiteX13" fmla="*/ 2149476 w 2149476"/>
              <a:gd name="connsiteY13" fmla="*/ 192421 h 4641850"/>
              <a:gd name="connsiteX14" fmla="*/ 2149476 w 2149476"/>
              <a:gd name="connsiteY14" fmla="*/ 4449429 h 4641850"/>
              <a:gd name="connsiteX15" fmla="*/ 1957055 w 2149476"/>
              <a:gd name="connsiteY15" fmla="*/ 4641850 h 4641850"/>
              <a:gd name="connsiteX16" fmla="*/ 192421 w 2149476"/>
              <a:gd name="connsiteY16" fmla="*/ 4641850 h 4641850"/>
              <a:gd name="connsiteX17" fmla="*/ 0 w 2149476"/>
              <a:gd name="connsiteY17" fmla="*/ 4449429 h 4641850"/>
              <a:gd name="connsiteX18" fmla="*/ 0 w 2149476"/>
              <a:gd name="connsiteY18" fmla="*/ 192421 h 4641850"/>
              <a:gd name="connsiteX19" fmla="*/ 192421 w 2149476"/>
              <a:gd name="connsiteY19" fmla="*/ 0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9476" h="4641850">
                <a:moveTo>
                  <a:pt x="192421" y="0"/>
                </a:moveTo>
                <a:lnTo>
                  <a:pt x="537311" y="0"/>
                </a:lnTo>
                <a:lnTo>
                  <a:pt x="528481" y="43736"/>
                </a:lnTo>
                <a:lnTo>
                  <a:pt x="528481" y="43735"/>
                </a:lnTo>
                <a:lnTo>
                  <a:pt x="528481" y="43736"/>
                </a:lnTo>
                <a:lnTo>
                  <a:pt x="528481" y="43736"/>
                </a:lnTo>
                <a:lnTo>
                  <a:pt x="537895" y="90362"/>
                </a:lnTo>
                <a:cubicBezTo>
                  <a:pt x="556079" y="133355"/>
                  <a:pt x="598651" y="163522"/>
                  <a:pt x="648268" y="163522"/>
                </a:cubicBezTo>
                <a:lnTo>
                  <a:pt x="1497720" y="163523"/>
                </a:lnTo>
                <a:cubicBezTo>
                  <a:pt x="1563877" y="163523"/>
                  <a:pt x="1617507" y="109893"/>
                  <a:pt x="1617507" y="43736"/>
                </a:cubicBezTo>
                <a:lnTo>
                  <a:pt x="1617508" y="43736"/>
                </a:lnTo>
                <a:lnTo>
                  <a:pt x="1608678" y="0"/>
                </a:lnTo>
                <a:lnTo>
                  <a:pt x="1957055" y="0"/>
                </a:lnTo>
                <a:cubicBezTo>
                  <a:pt x="2063326" y="0"/>
                  <a:pt x="2149476" y="86150"/>
                  <a:pt x="2149476" y="192421"/>
                </a:cubicBezTo>
                <a:lnTo>
                  <a:pt x="2149476" y="4449429"/>
                </a:lnTo>
                <a:cubicBezTo>
                  <a:pt x="2149476" y="4555700"/>
                  <a:pt x="2063326" y="4641850"/>
                  <a:pt x="1957055" y="4641850"/>
                </a:cubicBezTo>
                <a:lnTo>
                  <a:pt x="192421" y="4641850"/>
                </a:lnTo>
                <a:cubicBezTo>
                  <a:pt x="86150" y="4641850"/>
                  <a:pt x="0" y="4555700"/>
                  <a:pt x="0" y="4449429"/>
                </a:cubicBezTo>
                <a:lnTo>
                  <a:pt x="0" y="192421"/>
                </a:lnTo>
                <a:cubicBezTo>
                  <a:pt x="0" y="86150"/>
                  <a:pt x="86150" y="0"/>
                  <a:pt x="1924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67" name="Footer Placeholder 10">
            <a:extLst>
              <a:ext uri="{FF2B5EF4-FFF2-40B4-BE49-F238E27FC236}">
                <a16:creationId xmlns:a16="http://schemas.microsoft.com/office/drawing/2014/main" id="{3AD416C6-7F6B-4DA6-B28B-ACF0D4240D14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98" name="Tijdelijke aanduiding voor verticale tekst 2">
            <a:extLst>
              <a:ext uri="{FF2B5EF4-FFF2-40B4-BE49-F238E27FC236}">
                <a16:creationId xmlns:a16="http://schemas.microsoft.com/office/drawing/2014/main" id="{28C8AC04-D572-4F84-8A70-E8CCFDF4801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9" name="Tijdelijke aanduiding voor verticale tekst 2">
            <a:extLst>
              <a:ext uri="{FF2B5EF4-FFF2-40B4-BE49-F238E27FC236}">
                <a16:creationId xmlns:a16="http://schemas.microsoft.com/office/drawing/2014/main" id="{6077A442-0B2D-49BA-B50D-4FE37932280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0" name="Date Placeholder 9">
            <a:extLst>
              <a:ext uri="{FF2B5EF4-FFF2-40B4-BE49-F238E27FC236}">
                <a16:creationId xmlns:a16="http://schemas.microsoft.com/office/drawing/2014/main" id="{876F6FFA-7146-4431-9606-52A187A59573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301" name="Slide Number Placeholder 11">
            <a:extLst>
              <a:ext uri="{FF2B5EF4-FFF2-40B4-BE49-F238E27FC236}">
                <a16:creationId xmlns:a16="http://schemas.microsoft.com/office/drawing/2014/main" id="{726BF7C9-3B6E-401E-B11F-D06109FE75B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2" name="Tijdelijke aanduiding voor tekst 9">
            <a:extLst>
              <a:ext uri="{FF2B5EF4-FFF2-40B4-BE49-F238E27FC236}">
                <a16:creationId xmlns:a16="http://schemas.microsoft.com/office/drawing/2014/main" id="{EAEF7990-4EC8-660B-9971-22C6E8C714D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90335" y="1642963"/>
            <a:ext cx="1351829" cy="609378"/>
          </a:xfrm>
        </p:spPr>
        <p:txBody>
          <a:bodyPr/>
          <a:lstStyle>
            <a:lvl1pPr algn="r">
              <a:defRPr sz="1050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1500"/>
            </a:lvl4pPr>
            <a:lvl5pPr>
              <a:defRPr sz="105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99E9DC19-9C8B-A082-CD97-12ED858CA1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826" y="1385888"/>
            <a:ext cx="1900112" cy="210741"/>
          </a:xfrm>
        </p:spPr>
        <p:txBody>
          <a:bodyPr/>
          <a:lstStyle>
            <a:lvl1pPr algn="r">
              <a:defRPr sz="135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5" name="Tijdelijke aanduiding voor afbeelding 15">
            <a:extLst>
              <a:ext uri="{FF2B5EF4-FFF2-40B4-BE49-F238E27FC236}">
                <a16:creationId xmlns:a16="http://schemas.microsoft.com/office/drawing/2014/main" id="{63531BBF-B557-6B99-38D2-E6858FFC412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692401" y="1506607"/>
            <a:ext cx="667941" cy="66794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DB2AC829-629B-ACB3-6A37-45D4632FC04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90335" y="2560397"/>
            <a:ext cx="1351829" cy="609378"/>
          </a:xfrm>
        </p:spPr>
        <p:txBody>
          <a:bodyPr/>
          <a:lstStyle>
            <a:lvl1pPr algn="r">
              <a:defRPr sz="1050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1500"/>
            </a:lvl4pPr>
            <a:lvl5pPr>
              <a:defRPr sz="105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F5658B08-8D98-6908-B1D9-9896A82BA08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7826" y="2303321"/>
            <a:ext cx="1900112" cy="210741"/>
          </a:xfrm>
        </p:spPr>
        <p:txBody>
          <a:bodyPr/>
          <a:lstStyle>
            <a:lvl1pPr algn="r">
              <a:defRPr sz="135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0" name="Tijdelijke aanduiding voor afbeelding 15">
            <a:extLst>
              <a:ext uri="{FF2B5EF4-FFF2-40B4-BE49-F238E27FC236}">
                <a16:creationId xmlns:a16="http://schemas.microsoft.com/office/drawing/2014/main" id="{C43F5B08-BBAE-76E2-1737-383867577C8C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92401" y="2424041"/>
            <a:ext cx="667941" cy="66794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63B39240-CE6D-0A02-ED08-4B44C8EBC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90335" y="3493179"/>
            <a:ext cx="1351829" cy="609378"/>
          </a:xfrm>
        </p:spPr>
        <p:txBody>
          <a:bodyPr/>
          <a:lstStyle>
            <a:lvl1pPr algn="r">
              <a:defRPr sz="1050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1500"/>
            </a:lvl4pPr>
            <a:lvl5pPr>
              <a:defRPr sz="105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22" name="Tijdelijke aanduiding voor tekst 13">
            <a:extLst>
              <a:ext uri="{FF2B5EF4-FFF2-40B4-BE49-F238E27FC236}">
                <a16:creationId xmlns:a16="http://schemas.microsoft.com/office/drawing/2014/main" id="{AEED12B7-89E6-0B13-5203-45C66B46F5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47826" y="3236104"/>
            <a:ext cx="1900112" cy="210741"/>
          </a:xfrm>
        </p:spPr>
        <p:txBody>
          <a:bodyPr/>
          <a:lstStyle>
            <a:lvl1pPr algn="r">
              <a:defRPr sz="135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3" name="Tijdelijke aanduiding voor afbeelding 15">
            <a:extLst>
              <a:ext uri="{FF2B5EF4-FFF2-40B4-BE49-F238E27FC236}">
                <a16:creationId xmlns:a16="http://schemas.microsoft.com/office/drawing/2014/main" id="{6A7B6801-DCFC-BBE2-35AB-F909283751E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2692401" y="3356823"/>
            <a:ext cx="667941" cy="66794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4" name="Tijdelijke aanduiding voor afbeelding 15">
            <a:extLst>
              <a:ext uri="{FF2B5EF4-FFF2-40B4-BE49-F238E27FC236}">
                <a16:creationId xmlns:a16="http://schemas.microsoft.com/office/drawing/2014/main" id="{682BE9FE-4304-EF96-4C49-5703E1844D0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791060" y="1506607"/>
            <a:ext cx="667941" cy="66794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5" name="Tijdelijke aanduiding voor afbeelding 15">
            <a:extLst>
              <a:ext uri="{FF2B5EF4-FFF2-40B4-BE49-F238E27FC236}">
                <a16:creationId xmlns:a16="http://schemas.microsoft.com/office/drawing/2014/main" id="{98962E2E-AEB5-7909-FBF9-96BC167EAB1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791060" y="2424041"/>
            <a:ext cx="667941" cy="66794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6" name="Tijdelijke aanduiding voor afbeelding 15">
            <a:extLst>
              <a:ext uri="{FF2B5EF4-FFF2-40B4-BE49-F238E27FC236}">
                <a16:creationId xmlns:a16="http://schemas.microsoft.com/office/drawing/2014/main" id="{D4C012C7-AE97-0162-1D36-7A182254DAB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791060" y="3356823"/>
            <a:ext cx="667941" cy="667941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Plaats hier een icoon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55048BCB-CE07-1E87-6817-9F4FF30C393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99056" y="1642963"/>
            <a:ext cx="1351829" cy="609378"/>
          </a:xfrm>
        </p:spPr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1500"/>
            </a:lvl4pPr>
            <a:lvl5pPr>
              <a:defRPr sz="105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28" name="Tijdelijke aanduiding voor tekst 13">
            <a:extLst>
              <a:ext uri="{FF2B5EF4-FFF2-40B4-BE49-F238E27FC236}">
                <a16:creationId xmlns:a16="http://schemas.microsoft.com/office/drawing/2014/main" id="{94100B94-C49E-67BE-CADB-784E8BBC106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99056" y="1385888"/>
            <a:ext cx="1811018" cy="210741"/>
          </a:xfrm>
        </p:spPr>
        <p:txBody>
          <a:bodyPr/>
          <a:lstStyle>
            <a:lvl1pPr algn="l">
              <a:defRPr sz="135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2FEDA034-49EA-CD58-215C-FE11E0D0EBF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599056" y="2560397"/>
            <a:ext cx="1351829" cy="609378"/>
          </a:xfrm>
        </p:spPr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1500"/>
            </a:lvl4pPr>
            <a:lvl5pPr>
              <a:defRPr sz="105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30" name="Tijdelijke aanduiding voor tekst 13">
            <a:extLst>
              <a:ext uri="{FF2B5EF4-FFF2-40B4-BE49-F238E27FC236}">
                <a16:creationId xmlns:a16="http://schemas.microsoft.com/office/drawing/2014/main" id="{7820BAB9-51DF-3259-AB63-1D6A31EC1E6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599056" y="2303321"/>
            <a:ext cx="1811018" cy="210741"/>
          </a:xfrm>
        </p:spPr>
        <p:txBody>
          <a:bodyPr/>
          <a:lstStyle>
            <a:lvl1pPr algn="l">
              <a:defRPr sz="135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52F250E9-D359-C95C-39CC-4FDE388AA9B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599056" y="3493179"/>
            <a:ext cx="1351829" cy="609378"/>
          </a:xfrm>
        </p:spPr>
        <p:txBody>
          <a:bodyPr/>
          <a:lstStyle>
            <a:lvl1pPr algn="l">
              <a:defRPr sz="1050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1500"/>
            </a:lvl4pPr>
            <a:lvl5pPr>
              <a:defRPr sz="1050"/>
            </a:lvl5pPr>
          </a:lstStyle>
          <a:p>
            <a:pPr lvl="0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consectetuer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</a:p>
        </p:txBody>
      </p:sp>
      <p:sp>
        <p:nvSpPr>
          <p:cNvPr id="64" name="Tijdelijke aanduiding voor tekst 13">
            <a:extLst>
              <a:ext uri="{FF2B5EF4-FFF2-40B4-BE49-F238E27FC236}">
                <a16:creationId xmlns:a16="http://schemas.microsoft.com/office/drawing/2014/main" id="{0A7EBB15-E6FD-FEA2-FA66-2287E0D52A0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599056" y="3236104"/>
            <a:ext cx="1811018" cy="210741"/>
          </a:xfrm>
        </p:spPr>
        <p:txBody>
          <a:bodyPr/>
          <a:lstStyle>
            <a:lvl1pPr algn="l">
              <a:defRPr sz="1350">
                <a:solidFill>
                  <a:schemeClr val="accent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96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1" grpId="0" animBg="1"/>
      <p:bldP spid="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/>
      <p:bldP spid="25" grpId="0"/>
      <p:bldP spid="26" grpId="0"/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3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ce83e3873_0_246"/>
          <p:cNvSpPr txBox="1">
            <a:spLocks noGrp="1"/>
          </p:cNvSpPr>
          <p:nvPr>
            <p:ph type="dt" idx="10"/>
          </p:nvPr>
        </p:nvSpPr>
        <p:spPr>
          <a:xfrm>
            <a:off x="628650" y="48184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ce83e3873_0_246"/>
          <p:cNvSpPr txBox="1">
            <a:spLocks noGrp="1"/>
          </p:cNvSpPr>
          <p:nvPr>
            <p:ph type="sldNum" idx="12"/>
          </p:nvPr>
        </p:nvSpPr>
        <p:spPr>
          <a:xfrm>
            <a:off x="6457950" y="48184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Google Shape;67;p20">
            <a:extLst>
              <a:ext uri="{FF2B5EF4-FFF2-40B4-BE49-F238E27FC236}">
                <a16:creationId xmlns:a16="http://schemas.microsoft.com/office/drawing/2014/main" id="{C77DE6FC-AED7-21A4-F951-C31DAE7A26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3760" y="248204"/>
            <a:ext cx="4602305" cy="2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rgbClr val="AA3C5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European Electronic Health Record Exchange Format">
            <a:extLst>
              <a:ext uri="{FF2B5EF4-FFF2-40B4-BE49-F238E27FC236}">
                <a16:creationId xmlns:a16="http://schemas.microsoft.com/office/drawing/2014/main" id="{32AD5718-B89F-70AA-4B5C-523B3F5A15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54" y="98441"/>
            <a:ext cx="578117" cy="5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825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Logo dia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5" name="Rechthoek 11">
            <a:extLst>
              <a:ext uri="{FF2B5EF4-FFF2-40B4-BE49-F238E27FC236}">
                <a16:creationId xmlns:a16="http://schemas.microsoft.com/office/drawing/2014/main" id="{5EFDF8FA-CC90-4A7A-96CB-74676AFC6985}"/>
              </a:ext>
            </a:extLst>
          </p:cNvPr>
          <p:cNvSpPr/>
          <p:nvPr userDrawn="1"/>
        </p:nvSpPr>
        <p:spPr>
          <a:xfrm>
            <a:off x="478155" y="1193007"/>
            <a:ext cx="2001621" cy="7560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95" name="Rechthoek 12">
            <a:extLst>
              <a:ext uri="{FF2B5EF4-FFF2-40B4-BE49-F238E27FC236}">
                <a16:creationId xmlns:a16="http://schemas.microsoft.com/office/drawing/2014/main" id="{AC01E0AE-255B-4CFB-AD6B-B396E5D03726}"/>
              </a:ext>
            </a:extLst>
          </p:cNvPr>
          <p:cNvSpPr/>
          <p:nvPr userDrawn="1"/>
        </p:nvSpPr>
        <p:spPr>
          <a:xfrm>
            <a:off x="2608660" y="1193007"/>
            <a:ext cx="2010012" cy="7580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98" name="Rechthoek 13">
            <a:extLst>
              <a:ext uri="{FF2B5EF4-FFF2-40B4-BE49-F238E27FC236}">
                <a16:creationId xmlns:a16="http://schemas.microsoft.com/office/drawing/2014/main" id="{47FE56E6-8971-4B3F-A158-883941B8C9F4}"/>
              </a:ext>
            </a:extLst>
          </p:cNvPr>
          <p:cNvSpPr/>
          <p:nvPr userDrawn="1"/>
        </p:nvSpPr>
        <p:spPr>
          <a:xfrm>
            <a:off x="4750085" y="1193007"/>
            <a:ext cx="2003325" cy="7537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99" name="Rechthoek 14">
            <a:extLst>
              <a:ext uri="{FF2B5EF4-FFF2-40B4-BE49-F238E27FC236}">
                <a16:creationId xmlns:a16="http://schemas.microsoft.com/office/drawing/2014/main" id="{CE136D70-C1DF-43B1-93E6-CF1CE9389570}"/>
              </a:ext>
            </a:extLst>
          </p:cNvPr>
          <p:cNvSpPr/>
          <p:nvPr userDrawn="1"/>
        </p:nvSpPr>
        <p:spPr>
          <a:xfrm>
            <a:off x="6884823" y="1193007"/>
            <a:ext cx="2003325" cy="7537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0" name="Rechthoek 15">
            <a:extLst>
              <a:ext uri="{FF2B5EF4-FFF2-40B4-BE49-F238E27FC236}">
                <a16:creationId xmlns:a16="http://schemas.microsoft.com/office/drawing/2014/main" id="{55476A87-57C9-4D92-BC96-8AD795B10151}"/>
              </a:ext>
            </a:extLst>
          </p:cNvPr>
          <p:cNvSpPr/>
          <p:nvPr userDrawn="1"/>
        </p:nvSpPr>
        <p:spPr>
          <a:xfrm>
            <a:off x="478155" y="2078135"/>
            <a:ext cx="2003553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1" name="Rechthoek 16">
            <a:extLst>
              <a:ext uri="{FF2B5EF4-FFF2-40B4-BE49-F238E27FC236}">
                <a16:creationId xmlns:a16="http://schemas.microsoft.com/office/drawing/2014/main" id="{EC3B6CD1-1DB6-4FB9-96E9-2344EB3F9212}"/>
              </a:ext>
            </a:extLst>
          </p:cNvPr>
          <p:cNvSpPr/>
          <p:nvPr userDrawn="1"/>
        </p:nvSpPr>
        <p:spPr>
          <a:xfrm>
            <a:off x="2608660" y="2078135"/>
            <a:ext cx="2005013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2" name="Rechthoek 17">
            <a:extLst>
              <a:ext uri="{FF2B5EF4-FFF2-40B4-BE49-F238E27FC236}">
                <a16:creationId xmlns:a16="http://schemas.microsoft.com/office/drawing/2014/main" id="{0EC7402F-FEEC-4C29-B4CC-ACD8E3ABD024}"/>
              </a:ext>
            </a:extLst>
          </p:cNvPr>
          <p:cNvSpPr/>
          <p:nvPr userDrawn="1"/>
        </p:nvSpPr>
        <p:spPr>
          <a:xfrm>
            <a:off x="4750084" y="2078135"/>
            <a:ext cx="2003324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3" name="Rechthoek 18">
            <a:extLst>
              <a:ext uri="{FF2B5EF4-FFF2-40B4-BE49-F238E27FC236}">
                <a16:creationId xmlns:a16="http://schemas.microsoft.com/office/drawing/2014/main" id="{DB052445-C81E-4535-9EE4-356D6C695E3D}"/>
              </a:ext>
            </a:extLst>
          </p:cNvPr>
          <p:cNvSpPr/>
          <p:nvPr userDrawn="1"/>
        </p:nvSpPr>
        <p:spPr>
          <a:xfrm>
            <a:off x="6884823" y="2078135"/>
            <a:ext cx="2003324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4" name="Rechthoek 19">
            <a:extLst>
              <a:ext uri="{FF2B5EF4-FFF2-40B4-BE49-F238E27FC236}">
                <a16:creationId xmlns:a16="http://schemas.microsoft.com/office/drawing/2014/main" id="{BE15E779-CA34-4A96-9B2E-7E7260BEA566}"/>
              </a:ext>
            </a:extLst>
          </p:cNvPr>
          <p:cNvSpPr/>
          <p:nvPr userDrawn="1"/>
        </p:nvSpPr>
        <p:spPr>
          <a:xfrm>
            <a:off x="478155" y="2959835"/>
            <a:ext cx="2001620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5" name="Rechthoek 20">
            <a:extLst>
              <a:ext uri="{FF2B5EF4-FFF2-40B4-BE49-F238E27FC236}">
                <a16:creationId xmlns:a16="http://schemas.microsoft.com/office/drawing/2014/main" id="{CE30C3F5-A0D4-4251-A615-57A34AFE9FD9}"/>
              </a:ext>
            </a:extLst>
          </p:cNvPr>
          <p:cNvSpPr/>
          <p:nvPr userDrawn="1"/>
        </p:nvSpPr>
        <p:spPr>
          <a:xfrm>
            <a:off x="2607920" y="2959835"/>
            <a:ext cx="200659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6" name="Rechthoek 21">
            <a:extLst>
              <a:ext uri="{FF2B5EF4-FFF2-40B4-BE49-F238E27FC236}">
                <a16:creationId xmlns:a16="http://schemas.microsoft.com/office/drawing/2014/main" id="{A440DF4B-DF67-4A56-92EB-3DC2A62FE58B}"/>
              </a:ext>
            </a:extLst>
          </p:cNvPr>
          <p:cNvSpPr/>
          <p:nvPr userDrawn="1"/>
        </p:nvSpPr>
        <p:spPr>
          <a:xfrm>
            <a:off x="4750084" y="2959835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7" name="Rechthoek 24">
            <a:extLst>
              <a:ext uri="{FF2B5EF4-FFF2-40B4-BE49-F238E27FC236}">
                <a16:creationId xmlns:a16="http://schemas.microsoft.com/office/drawing/2014/main" id="{0F8089E0-E463-4EA9-B90C-A29C2016B62F}"/>
              </a:ext>
            </a:extLst>
          </p:cNvPr>
          <p:cNvSpPr/>
          <p:nvPr userDrawn="1"/>
        </p:nvSpPr>
        <p:spPr>
          <a:xfrm>
            <a:off x="6884822" y="2959835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21" name="Tijdelijke aanduiding voor afbeelding 8">
            <a:extLst>
              <a:ext uri="{FF2B5EF4-FFF2-40B4-BE49-F238E27FC236}">
                <a16:creationId xmlns:a16="http://schemas.microsoft.com/office/drawing/2014/main" id="{0F287A25-ACAA-4572-85A5-41C1C9BBDC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7401" y="1276351"/>
            <a:ext cx="1846650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2" name="Tijdelijke aanduiding voor afbeelding 8">
            <a:extLst>
              <a:ext uri="{FF2B5EF4-FFF2-40B4-BE49-F238E27FC236}">
                <a16:creationId xmlns:a16="http://schemas.microsoft.com/office/drawing/2014/main" id="{B6417666-0F78-453D-AC91-A586FBD2486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9377" y="1276351"/>
            <a:ext cx="1845233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3" name="Tijdelijke aanduiding voor afbeelding 8">
            <a:extLst>
              <a:ext uri="{FF2B5EF4-FFF2-40B4-BE49-F238E27FC236}">
                <a16:creationId xmlns:a16="http://schemas.microsoft.com/office/drawing/2014/main" id="{AD518392-D309-462D-9512-B75FED782AB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827378" y="1276351"/>
            <a:ext cx="1848509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4" name="Tijdelijke aanduiding voor afbeelding 8">
            <a:extLst>
              <a:ext uri="{FF2B5EF4-FFF2-40B4-BE49-F238E27FC236}">
                <a16:creationId xmlns:a16="http://schemas.microsoft.com/office/drawing/2014/main" id="{AE7ABF36-45B0-4001-917B-2A55971058B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962116" y="1276351"/>
            <a:ext cx="1848509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5" name="Tijdelijke aanduiding voor afbeelding 8">
            <a:extLst>
              <a:ext uri="{FF2B5EF4-FFF2-40B4-BE49-F238E27FC236}">
                <a16:creationId xmlns:a16="http://schemas.microsoft.com/office/drawing/2014/main" id="{59BBA46C-CDFD-4EE8-87C1-64B373C1406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57400" y="2162343"/>
            <a:ext cx="1846650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6" name="Tijdelijke aanduiding voor afbeelding 8">
            <a:extLst>
              <a:ext uri="{FF2B5EF4-FFF2-40B4-BE49-F238E27FC236}">
                <a16:creationId xmlns:a16="http://schemas.microsoft.com/office/drawing/2014/main" id="{DB5DB668-BB5D-45A6-82A6-756BE53A3AE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689377" y="2162343"/>
            <a:ext cx="1845233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7" name="Tijdelijke aanduiding voor afbeelding 8">
            <a:extLst>
              <a:ext uri="{FF2B5EF4-FFF2-40B4-BE49-F238E27FC236}">
                <a16:creationId xmlns:a16="http://schemas.microsoft.com/office/drawing/2014/main" id="{9BB6A0B6-6F16-4F12-9A05-E3ABFAD010A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827377" y="2162343"/>
            <a:ext cx="1848510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8" name="Tijdelijke aanduiding voor afbeelding 8">
            <a:extLst>
              <a:ext uri="{FF2B5EF4-FFF2-40B4-BE49-F238E27FC236}">
                <a16:creationId xmlns:a16="http://schemas.microsoft.com/office/drawing/2014/main" id="{7426F7E9-492B-4AB2-A674-136E05FE34E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962116" y="2162343"/>
            <a:ext cx="1848509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9" name="Tijdelijke aanduiding voor afbeelding 8">
            <a:extLst>
              <a:ext uri="{FF2B5EF4-FFF2-40B4-BE49-F238E27FC236}">
                <a16:creationId xmlns:a16="http://schemas.microsoft.com/office/drawing/2014/main" id="{9B188242-658D-4F1A-97AB-69E0DDC0030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60047" y="304988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0" name="Tijdelijke aanduiding voor afbeelding 8">
            <a:extLst>
              <a:ext uri="{FF2B5EF4-FFF2-40B4-BE49-F238E27FC236}">
                <a16:creationId xmlns:a16="http://schemas.microsoft.com/office/drawing/2014/main" id="{A9F078A9-0024-4E24-B55B-0B3BDB8A95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706994" y="304988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1" name="Tijdelijke aanduiding voor afbeelding 8">
            <a:extLst>
              <a:ext uri="{FF2B5EF4-FFF2-40B4-BE49-F238E27FC236}">
                <a16:creationId xmlns:a16="http://schemas.microsoft.com/office/drawing/2014/main" id="{7D39AA92-9AE3-48F3-8AD4-51822C0FFAAF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853167" y="3049889"/>
            <a:ext cx="1820714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2" name="Tijdelijke aanduiding voor afbeelding 8">
            <a:extLst>
              <a:ext uri="{FF2B5EF4-FFF2-40B4-BE49-F238E27FC236}">
                <a16:creationId xmlns:a16="http://schemas.microsoft.com/office/drawing/2014/main" id="{30580482-794E-4C25-BAE5-C1D9D69A9BC4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962116" y="3049889"/>
            <a:ext cx="1848507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1" name="Rechthoek 19">
            <a:extLst>
              <a:ext uri="{FF2B5EF4-FFF2-40B4-BE49-F238E27FC236}">
                <a16:creationId xmlns:a16="http://schemas.microsoft.com/office/drawing/2014/main" id="{551EBA93-3AD8-432F-A343-0806D867A542}"/>
              </a:ext>
            </a:extLst>
          </p:cNvPr>
          <p:cNvSpPr/>
          <p:nvPr userDrawn="1"/>
        </p:nvSpPr>
        <p:spPr>
          <a:xfrm>
            <a:off x="478155" y="3846774"/>
            <a:ext cx="2001620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2" name="Rechthoek 20">
            <a:extLst>
              <a:ext uri="{FF2B5EF4-FFF2-40B4-BE49-F238E27FC236}">
                <a16:creationId xmlns:a16="http://schemas.microsoft.com/office/drawing/2014/main" id="{50F7DF39-789E-4F7D-AA23-1C614C45EFB8}"/>
              </a:ext>
            </a:extLst>
          </p:cNvPr>
          <p:cNvSpPr/>
          <p:nvPr userDrawn="1"/>
        </p:nvSpPr>
        <p:spPr>
          <a:xfrm>
            <a:off x="2607920" y="3846774"/>
            <a:ext cx="200659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3" name="Rechthoek 21">
            <a:extLst>
              <a:ext uri="{FF2B5EF4-FFF2-40B4-BE49-F238E27FC236}">
                <a16:creationId xmlns:a16="http://schemas.microsoft.com/office/drawing/2014/main" id="{2E060356-22FA-4767-96E4-10786C9BB2FE}"/>
              </a:ext>
            </a:extLst>
          </p:cNvPr>
          <p:cNvSpPr/>
          <p:nvPr userDrawn="1"/>
        </p:nvSpPr>
        <p:spPr>
          <a:xfrm>
            <a:off x="4750084" y="3846774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4" name="Rechthoek 24">
            <a:extLst>
              <a:ext uri="{FF2B5EF4-FFF2-40B4-BE49-F238E27FC236}">
                <a16:creationId xmlns:a16="http://schemas.microsoft.com/office/drawing/2014/main" id="{F88E3B02-66C4-493E-9836-0C5A9FA29FA8}"/>
              </a:ext>
            </a:extLst>
          </p:cNvPr>
          <p:cNvSpPr/>
          <p:nvPr userDrawn="1"/>
        </p:nvSpPr>
        <p:spPr>
          <a:xfrm>
            <a:off x="6884822" y="3846774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5" name="Tijdelijke aanduiding voor afbeelding 8">
            <a:extLst>
              <a:ext uri="{FF2B5EF4-FFF2-40B4-BE49-F238E27FC236}">
                <a16:creationId xmlns:a16="http://schemas.microsoft.com/office/drawing/2014/main" id="{4AB77812-63EF-4604-81D1-E7C1FD37AED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60047" y="393682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6" name="Tijdelijke aanduiding voor afbeelding 8">
            <a:extLst>
              <a:ext uri="{FF2B5EF4-FFF2-40B4-BE49-F238E27FC236}">
                <a16:creationId xmlns:a16="http://schemas.microsoft.com/office/drawing/2014/main" id="{58B66DC9-2A67-48CB-B86D-96C2988AFBE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706994" y="393682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7" name="Tijdelijke aanduiding voor afbeelding 8">
            <a:extLst>
              <a:ext uri="{FF2B5EF4-FFF2-40B4-BE49-F238E27FC236}">
                <a16:creationId xmlns:a16="http://schemas.microsoft.com/office/drawing/2014/main" id="{FEAEFFBD-A04D-4E2B-9083-7989C94C589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853167" y="3936829"/>
            <a:ext cx="1820714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8" name="Tijdelijke aanduiding voor afbeelding 8">
            <a:extLst>
              <a:ext uri="{FF2B5EF4-FFF2-40B4-BE49-F238E27FC236}">
                <a16:creationId xmlns:a16="http://schemas.microsoft.com/office/drawing/2014/main" id="{03D519FD-FC10-4ABC-AE82-B5901FFE521F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962116" y="3936829"/>
            <a:ext cx="1848507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09" name="Footer Placeholder 10">
            <a:extLst>
              <a:ext uri="{FF2B5EF4-FFF2-40B4-BE49-F238E27FC236}">
                <a16:creationId xmlns:a16="http://schemas.microsoft.com/office/drawing/2014/main" id="{DC8BEA40-44DD-49E4-A632-EE8EA22230D3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FFE36784-38B1-4B14-9394-642947283C41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AFCD37A9-6626-4154-9EE8-19636E5A0D7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F0895E79-4298-488B-B43C-DFB53E541663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113" name="Slide Number Placeholder 11">
            <a:extLst>
              <a:ext uri="{FF2B5EF4-FFF2-40B4-BE49-F238E27FC236}">
                <a16:creationId xmlns:a16="http://schemas.microsoft.com/office/drawing/2014/main" id="{F7FC53FE-B6B2-4D15-A88D-40B78B1B470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6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22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2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5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/>
      <p:bldP spid="248" grpId="1"/>
      <p:bldP spid="249" grpId="0"/>
      <p:bldP spid="249" grpId="1"/>
      <p:bldP spid="250" grpId="0"/>
      <p:bldP spid="250" grpId="1"/>
      <p:bldP spid="251" grpId="0"/>
      <p:bldP spid="251" grpId="1"/>
      <p:bldP spid="252" grpId="0"/>
      <p:bldP spid="252" grpId="1"/>
      <p:bldP spid="221" grpId="0" animBg="1"/>
      <p:bldP spid="222" grpId="0" animBg="1"/>
      <p:bldP spid="223" grpId="0" animBg="1"/>
      <p:bldP spid="224" grpId="0" animBg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rappor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INSTRUCTIE">
            <a:extLst>
              <a:ext uri="{FF2B5EF4-FFF2-40B4-BE49-F238E27FC236}">
                <a16:creationId xmlns:a16="http://schemas.microsoft.com/office/drawing/2014/main" id="{7BC11B29-E1A1-420F-9919-FEE9E226E3C5}"/>
              </a:ext>
            </a:extLst>
          </p:cNvPr>
          <p:cNvGrpSpPr/>
          <p:nvPr userDrawn="1"/>
        </p:nvGrpSpPr>
        <p:grpSpPr>
          <a:xfrm>
            <a:off x="8063" y="-1224657"/>
            <a:ext cx="2634905" cy="1096928"/>
            <a:chOff x="5846" y="7033211"/>
            <a:chExt cx="3513207" cy="1577390"/>
          </a:xfrm>
        </p:grpSpPr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C1D90A4B-330B-488C-B3B6-C7B2558B539F}"/>
                </a:ext>
              </a:extLst>
            </p:cNvPr>
            <p:cNvSpPr/>
            <p:nvPr userDrawn="1"/>
          </p:nvSpPr>
          <p:spPr>
            <a:xfrm>
              <a:off x="5846" y="7033211"/>
              <a:ext cx="3513207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Smileys toevoegen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4D6FE57D-5B3C-4B01-917A-0F0D034BF4CE}"/>
                </a:ext>
              </a:extLst>
            </p:cNvPr>
            <p:cNvSpPr/>
            <p:nvPr userDrawn="1"/>
          </p:nvSpPr>
          <p:spPr>
            <a:xfrm>
              <a:off x="198872" y="7481552"/>
              <a:ext cx="2322719" cy="5227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je smiley en sleep die in het gewenste vakje. Dit vakje is niet zichtbaar in de presentatie modus.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766CD23-7166-44A2-91B2-54BBBB5BB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6B8603-4E85-4F0E-BE65-788084EEB5BC}"/>
              </a:ext>
            </a:extLst>
          </p:cNvPr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Projectrapportage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06AC4DE2-38A4-4AE7-92C2-D4271C887C74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78153" y="1215615"/>
            <a:ext cx="1313621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Datum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4BA5D821-F263-416E-A92B-A325F53A1604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843266" y="1215615"/>
            <a:ext cx="3770779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Toelichting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C723D162-9881-408D-9F28-D1E8BC92AE8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78152" y="1460143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3D8259A4-F0A3-407F-991C-8BC36D14DA60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478152" y="1663869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2B2CB8F5-AF89-49BF-90AD-AF84C1BBA8A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478152" y="1856155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26737303-F297-43EA-B0CB-9A6015B43154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478152" y="2059880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60642CE6-A37E-4EF4-B6F9-ECB6B0CBF4CF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478152" y="2263606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E57499E-AFBD-4FCB-8DD6-DC0104301C32}"/>
              </a:ext>
            </a:extLst>
          </p:cNvPr>
          <p:cNvSpPr>
            <a:spLocks noGrp="1"/>
          </p:cNvSpPr>
          <p:nvPr>
            <p:ph type="body" orient="vert" idx="57" hasCustomPrompt="1"/>
          </p:nvPr>
        </p:nvSpPr>
        <p:spPr>
          <a:xfrm flipV="1">
            <a:off x="472570" y="1627860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30928E2B-7BD2-4D0E-BC43-69A5C90E375E}"/>
              </a:ext>
            </a:extLst>
          </p:cNvPr>
          <p:cNvSpPr>
            <a:spLocks noGrp="1"/>
          </p:cNvSpPr>
          <p:nvPr>
            <p:ph type="body" orient="vert" idx="58" hasCustomPrompt="1"/>
          </p:nvPr>
        </p:nvSpPr>
        <p:spPr>
          <a:xfrm flipV="1">
            <a:off x="472570" y="1827020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0AED95DF-239A-4B85-8A30-3D892BDC2168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 flipV="1">
            <a:off x="472570" y="2023871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0" name="Tijdelijke aanduiding voor verticale tekst 2">
            <a:extLst>
              <a:ext uri="{FF2B5EF4-FFF2-40B4-BE49-F238E27FC236}">
                <a16:creationId xmlns:a16="http://schemas.microsoft.com/office/drawing/2014/main" id="{E05A55B6-1761-4820-B53D-3EDDE5B5C407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 flipV="1">
            <a:off x="472570" y="2228932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4CEC28EC-8D2B-4FF8-A0F8-D7B1AB879AF4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478152" y="2467599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8BDEA7E0-8881-42B0-BBB1-B44C11C5D421}"/>
              </a:ext>
            </a:extLst>
          </p:cNvPr>
          <p:cNvSpPr>
            <a:spLocks noGrp="1"/>
          </p:cNvSpPr>
          <p:nvPr>
            <p:ph type="body" orient="vert" idx="62" hasCustomPrompt="1"/>
          </p:nvPr>
        </p:nvSpPr>
        <p:spPr>
          <a:xfrm>
            <a:off x="478152" y="2671324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84A11664-D006-437F-B598-7F3136ED59E8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 flipV="1">
            <a:off x="472570" y="2432925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EAAD8029-07AD-44F6-920C-ED6D5E43A502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 flipV="1">
            <a:off x="472570" y="2636651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45D01270-D48C-438D-A5BE-15E404A370D1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1843267" y="1460143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Tekst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C4FC68F4-C0E8-4664-B291-277903D1A0F7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1843267" y="1663869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8" name="Tijdelijke aanduiding voor verticale tekst 2">
            <a:extLst>
              <a:ext uri="{FF2B5EF4-FFF2-40B4-BE49-F238E27FC236}">
                <a16:creationId xmlns:a16="http://schemas.microsoft.com/office/drawing/2014/main" id="{C818CC1E-7C8B-4333-819E-9DAFDBBF4FFE}"/>
              </a:ext>
            </a:extLst>
          </p:cNvPr>
          <p:cNvSpPr>
            <a:spLocks noGrp="1"/>
          </p:cNvSpPr>
          <p:nvPr>
            <p:ph type="body" orient="vert" idx="67" hasCustomPrompt="1"/>
          </p:nvPr>
        </p:nvSpPr>
        <p:spPr>
          <a:xfrm>
            <a:off x="1843267" y="1856155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EF85C978-C549-4754-9486-9AFDCE0402CB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843267" y="2059880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0" name="Tijdelijke aanduiding voor verticale tekst 2">
            <a:extLst>
              <a:ext uri="{FF2B5EF4-FFF2-40B4-BE49-F238E27FC236}">
                <a16:creationId xmlns:a16="http://schemas.microsoft.com/office/drawing/2014/main" id="{B7DC106A-2B06-41A4-959F-7FB87DB44251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843267" y="2263606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1" name="Tijdelijke aanduiding voor verticale tekst 2">
            <a:extLst>
              <a:ext uri="{FF2B5EF4-FFF2-40B4-BE49-F238E27FC236}">
                <a16:creationId xmlns:a16="http://schemas.microsoft.com/office/drawing/2014/main" id="{538EED7E-3759-4DDD-87D1-407A41993B1B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843267" y="2467599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476821F6-D850-474B-A5AB-5D52868F1555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843267" y="2671324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0B67B8B7-C83F-4969-8D81-5895A917013A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478151" y="1051996"/>
            <a:ext cx="864632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928B3E9B-3247-4261-8641-BFCD19C3C087}"/>
              </a:ext>
            </a:extLst>
          </p:cNvPr>
          <p:cNvSpPr>
            <a:spLocks noGrp="1"/>
          </p:cNvSpPr>
          <p:nvPr>
            <p:ph type="body" orient="vert" idx="73" hasCustomPrompt="1"/>
          </p:nvPr>
        </p:nvSpPr>
        <p:spPr>
          <a:xfrm>
            <a:off x="471721" y="3169808"/>
            <a:ext cx="871065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35" name="Tijdelijke aanduiding voor verticale tekst 2">
            <a:extLst>
              <a:ext uri="{FF2B5EF4-FFF2-40B4-BE49-F238E27FC236}">
                <a16:creationId xmlns:a16="http://schemas.microsoft.com/office/drawing/2014/main" id="{A06658A8-EA2F-46E9-BB8A-4EB1716541E9}"/>
              </a:ext>
            </a:extLst>
          </p:cNvPr>
          <p:cNvSpPr>
            <a:spLocks noGrp="1"/>
          </p:cNvSpPr>
          <p:nvPr>
            <p:ph type="body" orient="vert" idx="74" hasCustomPrompt="1"/>
          </p:nvPr>
        </p:nvSpPr>
        <p:spPr>
          <a:xfrm>
            <a:off x="1392382" y="3169808"/>
            <a:ext cx="2122841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Omschrijving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67D14668-F42D-430D-9F42-AD374D9C4CDD}"/>
              </a:ext>
            </a:extLst>
          </p:cNvPr>
          <p:cNvSpPr>
            <a:spLocks noGrp="1"/>
          </p:cNvSpPr>
          <p:nvPr>
            <p:ph type="body" orient="vert" idx="75" hasCustomPrompt="1"/>
          </p:nvPr>
        </p:nvSpPr>
        <p:spPr>
          <a:xfrm>
            <a:off x="471719" y="3413966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E9A1CCC9-95E5-420E-8356-EBA7F2202A90}"/>
              </a:ext>
            </a:extLst>
          </p:cNvPr>
          <p:cNvSpPr>
            <a:spLocks noGrp="1"/>
          </p:cNvSpPr>
          <p:nvPr>
            <p:ph type="body" orient="vert" idx="76" hasCustomPrompt="1"/>
          </p:nvPr>
        </p:nvSpPr>
        <p:spPr>
          <a:xfrm>
            <a:off x="471719" y="3617692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4F2537C0-2BE9-4E0B-8EF3-D6FE664E346B}"/>
              </a:ext>
            </a:extLst>
          </p:cNvPr>
          <p:cNvSpPr>
            <a:spLocks noGrp="1"/>
          </p:cNvSpPr>
          <p:nvPr>
            <p:ph type="body" orient="vert" idx="77" hasCustomPrompt="1"/>
          </p:nvPr>
        </p:nvSpPr>
        <p:spPr>
          <a:xfrm flipV="1">
            <a:off x="472570" y="3583787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3F43F3E0-8250-48F2-8F2D-2F6517E6963F}"/>
              </a:ext>
            </a:extLst>
          </p:cNvPr>
          <p:cNvSpPr>
            <a:spLocks noGrp="1"/>
          </p:cNvSpPr>
          <p:nvPr>
            <p:ph type="body" orient="vert" idx="78" hasCustomPrompt="1"/>
          </p:nvPr>
        </p:nvSpPr>
        <p:spPr>
          <a:xfrm flipV="1">
            <a:off x="472570" y="3784670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E06AC4F3-AD6C-4967-80E9-E56765CD5457}"/>
              </a:ext>
            </a:extLst>
          </p:cNvPr>
          <p:cNvSpPr>
            <a:spLocks noGrp="1"/>
          </p:cNvSpPr>
          <p:nvPr>
            <p:ph type="body" orient="vert" idx="79" hasCustomPrompt="1"/>
          </p:nvPr>
        </p:nvSpPr>
        <p:spPr>
          <a:xfrm>
            <a:off x="1388645" y="3413966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D88008E6-3419-443A-82CF-F0035052F625}"/>
              </a:ext>
            </a:extLst>
          </p:cNvPr>
          <p:cNvSpPr>
            <a:spLocks noGrp="1"/>
          </p:cNvSpPr>
          <p:nvPr>
            <p:ph type="body" orient="vert" idx="80" hasCustomPrompt="1"/>
          </p:nvPr>
        </p:nvSpPr>
        <p:spPr>
          <a:xfrm>
            <a:off x="1388645" y="3617692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C7073131-9FA4-44D3-9BD8-4E26BCDAF291}"/>
              </a:ext>
            </a:extLst>
          </p:cNvPr>
          <p:cNvSpPr>
            <a:spLocks noGrp="1"/>
          </p:cNvSpPr>
          <p:nvPr>
            <p:ph type="body" orient="vert" idx="81" hasCustomPrompt="1"/>
          </p:nvPr>
        </p:nvSpPr>
        <p:spPr>
          <a:xfrm>
            <a:off x="471719" y="3006190"/>
            <a:ext cx="871065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1E921BE5-561D-4B29-AD6A-C410D20C9211}"/>
              </a:ext>
            </a:extLst>
          </p:cNvPr>
          <p:cNvSpPr>
            <a:spLocks noGrp="1"/>
          </p:cNvSpPr>
          <p:nvPr>
            <p:ph type="body" orient="vert" idx="82" hasCustomPrompt="1"/>
          </p:nvPr>
        </p:nvSpPr>
        <p:spPr>
          <a:xfrm>
            <a:off x="3562456" y="3173134"/>
            <a:ext cx="2051149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Maatregel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70E925F2-FEC9-4AEB-A9B4-99306E50191F}"/>
              </a:ext>
            </a:extLst>
          </p:cNvPr>
          <p:cNvSpPr>
            <a:spLocks noGrp="1"/>
          </p:cNvSpPr>
          <p:nvPr>
            <p:ph type="body" orient="vert" idx="83" hasCustomPrompt="1"/>
          </p:nvPr>
        </p:nvSpPr>
        <p:spPr>
          <a:xfrm>
            <a:off x="471719" y="3819681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715BB846-E967-4B75-B108-CE6508BDDD0E}"/>
              </a:ext>
            </a:extLst>
          </p:cNvPr>
          <p:cNvSpPr>
            <a:spLocks noGrp="1"/>
          </p:cNvSpPr>
          <p:nvPr>
            <p:ph type="body" orient="vert" idx="84" hasCustomPrompt="1"/>
          </p:nvPr>
        </p:nvSpPr>
        <p:spPr>
          <a:xfrm>
            <a:off x="471719" y="4023407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440C0FD5-DDF7-4344-AE88-4185067E9F30}"/>
              </a:ext>
            </a:extLst>
          </p:cNvPr>
          <p:cNvSpPr>
            <a:spLocks noGrp="1"/>
          </p:cNvSpPr>
          <p:nvPr>
            <p:ph type="body" orient="vert" idx="85" hasCustomPrompt="1"/>
          </p:nvPr>
        </p:nvSpPr>
        <p:spPr>
          <a:xfrm flipV="1">
            <a:off x="472570" y="3987398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29A47564-0158-4AA4-9561-948ADE1484CE}"/>
              </a:ext>
            </a:extLst>
          </p:cNvPr>
          <p:cNvSpPr>
            <a:spLocks noGrp="1"/>
          </p:cNvSpPr>
          <p:nvPr>
            <p:ph type="body" orient="vert" idx="86" hasCustomPrompt="1"/>
          </p:nvPr>
        </p:nvSpPr>
        <p:spPr>
          <a:xfrm flipV="1">
            <a:off x="472570" y="4191377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497E5D98-B283-498B-9417-E4D2CA94B065}"/>
              </a:ext>
            </a:extLst>
          </p:cNvPr>
          <p:cNvSpPr>
            <a:spLocks noGrp="1"/>
          </p:cNvSpPr>
          <p:nvPr>
            <p:ph type="body" orient="vert" idx="87" hasCustomPrompt="1"/>
          </p:nvPr>
        </p:nvSpPr>
        <p:spPr>
          <a:xfrm>
            <a:off x="1388645" y="3819681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3CA4C558-F4C3-4F34-BB6F-409B00F58A6B}"/>
              </a:ext>
            </a:extLst>
          </p:cNvPr>
          <p:cNvSpPr>
            <a:spLocks noGrp="1"/>
          </p:cNvSpPr>
          <p:nvPr>
            <p:ph type="body" orient="vert" idx="88" hasCustomPrompt="1"/>
          </p:nvPr>
        </p:nvSpPr>
        <p:spPr>
          <a:xfrm>
            <a:off x="1388645" y="4023407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0E8AC5D7-8A9B-48B9-9482-60644FF4DAEA}"/>
              </a:ext>
            </a:extLst>
          </p:cNvPr>
          <p:cNvSpPr>
            <a:spLocks noGrp="1"/>
          </p:cNvSpPr>
          <p:nvPr>
            <p:ph type="body" orient="vert" idx="89" hasCustomPrompt="1"/>
          </p:nvPr>
        </p:nvSpPr>
        <p:spPr>
          <a:xfrm>
            <a:off x="471719" y="4223501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D94FE5C9-3B96-40E0-B15C-3EE39D3A2C48}"/>
              </a:ext>
            </a:extLst>
          </p:cNvPr>
          <p:cNvSpPr>
            <a:spLocks noGrp="1"/>
          </p:cNvSpPr>
          <p:nvPr>
            <p:ph type="body" orient="vert" idx="90" hasCustomPrompt="1"/>
          </p:nvPr>
        </p:nvSpPr>
        <p:spPr>
          <a:xfrm>
            <a:off x="471719" y="4427227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4738EDCE-7307-4DF4-9335-58F7CC0E054B}"/>
              </a:ext>
            </a:extLst>
          </p:cNvPr>
          <p:cNvSpPr>
            <a:spLocks noGrp="1"/>
          </p:cNvSpPr>
          <p:nvPr>
            <p:ph type="body" orient="vert" idx="91" hasCustomPrompt="1"/>
          </p:nvPr>
        </p:nvSpPr>
        <p:spPr>
          <a:xfrm flipV="1">
            <a:off x="472570" y="4391218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54" name="Tijdelijke aanduiding voor verticale tekst 2">
            <a:extLst>
              <a:ext uri="{FF2B5EF4-FFF2-40B4-BE49-F238E27FC236}">
                <a16:creationId xmlns:a16="http://schemas.microsoft.com/office/drawing/2014/main" id="{5C70C64E-0322-4301-B396-82D07ECA3FF7}"/>
              </a:ext>
            </a:extLst>
          </p:cNvPr>
          <p:cNvSpPr>
            <a:spLocks noGrp="1"/>
          </p:cNvSpPr>
          <p:nvPr>
            <p:ph type="body" orient="vert" idx="93" hasCustomPrompt="1"/>
          </p:nvPr>
        </p:nvSpPr>
        <p:spPr>
          <a:xfrm>
            <a:off x="1388645" y="4223501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5212061D-571D-4E90-918B-CD6D33B46E27}"/>
              </a:ext>
            </a:extLst>
          </p:cNvPr>
          <p:cNvSpPr>
            <a:spLocks noGrp="1"/>
          </p:cNvSpPr>
          <p:nvPr>
            <p:ph type="body" orient="vert" idx="94" hasCustomPrompt="1"/>
          </p:nvPr>
        </p:nvSpPr>
        <p:spPr>
          <a:xfrm>
            <a:off x="1388645" y="4427227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B1401232-08F8-43C4-9AA4-2C5B55731FA9}"/>
              </a:ext>
            </a:extLst>
          </p:cNvPr>
          <p:cNvSpPr>
            <a:spLocks noGrp="1"/>
          </p:cNvSpPr>
          <p:nvPr>
            <p:ph type="body" orient="vert" idx="95" hasCustomPrompt="1"/>
          </p:nvPr>
        </p:nvSpPr>
        <p:spPr>
          <a:xfrm>
            <a:off x="3558721" y="3418453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8627533D-5173-42C8-B66A-BEEC323DA737}"/>
              </a:ext>
            </a:extLst>
          </p:cNvPr>
          <p:cNvSpPr>
            <a:spLocks noGrp="1"/>
          </p:cNvSpPr>
          <p:nvPr>
            <p:ph type="body" orient="vert" idx="96" hasCustomPrompt="1"/>
          </p:nvPr>
        </p:nvSpPr>
        <p:spPr>
          <a:xfrm>
            <a:off x="3558721" y="3622179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8" name="Tijdelijke aanduiding voor verticale tekst 2">
            <a:extLst>
              <a:ext uri="{FF2B5EF4-FFF2-40B4-BE49-F238E27FC236}">
                <a16:creationId xmlns:a16="http://schemas.microsoft.com/office/drawing/2014/main" id="{F5E03768-0413-474E-9CA2-110988DBC089}"/>
              </a:ext>
            </a:extLst>
          </p:cNvPr>
          <p:cNvSpPr>
            <a:spLocks noGrp="1"/>
          </p:cNvSpPr>
          <p:nvPr>
            <p:ph type="body" orient="vert" idx="97" hasCustomPrompt="1"/>
          </p:nvPr>
        </p:nvSpPr>
        <p:spPr>
          <a:xfrm>
            <a:off x="3558721" y="3824169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9" name="Tijdelijke aanduiding voor verticale tekst 2">
            <a:extLst>
              <a:ext uri="{FF2B5EF4-FFF2-40B4-BE49-F238E27FC236}">
                <a16:creationId xmlns:a16="http://schemas.microsoft.com/office/drawing/2014/main" id="{CB9225D8-9BA3-4E11-9AC1-91219CC84329}"/>
              </a:ext>
            </a:extLst>
          </p:cNvPr>
          <p:cNvSpPr>
            <a:spLocks noGrp="1"/>
          </p:cNvSpPr>
          <p:nvPr>
            <p:ph type="body" orient="vert" idx="98" hasCustomPrompt="1"/>
          </p:nvPr>
        </p:nvSpPr>
        <p:spPr>
          <a:xfrm>
            <a:off x="3558721" y="4027894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0" name="Tijdelijke aanduiding voor verticale tekst 2">
            <a:extLst>
              <a:ext uri="{FF2B5EF4-FFF2-40B4-BE49-F238E27FC236}">
                <a16:creationId xmlns:a16="http://schemas.microsoft.com/office/drawing/2014/main" id="{861AB842-D279-49B0-A262-5E981101382E}"/>
              </a:ext>
            </a:extLst>
          </p:cNvPr>
          <p:cNvSpPr>
            <a:spLocks noGrp="1"/>
          </p:cNvSpPr>
          <p:nvPr>
            <p:ph type="body" orient="vert" idx="99" hasCustomPrompt="1"/>
          </p:nvPr>
        </p:nvSpPr>
        <p:spPr>
          <a:xfrm>
            <a:off x="3558721" y="4227988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64A7EE9C-62A1-4B69-9059-64C4AB04AE9D}"/>
              </a:ext>
            </a:extLst>
          </p:cNvPr>
          <p:cNvSpPr>
            <a:spLocks noGrp="1"/>
          </p:cNvSpPr>
          <p:nvPr>
            <p:ph type="body" orient="vert" idx="100" hasCustomPrompt="1"/>
          </p:nvPr>
        </p:nvSpPr>
        <p:spPr>
          <a:xfrm>
            <a:off x="3558721" y="4431714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C7B04BCD-5283-4A60-8D05-7601251B5D81}"/>
              </a:ext>
            </a:extLst>
          </p:cNvPr>
          <p:cNvSpPr>
            <a:spLocks noGrp="1"/>
          </p:cNvSpPr>
          <p:nvPr>
            <p:ph type="body" orient="vert" idx="101" hasCustomPrompt="1"/>
          </p:nvPr>
        </p:nvSpPr>
        <p:spPr>
          <a:xfrm>
            <a:off x="5817372" y="1217259"/>
            <a:ext cx="1439325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Mijlpalenplanning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7A62E758-7ADD-4051-903C-70A727148BE0}"/>
              </a:ext>
            </a:extLst>
          </p:cNvPr>
          <p:cNvSpPr>
            <a:spLocks noGrp="1"/>
          </p:cNvSpPr>
          <p:nvPr>
            <p:ph type="body" orient="vert" idx="102" hasCustomPrompt="1"/>
          </p:nvPr>
        </p:nvSpPr>
        <p:spPr>
          <a:xfrm>
            <a:off x="7300733" y="1217259"/>
            <a:ext cx="591995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Eigenaar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DC13E700-2A45-48B1-8D05-31C02865448C}"/>
              </a:ext>
            </a:extLst>
          </p:cNvPr>
          <p:cNvSpPr>
            <a:spLocks noGrp="1"/>
          </p:cNvSpPr>
          <p:nvPr>
            <p:ph type="body" orient="vert" idx="103" hasCustomPrompt="1"/>
          </p:nvPr>
        </p:nvSpPr>
        <p:spPr>
          <a:xfrm>
            <a:off x="5817371" y="1461787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A2C0EB16-0897-4DED-AE4F-78E776CD1379}"/>
              </a:ext>
            </a:extLst>
          </p:cNvPr>
          <p:cNvSpPr>
            <a:spLocks noGrp="1"/>
          </p:cNvSpPr>
          <p:nvPr>
            <p:ph type="body" orient="vert" idx="104" hasCustomPrompt="1"/>
          </p:nvPr>
        </p:nvSpPr>
        <p:spPr>
          <a:xfrm>
            <a:off x="5817371" y="1665513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6" name="Tijdelijke aanduiding voor verticale tekst 2">
            <a:extLst>
              <a:ext uri="{FF2B5EF4-FFF2-40B4-BE49-F238E27FC236}">
                <a16:creationId xmlns:a16="http://schemas.microsoft.com/office/drawing/2014/main" id="{B4497C66-A662-4FD9-A181-B0A431812651}"/>
              </a:ext>
            </a:extLst>
          </p:cNvPr>
          <p:cNvSpPr>
            <a:spLocks noGrp="1"/>
          </p:cNvSpPr>
          <p:nvPr>
            <p:ph type="body" orient="vert" idx="105" hasCustomPrompt="1"/>
          </p:nvPr>
        </p:nvSpPr>
        <p:spPr>
          <a:xfrm>
            <a:off x="5817371" y="1857799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7" name="Tijdelijke aanduiding voor verticale tekst 2">
            <a:extLst>
              <a:ext uri="{FF2B5EF4-FFF2-40B4-BE49-F238E27FC236}">
                <a16:creationId xmlns:a16="http://schemas.microsoft.com/office/drawing/2014/main" id="{BF49278D-EF85-4D55-9BB6-D25EF8895F36}"/>
              </a:ext>
            </a:extLst>
          </p:cNvPr>
          <p:cNvSpPr>
            <a:spLocks noGrp="1"/>
          </p:cNvSpPr>
          <p:nvPr>
            <p:ph type="body" orient="vert" idx="106" hasCustomPrompt="1"/>
          </p:nvPr>
        </p:nvSpPr>
        <p:spPr>
          <a:xfrm>
            <a:off x="5817371" y="2061524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CCDC44D3-A669-430E-A408-B0BF2EC1A6EE}"/>
              </a:ext>
            </a:extLst>
          </p:cNvPr>
          <p:cNvSpPr>
            <a:spLocks noGrp="1"/>
          </p:cNvSpPr>
          <p:nvPr>
            <p:ph type="body" orient="vert" idx="107" hasCustomPrompt="1"/>
          </p:nvPr>
        </p:nvSpPr>
        <p:spPr>
          <a:xfrm>
            <a:off x="5817371" y="2265250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9" name="Tijdelijke aanduiding voor verticale tekst 2">
            <a:extLst>
              <a:ext uri="{FF2B5EF4-FFF2-40B4-BE49-F238E27FC236}">
                <a16:creationId xmlns:a16="http://schemas.microsoft.com/office/drawing/2014/main" id="{21BCC5E1-A32E-4658-8CE7-6757F08DD227}"/>
              </a:ext>
            </a:extLst>
          </p:cNvPr>
          <p:cNvSpPr>
            <a:spLocks noGrp="1"/>
          </p:cNvSpPr>
          <p:nvPr>
            <p:ph type="body" orient="vert" idx="108" hasCustomPrompt="1"/>
          </p:nvPr>
        </p:nvSpPr>
        <p:spPr>
          <a:xfrm flipV="1">
            <a:off x="5831355" y="1629504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0" name="Tijdelijke aanduiding voor verticale tekst 2">
            <a:extLst>
              <a:ext uri="{FF2B5EF4-FFF2-40B4-BE49-F238E27FC236}">
                <a16:creationId xmlns:a16="http://schemas.microsoft.com/office/drawing/2014/main" id="{795E8DAD-FDE0-4ED6-BDC4-C57B10E89923}"/>
              </a:ext>
            </a:extLst>
          </p:cNvPr>
          <p:cNvSpPr>
            <a:spLocks noGrp="1"/>
          </p:cNvSpPr>
          <p:nvPr>
            <p:ph type="body" orient="vert" idx="109" hasCustomPrompt="1"/>
          </p:nvPr>
        </p:nvSpPr>
        <p:spPr>
          <a:xfrm flipV="1">
            <a:off x="5831355" y="1828663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B822A2D4-2927-4F9F-BD38-AE5D734023FD}"/>
              </a:ext>
            </a:extLst>
          </p:cNvPr>
          <p:cNvSpPr>
            <a:spLocks noGrp="1"/>
          </p:cNvSpPr>
          <p:nvPr>
            <p:ph type="body" orient="vert" idx="110" hasCustomPrompt="1"/>
          </p:nvPr>
        </p:nvSpPr>
        <p:spPr>
          <a:xfrm flipV="1">
            <a:off x="5831355" y="2025515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F7AA5959-EE99-4700-8CAF-6526304F74EE}"/>
              </a:ext>
            </a:extLst>
          </p:cNvPr>
          <p:cNvSpPr>
            <a:spLocks noGrp="1"/>
          </p:cNvSpPr>
          <p:nvPr>
            <p:ph type="body" orient="vert" idx="111" hasCustomPrompt="1"/>
          </p:nvPr>
        </p:nvSpPr>
        <p:spPr>
          <a:xfrm flipV="1">
            <a:off x="5831355" y="2230576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3" name="Tijdelijke aanduiding voor verticale tekst 2">
            <a:extLst>
              <a:ext uri="{FF2B5EF4-FFF2-40B4-BE49-F238E27FC236}">
                <a16:creationId xmlns:a16="http://schemas.microsoft.com/office/drawing/2014/main" id="{5EB9A133-08D0-44A3-8F98-3C67D9011876}"/>
              </a:ext>
            </a:extLst>
          </p:cNvPr>
          <p:cNvSpPr>
            <a:spLocks noGrp="1"/>
          </p:cNvSpPr>
          <p:nvPr>
            <p:ph type="body" orient="vert" idx="112" hasCustomPrompt="1"/>
          </p:nvPr>
        </p:nvSpPr>
        <p:spPr>
          <a:xfrm>
            <a:off x="5817371" y="2469243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4" name="Tijdelijke aanduiding voor verticale tekst 2">
            <a:extLst>
              <a:ext uri="{FF2B5EF4-FFF2-40B4-BE49-F238E27FC236}">
                <a16:creationId xmlns:a16="http://schemas.microsoft.com/office/drawing/2014/main" id="{BB25B180-B5C0-4EE9-9FB3-33F1FCBF859F}"/>
              </a:ext>
            </a:extLst>
          </p:cNvPr>
          <p:cNvSpPr>
            <a:spLocks noGrp="1"/>
          </p:cNvSpPr>
          <p:nvPr>
            <p:ph type="body" orient="vert" idx="113" hasCustomPrompt="1"/>
          </p:nvPr>
        </p:nvSpPr>
        <p:spPr>
          <a:xfrm>
            <a:off x="5817371" y="2672968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5" name="Tijdelijke aanduiding voor verticale tekst 2">
            <a:extLst>
              <a:ext uri="{FF2B5EF4-FFF2-40B4-BE49-F238E27FC236}">
                <a16:creationId xmlns:a16="http://schemas.microsoft.com/office/drawing/2014/main" id="{1A858970-083B-4D2A-9771-7550CEAA4762}"/>
              </a:ext>
            </a:extLst>
          </p:cNvPr>
          <p:cNvSpPr>
            <a:spLocks noGrp="1"/>
          </p:cNvSpPr>
          <p:nvPr>
            <p:ph type="body" orient="vert" idx="114" hasCustomPrompt="1"/>
          </p:nvPr>
        </p:nvSpPr>
        <p:spPr>
          <a:xfrm flipV="1">
            <a:off x="5831355" y="2434569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6" name="Tijdelijke aanduiding voor verticale tekst 2">
            <a:extLst>
              <a:ext uri="{FF2B5EF4-FFF2-40B4-BE49-F238E27FC236}">
                <a16:creationId xmlns:a16="http://schemas.microsoft.com/office/drawing/2014/main" id="{FA7DBA12-3C48-4E38-B0D5-1C67D8881070}"/>
              </a:ext>
            </a:extLst>
          </p:cNvPr>
          <p:cNvSpPr>
            <a:spLocks noGrp="1"/>
          </p:cNvSpPr>
          <p:nvPr>
            <p:ph type="body" orient="vert" idx="115" hasCustomPrompt="1"/>
          </p:nvPr>
        </p:nvSpPr>
        <p:spPr>
          <a:xfrm flipV="1">
            <a:off x="5831355" y="2638295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7" name="Tijdelijke aanduiding voor verticale tekst 2">
            <a:extLst>
              <a:ext uri="{FF2B5EF4-FFF2-40B4-BE49-F238E27FC236}">
                <a16:creationId xmlns:a16="http://schemas.microsoft.com/office/drawing/2014/main" id="{6BC47323-8644-4C81-B033-5047ED2827E7}"/>
              </a:ext>
            </a:extLst>
          </p:cNvPr>
          <p:cNvSpPr>
            <a:spLocks noGrp="1"/>
          </p:cNvSpPr>
          <p:nvPr>
            <p:ph type="body" orient="vert" idx="116" hasCustomPrompt="1"/>
          </p:nvPr>
        </p:nvSpPr>
        <p:spPr>
          <a:xfrm>
            <a:off x="7300733" y="1461787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8" name="Tijdelijke aanduiding voor verticale tekst 2">
            <a:extLst>
              <a:ext uri="{FF2B5EF4-FFF2-40B4-BE49-F238E27FC236}">
                <a16:creationId xmlns:a16="http://schemas.microsoft.com/office/drawing/2014/main" id="{B0FB29C1-E28A-4E91-96C3-D9860B7B6EC4}"/>
              </a:ext>
            </a:extLst>
          </p:cNvPr>
          <p:cNvSpPr>
            <a:spLocks noGrp="1"/>
          </p:cNvSpPr>
          <p:nvPr>
            <p:ph type="body" orient="vert" idx="117" hasCustomPrompt="1"/>
          </p:nvPr>
        </p:nvSpPr>
        <p:spPr>
          <a:xfrm>
            <a:off x="7300733" y="1665513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0F6F2CD6-63DA-418C-AB66-0D9C671B5251}"/>
              </a:ext>
            </a:extLst>
          </p:cNvPr>
          <p:cNvSpPr>
            <a:spLocks noGrp="1"/>
          </p:cNvSpPr>
          <p:nvPr>
            <p:ph type="body" orient="vert" idx="118" hasCustomPrompt="1"/>
          </p:nvPr>
        </p:nvSpPr>
        <p:spPr>
          <a:xfrm>
            <a:off x="7300733" y="1857799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7ABE1B70-3F1D-44AA-B33C-B5101061B2FE}"/>
              </a:ext>
            </a:extLst>
          </p:cNvPr>
          <p:cNvSpPr>
            <a:spLocks noGrp="1"/>
          </p:cNvSpPr>
          <p:nvPr>
            <p:ph type="body" orient="vert" idx="119" hasCustomPrompt="1"/>
          </p:nvPr>
        </p:nvSpPr>
        <p:spPr>
          <a:xfrm>
            <a:off x="7300733" y="2061524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2C6301BB-DD58-41B2-A931-A287CFA71E45}"/>
              </a:ext>
            </a:extLst>
          </p:cNvPr>
          <p:cNvSpPr>
            <a:spLocks noGrp="1"/>
          </p:cNvSpPr>
          <p:nvPr>
            <p:ph type="body" orient="vert" idx="120" hasCustomPrompt="1"/>
          </p:nvPr>
        </p:nvSpPr>
        <p:spPr>
          <a:xfrm>
            <a:off x="7300733" y="2265250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8F2858CE-C141-461A-BB48-1BCE3760D5DF}"/>
              </a:ext>
            </a:extLst>
          </p:cNvPr>
          <p:cNvSpPr>
            <a:spLocks noGrp="1"/>
          </p:cNvSpPr>
          <p:nvPr>
            <p:ph type="body" orient="vert" idx="121" hasCustomPrompt="1"/>
          </p:nvPr>
        </p:nvSpPr>
        <p:spPr>
          <a:xfrm>
            <a:off x="7300733" y="2469243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3" name="Tijdelijke aanduiding voor verticale tekst 2">
            <a:extLst>
              <a:ext uri="{FF2B5EF4-FFF2-40B4-BE49-F238E27FC236}">
                <a16:creationId xmlns:a16="http://schemas.microsoft.com/office/drawing/2014/main" id="{40D96229-3F5B-4889-92AD-06AD42DE3292}"/>
              </a:ext>
            </a:extLst>
          </p:cNvPr>
          <p:cNvSpPr>
            <a:spLocks noGrp="1"/>
          </p:cNvSpPr>
          <p:nvPr>
            <p:ph type="body" orient="vert" idx="122" hasCustomPrompt="1"/>
          </p:nvPr>
        </p:nvSpPr>
        <p:spPr>
          <a:xfrm>
            <a:off x="7300733" y="2672968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4" name="Tijdelijke aanduiding voor verticale tekst 2">
            <a:extLst>
              <a:ext uri="{FF2B5EF4-FFF2-40B4-BE49-F238E27FC236}">
                <a16:creationId xmlns:a16="http://schemas.microsoft.com/office/drawing/2014/main" id="{D0F660DF-F9DA-4493-A6B4-A7FFA2DA0CC7}"/>
              </a:ext>
            </a:extLst>
          </p:cNvPr>
          <p:cNvSpPr>
            <a:spLocks noGrp="1"/>
          </p:cNvSpPr>
          <p:nvPr>
            <p:ph type="body" orient="vert" idx="123" hasCustomPrompt="1"/>
          </p:nvPr>
        </p:nvSpPr>
        <p:spPr>
          <a:xfrm>
            <a:off x="5817370" y="1053640"/>
            <a:ext cx="864632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857CDF36-375F-4C43-9CB9-CCDDD4E9BD57}"/>
              </a:ext>
            </a:extLst>
          </p:cNvPr>
          <p:cNvSpPr>
            <a:spLocks noGrp="1"/>
          </p:cNvSpPr>
          <p:nvPr>
            <p:ph type="body" orient="vert" idx="124" hasCustomPrompt="1"/>
          </p:nvPr>
        </p:nvSpPr>
        <p:spPr>
          <a:xfrm>
            <a:off x="7935849" y="1221148"/>
            <a:ext cx="564752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Deadline</a:t>
            </a: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BB40FA92-9158-4197-AE8C-51E607263DA0}"/>
              </a:ext>
            </a:extLst>
          </p:cNvPr>
          <p:cNvSpPr>
            <a:spLocks noGrp="1"/>
          </p:cNvSpPr>
          <p:nvPr>
            <p:ph type="body" orient="vert" idx="125" hasCustomPrompt="1"/>
          </p:nvPr>
        </p:nvSpPr>
        <p:spPr>
          <a:xfrm>
            <a:off x="7935849" y="1465677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9CDF84A0-78A7-4285-9AC1-0CA4F4D1BAD1}"/>
              </a:ext>
            </a:extLst>
          </p:cNvPr>
          <p:cNvSpPr>
            <a:spLocks noGrp="1"/>
          </p:cNvSpPr>
          <p:nvPr>
            <p:ph type="body" orient="vert" idx="126" hasCustomPrompt="1"/>
          </p:nvPr>
        </p:nvSpPr>
        <p:spPr>
          <a:xfrm>
            <a:off x="7935849" y="1669402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B03CD62D-D783-4040-A4EE-1B565DCEE3B5}"/>
              </a:ext>
            </a:extLst>
          </p:cNvPr>
          <p:cNvSpPr>
            <a:spLocks noGrp="1"/>
          </p:cNvSpPr>
          <p:nvPr>
            <p:ph type="body" orient="vert" idx="127" hasCustomPrompt="1"/>
          </p:nvPr>
        </p:nvSpPr>
        <p:spPr>
          <a:xfrm>
            <a:off x="7935849" y="1861688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5FA49046-B862-4218-A32A-AA2D93FA87D6}"/>
              </a:ext>
            </a:extLst>
          </p:cNvPr>
          <p:cNvSpPr>
            <a:spLocks noGrp="1"/>
          </p:cNvSpPr>
          <p:nvPr>
            <p:ph type="body" orient="vert" idx="128" hasCustomPrompt="1"/>
          </p:nvPr>
        </p:nvSpPr>
        <p:spPr>
          <a:xfrm>
            <a:off x="7935849" y="2065414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E67F6A99-7E7C-4580-B61C-284239806271}"/>
              </a:ext>
            </a:extLst>
          </p:cNvPr>
          <p:cNvSpPr>
            <a:spLocks noGrp="1"/>
          </p:cNvSpPr>
          <p:nvPr>
            <p:ph type="body" orient="vert" idx="129" hasCustomPrompt="1"/>
          </p:nvPr>
        </p:nvSpPr>
        <p:spPr>
          <a:xfrm>
            <a:off x="7935849" y="2269139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9" name="Tijdelijke aanduiding voor verticale tekst 2">
            <a:extLst>
              <a:ext uri="{FF2B5EF4-FFF2-40B4-BE49-F238E27FC236}">
                <a16:creationId xmlns:a16="http://schemas.microsoft.com/office/drawing/2014/main" id="{1ED33A27-2A22-480F-A505-0A4B521FEF0A}"/>
              </a:ext>
            </a:extLst>
          </p:cNvPr>
          <p:cNvSpPr>
            <a:spLocks noGrp="1"/>
          </p:cNvSpPr>
          <p:nvPr>
            <p:ph type="body" orient="vert" idx="130" hasCustomPrompt="1"/>
          </p:nvPr>
        </p:nvSpPr>
        <p:spPr>
          <a:xfrm>
            <a:off x="7935849" y="2473132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A3F347CC-7B53-4F18-8178-844FA7D5B894}"/>
              </a:ext>
            </a:extLst>
          </p:cNvPr>
          <p:cNvSpPr>
            <a:spLocks noGrp="1"/>
          </p:cNvSpPr>
          <p:nvPr>
            <p:ph type="body" orient="vert" idx="131" hasCustomPrompt="1"/>
          </p:nvPr>
        </p:nvSpPr>
        <p:spPr>
          <a:xfrm>
            <a:off x="7935849" y="2676858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1" name="Tijdelijke aanduiding voor verticale tekst 2">
            <a:extLst>
              <a:ext uri="{FF2B5EF4-FFF2-40B4-BE49-F238E27FC236}">
                <a16:creationId xmlns:a16="http://schemas.microsoft.com/office/drawing/2014/main" id="{57D07C4F-232D-4793-AD08-61740441A154}"/>
              </a:ext>
            </a:extLst>
          </p:cNvPr>
          <p:cNvSpPr>
            <a:spLocks noGrp="1"/>
          </p:cNvSpPr>
          <p:nvPr>
            <p:ph type="body" orient="vert" idx="132" hasCustomPrompt="1"/>
          </p:nvPr>
        </p:nvSpPr>
        <p:spPr>
          <a:xfrm>
            <a:off x="5815800" y="3165371"/>
            <a:ext cx="1439325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Mijlpalenplanning</a:t>
            </a:r>
          </a:p>
        </p:txBody>
      </p:sp>
      <p:sp>
        <p:nvSpPr>
          <p:cNvPr id="102" name="Tijdelijke aanduiding voor verticale tekst 2">
            <a:extLst>
              <a:ext uri="{FF2B5EF4-FFF2-40B4-BE49-F238E27FC236}">
                <a16:creationId xmlns:a16="http://schemas.microsoft.com/office/drawing/2014/main" id="{4EE89082-A4A0-4D23-A670-303D2610B746}"/>
              </a:ext>
            </a:extLst>
          </p:cNvPr>
          <p:cNvSpPr>
            <a:spLocks noGrp="1"/>
          </p:cNvSpPr>
          <p:nvPr>
            <p:ph type="body" orient="vert" idx="133" hasCustomPrompt="1"/>
          </p:nvPr>
        </p:nvSpPr>
        <p:spPr>
          <a:xfrm>
            <a:off x="7299161" y="3165371"/>
            <a:ext cx="591995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Eigenaar</a:t>
            </a:r>
          </a:p>
        </p:txBody>
      </p:sp>
      <p:sp>
        <p:nvSpPr>
          <p:cNvPr id="103" name="Tijdelijke aanduiding voor verticale tekst 2">
            <a:extLst>
              <a:ext uri="{FF2B5EF4-FFF2-40B4-BE49-F238E27FC236}">
                <a16:creationId xmlns:a16="http://schemas.microsoft.com/office/drawing/2014/main" id="{E1E44D76-14D2-4823-A309-C4BAEE4DE7E1}"/>
              </a:ext>
            </a:extLst>
          </p:cNvPr>
          <p:cNvSpPr>
            <a:spLocks noGrp="1"/>
          </p:cNvSpPr>
          <p:nvPr>
            <p:ph type="body" orient="vert" idx="134" hasCustomPrompt="1"/>
          </p:nvPr>
        </p:nvSpPr>
        <p:spPr>
          <a:xfrm>
            <a:off x="5815799" y="3409899"/>
            <a:ext cx="1439325" cy="34814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4" name="Tijdelijke aanduiding voor verticale tekst 2">
            <a:extLst>
              <a:ext uri="{FF2B5EF4-FFF2-40B4-BE49-F238E27FC236}">
                <a16:creationId xmlns:a16="http://schemas.microsoft.com/office/drawing/2014/main" id="{9D4156B1-BD0A-4E4A-A49D-40A31D7C9A50}"/>
              </a:ext>
            </a:extLst>
          </p:cNvPr>
          <p:cNvSpPr>
            <a:spLocks noGrp="1"/>
          </p:cNvSpPr>
          <p:nvPr>
            <p:ph type="body" orient="vert" idx="135" hasCustomPrompt="1"/>
          </p:nvPr>
        </p:nvSpPr>
        <p:spPr>
          <a:xfrm>
            <a:off x="5815799" y="3819681"/>
            <a:ext cx="1439325" cy="342872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5" name="Tijdelijke aanduiding voor verticale tekst 2">
            <a:extLst>
              <a:ext uri="{FF2B5EF4-FFF2-40B4-BE49-F238E27FC236}">
                <a16:creationId xmlns:a16="http://schemas.microsoft.com/office/drawing/2014/main" id="{85AE1A12-EB6E-4B71-A511-8ACBBB1014CC}"/>
              </a:ext>
            </a:extLst>
          </p:cNvPr>
          <p:cNvSpPr>
            <a:spLocks noGrp="1"/>
          </p:cNvSpPr>
          <p:nvPr>
            <p:ph type="body" orient="vert" idx="136" hasCustomPrompt="1"/>
          </p:nvPr>
        </p:nvSpPr>
        <p:spPr>
          <a:xfrm>
            <a:off x="5815799" y="4238792"/>
            <a:ext cx="1439325" cy="328373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8AA2D33D-FF52-4230-BFBE-19329FB9A7A8}"/>
              </a:ext>
            </a:extLst>
          </p:cNvPr>
          <p:cNvSpPr>
            <a:spLocks noGrp="1"/>
          </p:cNvSpPr>
          <p:nvPr>
            <p:ph type="body" orient="vert" idx="139" hasCustomPrompt="1"/>
          </p:nvPr>
        </p:nvSpPr>
        <p:spPr>
          <a:xfrm flipV="1">
            <a:off x="5829783" y="3787219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356447D1-B345-4EB7-B463-4D928626A6C5}"/>
              </a:ext>
            </a:extLst>
          </p:cNvPr>
          <p:cNvSpPr>
            <a:spLocks noGrp="1"/>
          </p:cNvSpPr>
          <p:nvPr>
            <p:ph type="body" orient="vert" idx="140" hasCustomPrompt="1"/>
          </p:nvPr>
        </p:nvSpPr>
        <p:spPr>
          <a:xfrm flipV="1">
            <a:off x="5829783" y="4200232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1321B7EE-841B-46B1-9D04-21E8958EA210}"/>
              </a:ext>
            </a:extLst>
          </p:cNvPr>
          <p:cNvSpPr>
            <a:spLocks noGrp="1"/>
          </p:cNvSpPr>
          <p:nvPr>
            <p:ph type="body" orient="vert" idx="147" hasCustomPrompt="1"/>
          </p:nvPr>
        </p:nvSpPr>
        <p:spPr>
          <a:xfrm>
            <a:off x="7299161" y="3409899"/>
            <a:ext cx="591395" cy="34814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44715341-C169-4A20-9E8E-4990B5FD639A}"/>
              </a:ext>
            </a:extLst>
          </p:cNvPr>
          <p:cNvSpPr>
            <a:spLocks noGrp="1"/>
          </p:cNvSpPr>
          <p:nvPr>
            <p:ph type="body" orient="vert" idx="148" hasCustomPrompt="1"/>
          </p:nvPr>
        </p:nvSpPr>
        <p:spPr>
          <a:xfrm>
            <a:off x="7299161" y="3819681"/>
            <a:ext cx="591395" cy="342872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6BDD2C01-A6D9-403D-ACD6-6A3299A173BF}"/>
              </a:ext>
            </a:extLst>
          </p:cNvPr>
          <p:cNvSpPr>
            <a:spLocks noGrp="1"/>
          </p:cNvSpPr>
          <p:nvPr>
            <p:ph type="body" orient="vert" idx="149" hasCustomPrompt="1"/>
          </p:nvPr>
        </p:nvSpPr>
        <p:spPr>
          <a:xfrm>
            <a:off x="7299161" y="4238792"/>
            <a:ext cx="591395" cy="328373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3" name="Tijdelijke aanduiding voor verticale tekst 2">
            <a:extLst>
              <a:ext uri="{FF2B5EF4-FFF2-40B4-BE49-F238E27FC236}">
                <a16:creationId xmlns:a16="http://schemas.microsoft.com/office/drawing/2014/main" id="{020D56F2-43BF-4858-81C6-286F0F24A00F}"/>
              </a:ext>
            </a:extLst>
          </p:cNvPr>
          <p:cNvSpPr>
            <a:spLocks noGrp="1"/>
          </p:cNvSpPr>
          <p:nvPr>
            <p:ph type="body" orient="vert" idx="154" hasCustomPrompt="1"/>
          </p:nvPr>
        </p:nvSpPr>
        <p:spPr>
          <a:xfrm>
            <a:off x="5815798" y="3001752"/>
            <a:ext cx="864632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81964F9A-33E6-44E0-892D-EE91C7471A4E}"/>
              </a:ext>
            </a:extLst>
          </p:cNvPr>
          <p:cNvSpPr>
            <a:spLocks noGrp="1"/>
          </p:cNvSpPr>
          <p:nvPr>
            <p:ph type="body" orient="vert" idx="155" hasCustomPrompt="1"/>
          </p:nvPr>
        </p:nvSpPr>
        <p:spPr>
          <a:xfrm>
            <a:off x="7934277" y="3169261"/>
            <a:ext cx="564752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Deadline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227955CD-949A-41C4-B5A7-C1FAE8290F19}"/>
              </a:ext>
            </a:extLst>
          </p:cNvPr>
          <p:cNvSpPr>
            <a:spLocks noGrp="1"/>
          </p:cNvSpPr>
          <p:nvPr>
            <p:ph type="body" orient="vert" idx="156" hasCustomPrompt="1"/>
          </p:nvPr>
        </p:nvSpPr>
        <p:spPr>
          <a:xfrm>
            <a:off x="7934277" y="3413788"/>
            <a:ext cx="564752" cy="34814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6" name="Tijdelijke aanduiding voor verticale tekst 2">
            <a:extLst>
              <a:ext uri="{FF2B5EF4-FFF2-40B4-BE49-F238E27FC236}">
                <a16:creationId xmlns:a16="http://schemas.microsoft.com/office/drawing/2014/main" id="{81616483-2B0F-4F01-B220-579BCBEAD418}"/>
              </a:ext>
            </a:extLst>
          </p:cNvPr>
          <p:cNvSpPr>
            <a:spLocks noGrp="1"/>
          </p:cNvSpPr>
          <p:nvPr>
            <p:ph type="body" orient="vert" idx="157" hasCustomPrompt="1"/>
          </p:nvPr>
        </p:nvSpPr>
        <p:spPr>
          <a:xfrm>
            <a:off x="7934277" y="3823570"/>
            <a:ext cx="564752" cy="342872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7" name="Tijdelijke aanduiding voor verticale tekst 2">
            <a:extLst>
              <a:ext uri="{FF2B5EF4-FFF2-40B4-BE49-F238E27FC236}">
                <a16:creationId xmlns:a16="http://schemas.microsoft.com/office/drawing/2014/main" id="{5FD5D66A-A98D-482F-AB75-878AA483AC48}"/>
              </a:ext>
            </a:extLst>
          </p:cNvPr>
          <p:cNvSpPr>
            <a:spLocks noGrp="1"/>
          </p:cNvSpPr>
          <p:nvPr>
            <p:ph type="body" orient="vert" idx="158" hasCustomPrompt="1"/>
          </p:nvPr>
        </p:nvSpPr>
        <p:spPr>
          <a:xfrm>
            <a:off x="7934277" y="4242682"/>
            <a:ext cx="564752" cy="328373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8" name="Rechthoek 127">
            <a:extLst>
              <a:ext uri="{FF2B5EF4-FFF2-40B4-BE49-F238E27FC236}">
                <a16:creationId xmlns:a16="http://schemas.microsoft.com/office/drawing/2014/main" id="{12D2D5E5-8DA3-44BB-BCC2-BFDBECC145B4}"/>
              </a:ext>
            </a:extLst>
          </p:cNvPr>
          <p:cNvSpPr/>
          <p:nvPr userDrawn="1"/>
        </p:nvSpPr>
        <p:spPr>
          <a:xfrm>
            <a:off x="1641535" y="1487299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29" name="Rechthoek 128">
            <a:extLst>
              <a:ext uri="{FF2B5EF4-FFF2-40B4-BE49-F238E27FC236}">
                <a16:creationId xmlns:a16="http://schemas.microsoft.com/office/drawing/2014/main" id="{B32562CE-2BC6-4B12-AC3B-C1D4437844FB}"/>
              </a:ext>
            </a:extLst>
          </p:cNvPr>
          <p:cNvSpPr/>
          <p:nvPr userDrawn="1"/>
        </p:nvSpPr>
        <p:spPr>
          <a:xfrm>
            <a:off x="1641535" y="1688741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30" name="Rechthoek 129">
            <a:extLst>
              <a:ext uri="{FF2B5EF4-FFF2-40B4-BE49-F238E27FC236}">
                <a16:creationId xmlns:a16="http://schemas.microsoft.com/office/drawing/2014/main" id="{96E792DF-55A6-480F-839C-0FC532F5F681}"/>
              </a:ext>
            </a:extLst>
          </p:cNvPr>
          <p:cNvSpPr/>
          <p:nvPr userDrawn="1"/>
        </p:nvSpPr>
        <p:spPr>
          <a:xfrm>
            <a:off x="1641535" y="1890183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4E897CF2-186F-4F8C-942D-E67BF4664997}"/>
              </a:ext>
            </a:extLst>
          </p:cNvPr>
          <p:cNvSpPr/>
          <p:nvPr userDrawn="1"/>
        </p:nvSpPr>
        <p:spPr>
          <a:xfrm>
            <a:off x="1641535" y="2091625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6AC1FED6-34A8-41C3-9A04-87274C4D5F2B}"/>
              </a:ext>
            </a:extLst>
          </p:cNvPr>
          <p:cNvSpPr/>
          <p:nvPr userDrawn="1"/>
        </p:nvSpPr>
        <p:spPr>
          <a:xfrm>
            <a:off x="1641535" y="2293066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40" name="Rechthoek 139">
            <a:extLst>
              <a:ext uri="{FF2B5EF4-FFF2-40B4-BE49-F238E27FC236}">
                <a16:creationId xmlns:a16="http://schemas.microsoft.com/office/drawing/2014/main" id="{275B79CD-F825-4461-9DDA-1E4AF777FDFD}"/>
              </a:ext>
            </a:extLst>
          </p:cNvPr>
          <p:cNvSpPr/>
          <p:nvPr userDrawn="1"/>
        </p:nvSpPr>
        <p:spPr>
          <a:xfrm>
            <a:off x="1641535" y="2494508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41" name="Rechthoek 140">
            <a:extLst>
              <a:ext uri="{FF2B5EF4-FFF2-40B4-BE49-F238E27FC236}">
                <a16:creationId xmlns:a16="http://schemas.microsoft.com/office/drawing/2014/main" id="{ADDE9560-C18E-41B5-A61D-5E7DC31714ED}"/>
              </a:ext>
            </a:extLst>
          </p:cNvPr>
          <p:cNvSpPr/>
          <p:nvPr userDrawn="1"/>
        </p:nvSpPr>
        <p:spPr>
          <a:xfrm>
            <a:off x="1641535" y="2695948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65338D10-90B2-4B95-B262-04543FCDF7EC}"/>
              </a:ext>
            </a:extLst>
          </p:cNvPr>
          <p:cNvSpPr/>
          <p:nvPr userDrawn="1"/>
        </p:nvSpPr>
        <p:spPr>
          <a:xfrm>
            <a:off x="2072302" y="-906635"/>
            <a:ext cx="232185" cy="23218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Tijdelijke aanduiding voor tekst 132">
            <a:extLst>
              <a:ext uri="{FF2B5EF4-FFF2-40B4-BE49-F238E27FC236}">
                <a16:creationId xmlns:a16="http://schemas.microsoft.com/office/drawing/2014/main" id="{7FACDBD3-F7C0-4350-AF47-FFFDF8D243BE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2080739" y="-895290"/>
            <a:ext cx="209297" cy="209297"/>
          </a:xfrm>
          <a:blipFill>
            <a:blip r:embed="rId2"/>
            <a:srcRect/>
            <a:stretch>
              <a:fillRect l="4803" t="3798" r="4803" b="3798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6" name="Vrije vorm: vorm 85">
            <a:extLst>
              <a:ext uri="{FF2B5EF4-FFF2-40B4-BE49-F238E27FC236}">
                <a16:creationId xmlns:a16="http://schemas.microsoft.com/office/drawing/2014/main" id="{144EDC28-15E5-4A6B-9F88-4D3AF92F2A66}"/>
              </a:ext>
            </a:extLst>
          </p:cNvPr>
          <p:cNvSpPr/>
          <p:nvPr/>
        </p:nvSpPr>
        <p:spPr>
          <a:xfrm>
            <a:off x="2221833" y="-735006"/>
            <a:ext cx="209297" cy="204116"/>
          </a:xfrm>
          <a:custGeom>
            <a:avLst/>
            <a:gdLst>
              <a:gd name="connsiteX0" fmla="*/ 119085 w 329229"/>
              <a:gd name="connsiteY0" fmla="*/ 321078 h 321078"/>
              <a:gd name="connsiteX1" fmla="*/ 92488 w 329229"/>
              <a:gd name="connsiteY1" fmla="*/ 308848 h 321078"/>
              <a:gd name="connsiteX2" fmla="*/ 8431 w 329229"/>
              <a:gd name="connsiteY2" fmla="*/ 210782 h 321078"/>
              <a:gd name="connsiteX3" fmla="*/ 12234 w 329229"/>
              <a:gd name="connsiteY3" fmla="*/ 161398 h 321078"/>
              <a:gd name="connsiteX4" fmla="*/ 61625 w 329229"/>
              <a:gd name="connsiteY4" fmla="*/ 165195 h 321078"/>
              <a:gd name="connsiteX5" fmla="*/ 116577 w 329229"/>
              <a:gd name="connsiteY5" fmla="*/ 229302 h 321078"/>
              <a:gd name="connsiteX6" fmla="*/ 290253 w 329229"/>
              <a:gd name="connsiteY6" fmla="*/ 19874 h 321078"/>
              <a:gd name="connsiteX7" fmla="*/ 318272 w 329229"/>
              <a:gd name="connsiteY7" fmla="*/ 40888 h 321078"/>
              <a:gd name="connsiteX8" fmla="*/ 147580 w 329229"/>
              <a:gd name="connsiteY8" fmla="*/ 306410 h 321078"/>
              <a:gd name="connsiteX9" fmla="*/ 120626 w 329229"/>
              <a:gd name="connsiteY9" fmla="*/ 321043 h 321078"/>
              <a:gd name="connsiteX10" fmla="*/ 119085 w 329229"/>
              <a:gd name="connsiteY10" fmla="*/ 321078 h 32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29" h="321078">
                <a:moveTo>
                  <a:pt x="119085" y="321078"/>
                </a:moveTo>
                <a:cubicBezTo>
                  <a:pt x="108886" y="321078"/>
                  <a:pt x="99163" y="316630"/>
                  <a:pt x="92488" y="308848"/>
                </a:cubicBezTo>
                <a:lnTo>
                  <a:pt x="8431" y="210782"/>
                </a:lnTo>
                <a:cubicBezTo>
                  <a:pt x="-4156" y="196093"/>
                  <a:pt x="-2455" y="173986"/>
                  <a:pt x="12234" y="161398"/>
                </a:cubicBezTo>
                <a:cubicBezTo>
                  <a:pt x="26916" y="148797"/>
                  <a:pt x="49023" y="150499"/>
                  <a:pt x="61625" y="165195"/>
                </a:cubicBezTo>
                <a:lnTo>
                  <a:pt x="116577" y="229302"/>
                </a:lnTo>
                <a:lnTo>
                  <a:pt x="290253" y="19874"/>
                </a:lnTo>
                <a:cubicBezTo>
                  <a:pt x="317137" y="-17784"/>
                  <a:pt x="345276" y="3070"/>
                  <a:pt x="318272" y="40888"/>
                </a:cubicBezTo>
                <a:lnTo>
                  <a:pt x="147580" y="306410"/>
                </a:lnTo>
                <a:cubicBezTo>
                  <a:pt x="141318" y="315173"/>
                  <a:pt x="131378" y="320566"/>
                  <a:pt x="120626" y="321043"/>
                </a:cubicBezTo>
                <a:cubicBezTo>
                  <a:pt x="120107" y="321064"/>
                  <a:pt x="119596" y="321078"/>
                  <a:pt x="119085" y="321078"/>
                </a:cubicBezTo>
                <a:close/>
              </a:path>
            </a:pathLst>
          </a:custGeom>
          <a:solidFill>
            <a:schemeClr val="accent1"/>
          </a:solidFill>
          <a:ln w="9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9" name="Tijdelijke aanduiding voor tekst 132">
            <a:extLst>
              <a:ext uri="{FF2B5EF4-FFF2-40B4-BE49-F238E27FC236}">
                <a16:creationId xmlns:a16="http://schemas.microsoft.com/office/drawing/2014/main" id="{83B9804D-8381-4894-B561-F85D91DF550B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152833" y="-328557"/>
            <a:ext cx="86831" cy="86831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B1C6B0BB-9109-4729-9881-77BF8CA03FC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4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7" name="Tijdelijke aanduiding voor tekst 132">
            <a:extLst>
              <a:ext uri="{FF2B5EF4-FFF2-40B4-BE49-F238E27FC236}">
                <a16:creationId xmlns:a16="http://schemas.microsoft.com/office/drawing/2014/main" id="{B174EADD-A329-444F-AD3B-F82FEC227FEA}"/>
              </a:ext>
            </a:extLst>
          </p:cNvPr>
          <p:cNvSpPr>
            <a:spLocks noGrp="1"/>
          </p:cNvSpPr>
          <p:nvPr userDrawn="1">
            <p:ph type="body" sz="quarter" idx="190" hasCustomPrompt="1"/>
          </p:nvPr>
        </p:nvSpPr>
        <p:spPr>
          <a:xfrm>
            <a:off x="1168816" y="-328557"/>
            <a:ext cx="86831" cy="86831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15" name="Groep 14" hidden="1">
            <a:extLst>
              <a:ext uri="{FF2B5EF4-FFF2-40B4-BE49-F238E27FC236}">
                <a16:creationId xmlns:a16="http://schemas.microsoft.com/office/drawing/2014/main" id="{192D030D-6486-43B5-A76B-918A628637A8}"/>
              </a:ext>
            </a:extLst>
          </p:cNvPr>
          <p:cNvGrpSpPr/>
          <p:nvPr userDrawn="1"/>
        </p:nvGrpSpPr>
        <p:grpSpPr>
          <a:xfrm>
            <a:off x="-730561" y="-631056"/>
            <a:ext cx="498276" cy="505502"/>
            <a:chOff x="-974081" y="-841408"/>
            <a:chExt cx="664368" cy="674003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30DFC61-E605-41EB-9BB2-094A3CBC6C2F}"/>
                </a:ext>
              </a:extLst>
            </p:cNvPr>
            <p:cNvSpPr/>
            <p:nvPr userDrawn="1"/>
          </p:nvSpPr>
          <p:spPr>
            <a:xfrm>
              <a:off x="-974081" y="-841408"/>
              <a:ext cx="262890" cy="262890"/>
            </a:xfrm>
            <a:prstGeom prst="ellipse">
              <a:avLst/>
            </a:prstGeom>
            <a:solidFill>
              <a:srgbClr val="E16E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A9E445B-9609-4B3E-AFFD-38E3834FBB16}"/>
                </a:ext>
              </a:extLst>
            </p:cNvPr>
            <p:cNvSpPr/>
            <p:nvPr userDrawn="1"/>
          </p:nvSpPr>
          <p:spPr>
            <a:xfrm>
              <a:off x="-916740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1C98F806-1235-43DA-9352-23F6BA2C027F}"/>
                </a:ext>
              </a:extLst>
            </p:cNvPr>
            <p:cNvSpPr/>
            <p:nvPr userDrawn="1"/>
          </p:nvSpPr>
          <p:spPr>
            <a:xfrm>
              <a:off x="-827219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Boog 15">
              <a:extLst>
                <a:ext uri="{FF2B5EF4-FFF2-40B4-BE49-F238E27FC236}">
                  <a16:creationId xmlns:a16="http://schemas.microsoft.com/office/drawing/2014/main" id="{F61EC958-154E-491B-BD56-57C28EFDE909}"/>
                </a:ext>
              </a:extLst>
            </p:cNvPr>
            <p:cNvSpPr/>
            <p:nvPr userDrawn="1"/>
          </p:nvSpPr>
          <p:spPr>
            <a:xfrm flipV="1">
              <a:off x="-958127" y="-667577"/>
              <a:ext cx="236458" cy="236458"/>
            </a:xfrm>
            <a:prstGeom prst="arc">
              <a:avLst>
                <a:gd name="adj1" fmla="val 3896077"/>
                <a:gd name="adj2" fmla="val 694205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00A7E96-3FA4-421D-82F5-A906CE84A547}"/>
                </a:ext>
              </a:extLst>
            </p:cNvPr>
            <p:cNvSpPr/>
            <p:nvPr userDrawn="1"/>
          </p:nvSpPr>
          <p:spPr>
            <a:xfrm>
              <a:off x="-572603" y="-841408"/>
              <a:ext cx="262890" cy="262890"/>
            </a:xfrm>
            <a:prstGeom prst="ellipse">
              <a:avLst/>
            </a:prstGeom>
            <a:solidFill>
              <a:srgbClr val="EE3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2AE433F0-875A-4566-9A5B-3A52659EBAA2}"/>
                </a:ext>
              </a:extLst>
            </p:cNvPr>
            <p:cNvSpPr/>
            <p:nvPr userDrawn="1"/>
          </p:nvSpPr>
          <p:spPr>
            <a:xfrm>
              <a:off x="-515262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D67A1F6-3683-41EF-9BED-1DE0E7741763}"/>
                </a:ext>
              </a:extLst>
            </p:cNvPr>
            <p:cNvSpPr/>
            <p:nvPr userDrawn="1"/>
          </p:nvSpPr>
          <p:spPr>
            <a:xfrm>
              <a:off x="-425741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Boog 167">
              <a:extLst>
                <a:ext uri="{FF2B5EF4-FFF2-40B4-BE49-F238E27FC236}">
                  <a16:creationId xmlns:a16="http://schemas.microsoft.com/office/drawing/2014/main" id="{8E5DC78C-265F-49CF-8449-CEC009C8C954}"/>
                </a:ext>
              </a:extLst>
            </p:cNvPr>
            <p:cNvSpPr/>
            <p:nvPr userDrawn="1"/>
          </p:nvSpPr>
          <p:spPr>
            <a:xfrm flipV="1">
              <a:off x="-501881" y="-682578"/>
              <a:ext cx="120492" cy="120492"/>
            </a:xfrm>
            <a:prstGeom prst="arc">
              <a:avLst>
                <a:gd name="adj1" fmla="val 725681"/>
                <a:gd name="adj2" fmla="val 10086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B24B8ABE-9223-425E-A526-585EBB448AF0}"/>
                </a:ext>
              </a:extLst>
            </p:cNvPr>
            <p:cNvSpPr/>
            <p:nvPr userDrawn="1"/>
          </p:nvSpPr>
          <p:spPr>
            <a:xfrm>
              <a:off x="-974081" y="-430295"/>
              <a:ext cx="262890" cy="262890"/>
            </a:xfrm>
            <a:prstGeom prst="ellipse">
              <a:avLst/>
            </a:prstGeom>
            <a:solidFill>
              <a:srgbClr val="EEF9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7314945F-80FC-4D07-AF55-8470D4561C7E}"/>
                </a:ext>
              </a:extLst>
            </p:cNvPr>
            <p:cNvSpPr/>
            <p:nvPr userDrawn="1"/>
          </p:nvSpPr>
          <p:spPr>
            <a:xfrm>
              <a:off x="-916740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CB719DE7-D256-468E-BA78-01C127B4584A}"/>
                </a:ext>
              </a:extLst>
            </p:cNvPr>
            <p:cNvSpPr/>
            <p:nvPr userDrawn="1"/>
          </p:nvSpPr>
          <p:spPr>
            <a:xfrm>
              <a:off x="-827219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F61CFFCC-BBAD-4C40-A358-9CB08FEC2B00}"/>
                </a:ext>
              </a:extLst>
            </p:cNvPr>
            <p:cNvSpPr/>
            <p:nvPr userDrawn="1"/>
          </p:nvSpPr>
          <p:spPr>
            <a:xfrm>
              <a:off x="-572603" y="-430295"/>
              <a:ext cx="262890" cy="262890"/>
            </a:xfrm>
            <a:prstGeom prst="ellipse">
              <a:avLst/>
            </a:prstGeom>
            <a:solidFill>
              <a:srgbClr val="00B1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9552EC07-B0DB-4379-B3E2-A3E7E07FEB3A}"/>
                </a:ext>
              </a:extLst>
            </p:cNvPr>
            <p:cNvSpPr/>
            <p:nvPr userDrawn="1"/>
          </p:nvSpPr>
          <p:spPr>
            <a:xfrm>
              <a:off x="-515262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743F8978-2BE0-4C3D-A3F6-B50DB4F89A7E}"/>
                </a:ext>
              </a:extLst>
            </p:cNvPr>
            <p:cNvSpPr/>
            <p:nvPr userDrawn="1"/>
          </p:nvSpPr>
          <p:spPr>
            <a:xfrm>
              <a:off x="-425741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1" name="Boog 230">
              <a:extLst>
                <a:ext uri="{FF2B5EF4-FFF2-40B4-BE49-F238E27FC236}">
                  <a16:creationId xmlns:a16="http://schemas.microsoft.com/office/drawing/2014/main" id="{D097733E-22A8-4EBF-82E7-D1DEE5974CBB}"/>
                </a:ext>
              </a:extLst>
            </p:cNvPr>
            <p:cNvSpPr/>
            <p:nvPr userDrawn="1"/>
          </p:nvSpPr>
          <p:spPr>
            <a:xfrm>
              <a:off x="-501881" y="-334620"/>
              <a:ext cx="120492" cy="120492"/>
            </a:xfrm>
            <a:prstGeom prst="arc">
              <a:avLst>
                <a:gd name="adj1" fmla="val 725681"/>
                <a:gd name="adj2" fmla="val 10086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B9CE9050-AB41-4A44-8420-EFC0057B20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12276" y="-250035"/>
              <a:ext cx="1392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ijdelijke aanduiding voor tekst 132">
            <a:extLst>
              <a:ext uri="{FF2B5EF4-FFF2-40B4-BE49-F238E27FC236}">
                <a16:creationId xmlns:a16="http://schemas.microsoft.com/office/drawing/2014/main" id="{E3DDB25B-196F-446A-87EB-0EA4AECB73BB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2833" y="-467189"/>
            <a:ext cx="86831" cy="86831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4" name="Tijdelijke aanduiding voor tekst 132">
            <a:extLst>
              <a:ext uri="{FF2B5EF4-FFF2-40B4-BE49-F238E27FC236}">
                <a16:creationId xmlns:a16="http://schemas.microsoft.com/office/drawing/2014/main" id="{79F12B8C-6B76-4E45-956C-D8B650D83EB8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291505" y="-467189"/>
            <a:ext cx="86831" cy="86831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5" name="Tijdelijke aanduiding voor tekst 132">
            <a:extLst>
              <a:ext uri="{FF2B5EF4-FFF2-40B4-BE49-F238E27FC236}">
                <a16:creationId xmlns:a16="http://schemas.microsoft.com/office/drawing/2014/main" id="{BFEC51C9-F6B4-4FA5-B04C-74AEECBEE438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427574" y="-467189"/>
            <a:ext cx="86831" cy="86831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6" name="Tijdelijke aanduiding voor tekst 132">
            <a:extLst>
              <a:ext uri="{FF2B5EF4-FFF2-40B4-BE49-F238E27FC236}">
                <a16:creationId xmlns:a16="http://schemas.microsoft.com/office/drawing/2014/main" id="{3AAE28F5-B5C0-4F8A-ACB7-5535BD434D7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566246" y="-467189"/>
            <a:ext cx="86831" cy="86831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7" name="Tijdelijke aanduiding voor tekst 132">
            <a:extLst>
              <a:ext uri="{FF2B5EF4-FFF2-40B4-BE49-F238E27FC236}">
                <a16:creationId xmlns:a16="http://schemas.microsoft.com/office/drawing/2014/main" id="{6B6B3FD3-A0DB-44C7-A2E5-96944BED1031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705553" y="-467189"/>
            <a:ext cx="86831" cy="86831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5" name="Tijdelijke aanduiding voor tekst 132">
            <a:extLst>
              <a:ext uri="{FF2B5EF4-FFF2-40B4-BE49-F238E27FC236}">
                <a16:creationId xmlns:a16="http://schemas.microsoft.com/office/drawing/2014/main" id="{2A570460-94CB-44EE-B565-475173E7F2F9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44225" y="-467189"/>
            <a:ext cx="86831" cy="86831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6" name="Tijdelijke aanduiding voor tekst 132">
            <a:extLst>
              <a:ext uri="{FF2B5EF4-FFF2-40B4-BE49-F238E27FC236}">
                <a16:creationId xmlns:a16="http://schemas.microsoft.com/office/drawing/2014/main" id="{4DEB9781-959A-4FC6-8EB3-C47ACD01A39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983533" y="-467189"/>
            <a:ext cx="86831" cy="86831"/>
          </a:xfrm>
          <a:blipFill>
            <a:blip r:embed="rId2"/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8" name="Tijdelijke aanduiding voor tekst 132">
            <a:extLst>
              <a:ext uri="{FF2B5EF4-FFF2-40B4-BE49-F238E27FC236}">
                <a16:creationId xmlns:a16="http://schemas.microsoft.com/office/drawing/2014/main" id="{0366289E-88D8-490F-AE82-4178FC967AD0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291504" y="-328557"/>
            <a:ext cx="86831" cy="86831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9" name="Tijdelijke aanduiding voor tekst 132">
            <a:extLst>
              <a:ext uri="{FF2B5EF4-FFF2-40B4-BE49-F238E27FC236}">
                <a16:creationId xmlns:a16="http://schemas.microsoft.com/office/drawing/2014/main" id="{F39AC471-ECBA-43D7-B30B-F330FEA108AF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427574" y="-328557"/>
            <a:ext cx="86831" cy="86831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0" name="Tijdelijke aanduiding voor tekst 132">
            <a:extLst>
              <a:ext uri="{FF2B5EF4-FFF2-40B4-BE49-F238E27FC236}">
                <a16:creationId xmlns:a16="http://schemas.microsoft.com/office/drawing/2014/main" id="{2334C03A-0C0A-4FFD-B243-C3989923A2E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566245" y="-328557"/>
            <a:ext cx="86831" cy="86831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1" name="Tijdelijke aanduiding voor tekst 132">
            <a:extLst>
              <a:ext uri="{FF2B5EF4-FFF2-40B4-BE49-F238E27FC236}">
                <a16:creationId xmlns:a16="http://schemas.microsoft.com/office/drawing/2014/main" id="{36E01009-F59A-4170-BC77-30639E2AE47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701927" y="-328557"/>
            <a:ext cx="86831" cy="86831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2" name="Tijdelijke aanduiding voor tekst 132">
            <a:extLst>
              <a:ext uri="{FF2B5EF4-FFF2-40B4-BE49-F238E27FC236}">
                <a16:creationId xmlns:a16="http://schemas.microsoft.com/office/drawing/2014/main" id="{8B7E037C-C310-4834-9170-73A5C5BFA5BF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844597" y="-328557"/>
            <a:ext cx="86831" cy="86831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3" name="Tijdelijke aanduiding voor tekst 132">
            <a:extLst>
              <a:ext uri="{FF2B5EF4-FFF2-40B4-BE49-F238E27FC236}">
                <a16:creationId xmlns:a16="http://schemas.microsoft.com/office/drawing/2014/main" id="{B5EF0B38-09B2-47E6-B23B-D5FBEF27C457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986411" y="-328557"/>
            <a:ext cx="86831" cy="86831"/>
          </a:xfrm>
          <a:blipFill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5" name="Tijdelijke aanduiding voor tekst 132">
            <a:extLst>
              <a:ext uri="{FF2B5EF4-FFF2-40B4-BE49-F238E27FC236}">
                <a16:creationId xmlns:a16="http://schemas.microsoft.com/office/drawing/2014/main" id="{5354858C-FFD2-4512-9CE3-72D4BD7AB982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166812" y="-468062"/>
            <a:ext cx="88577" cy="88577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6" name="Tijdelijke aanduiding voor tekst 132">
            <a:extLst>
              <a:ext uri="{FF2B5EF4-FFF2-40B4-BE49-F238E27FC236}">
                <a16:creationId xmlns:a16="http://schemas.microsoft.com/office/drawing/2014/main" id="{DBF640C4-2EFD-450A-920B-E2016C8A177C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304885" y="-468062"/>
            <a:ext cx="88577" cy="88577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7" name="Tijdelijke aanduiding voor tekst 132">
            <a:extLst>
              <a:ext uri="{FF2B5EF4-FFF2-40B4-BE49-F238E27FC236}">
                <a16:creationId xmlns:a16="http://schemas.microsoft.com/office/drawing/2014/main" id="{E4EBFEE9-3C81-4D51-9D9A-86150A850A49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440915" y="-468062"/>
            <a:ext cx="88577" cy="88577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8" name="Tijdelijke aanduiding voor tekst 132">
            <a:extLst>
              <a:ext uri="{FF2B5EF4-FFF2-40B4-BE49-F238E27FC236}">
                <a16:creationId xmlns:a16="http://schemas.microsoft.com/office/drawing/2014/main" id="{83EC6B65-C4C9-445B-B500-2475F7A494AA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578988" y="-468062"/>
            <a:ext cx="88577" cy="88577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9" name="Tijdelijke aanduiding voor tekst 132">
            <a:extLst>
              <a:ext uri="{FF2B5EF4-FFF2-40B4-BE49-F238E27FC236}">
                <a16:creationId xmlns:a16="http://schemas.microsoft.com/office/drawing/2014/main" id="{2556780F-2C55-4C9C-AE69-4DE15286568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18329" y="-468062"/>
            <a:ext cx="88577" cy="88577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0" name="Tijdelijke aanduiding voor tekst 132">
            <a:extLst>
              <a:ext uri="{FF2B5EF4-FFF2-40B4-BE49-F238E27FC236}">
                <a16:creationId xmlns:a16="http://schemas.microsoft.com/office/drawing/2014/main" id="{4D49B8A5-D14C-4C98-BC78-56760A30926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856403" y="-468062"/>
            <a:ext cx="88577" cy="88577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1" name="Tijdelijke aanduiding voor tekst 132">
            <a:extLst>
              <a:ext uri="{FF2B5EF4-FFF2-40B4-BE49-F238E27FC236}">
                <a16:creationId xmlns:a16="http://schemas.microsoft.com/office/drawing/2014/main" id="{0F8AF132-0392-45C5-AC5C-D97E46551E07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993960" y="-468062"/>
            <a:ext cx="88577" cy="88577"/>
          </a:xfrm>
          <a:blipFill>
            <a:blip r:embed="rId6"/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2" name="Tijdelijke aanduiding voor tekst 132">
            <a:extLst>
              <a:ext uri="{FF2B5EF4-FFF2-40B4-BE49-F238E27FC236}">
                <a16:creationId xmlns:a16="http://schemas.microsoft.com/office/drawing/2014/main" id="{84738803-C994-478F-8016-446BD1373A3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306631" y="-328557"/>
            <a:ext cx="86831" cy="86831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3" name="Tijdelijke aanduiding voor tekst 132">
            <a:extLst>
              <a:ext uri="{FF2B5EF4-FFF2-40B4-BE49-F238E27FC236}">
                <a16:creationId xmlns:a16="http://schemas.microsoft.com/office/drawing/2014/main" id="{29A09844-619A-4896-B410-40E55C65BF2D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436454" y="-328557"/>
            <a:ext cx="86831" cy="86831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4" name="Tijdelijke aanduiding voor tekst 132">
            <a:extLst>
              <a:ext uri="{FF2B5EF4-FFF2-40B4-BE49-F238E27FC236}">
                <a16:creationId xmlns:a16="http://schemas.microsoft.com/office/drawing/2014/main" id="{13B3E6A7-612E-48FE-A1FB-C8999113405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574269" y="-328557"/>
            <a:ext cx="86831" cy="86831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5" name="Tijdelijke aanduiding voor tekst 132">
            <a:extLst>
              <a:ext uri="{FF2B5EF4-FFF2-40B4-BE49-F238E27FC236}">
                <a16:creationId xmlns:a16="http://schemas.microsoft.com/office/drawing/2014/main" id="{C9C6EBDE-2BD9-4086-AECB-E3C04158B67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718330" y="-328557"/>
            <a:ext cx="86831" cy="86831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6" name="Tijdelijke aanduiding voor tekst 132">
            <a:extLst>
              <a:ext uri="{FF2B5EF4-FFF2-40B4-BE49-F238E27FC236}">
                <a16:creationId xmlns:a16="http://schemas.microsoft.com/office/drawing/2014/main" id="{AC5735C1-1E82-4BF8-BF4E-B5B26EA86FFB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856145" y="-328557"/>
            <a:ext cx="86831" cy="86831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7" name="Tijdelijke aanduiding voor tekst 132">
            <a:extLst>
              <a:ext uri="{FF2B5EF4-FFF2-40B4-BE49-F238E27FC236}">
                <a16:creationId xmlns:a16="http://schemas.microsoft.com/office/drawing/2014/main" id="{5983C582-9837-4CE1-BA05-DAA5F47EE2B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995959" y="-328557"/>
            <a:ext cx="86831" cy="86831"/>
          </a:xfrm>
          <a:blipFill>
            <a:blip r:embed="rId5"/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98" name="Footer Placeholder 10">
            <a:extLst>
              <a:ext uri="{FF2B5EF4-FFF2-40B4-BE49-F238E27FC236}">
                <a16:creationId xmlns:a16="http://schemas.microsoft.com/office/drawing/2014/main" id="{6F17038D-9A0A-43A3-B524-6280C5DE70D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9" name="Tijdelijke aanduiding voor verticale tekst 2">
            <a:extLst>
              <a:ext uri="{FF2B5EF4-FFF2-40B4-BE49-F238E27FC236}">
                <a16:creationId xmlns:a16="http://schemas.microsoft.com/office/drawing/2014/main" id="{3266EBD7-5602-4314-B6D1-4399536A6F1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0" name="Tijdelijke aanduiding voor verticale tekst 2">
            <a:extLst>
              <a:ext uri="{FF2B5EF4-FFF2-40B4-BE49-F238E27FC236}">
                <a16:creationId xmlns:a16="http://schemas.microsoft.com/office/drawing/2014/main" id="{EE14CA04-9CC6-4A14-BCD5-915124A78D30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1" name="Date Placeholder 9">
            <a:extLst>
              <a:ext uri="{FF2B5EF4-FFF2-40B4-BE49-F238E27FC236}">
                <a16:creationId xmlns:a16="http://schemas.microsoft.com/office/drawing/2014/main" id="{00A8EC38-1B9D-4F82-853A-44D530FE74E8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202" name="Slide Number Placeholder 11">
            <a:extLst>
              <a:ext uri="{FF2B5EF4-FFF2-40B4-BE49-F238E27FC236}">
                <a16:creationId xmlns:a16="http://schemas.microsoft.com/office/drawing/2014/main" id="{268F4B6B-D3D3-43E6-B459-1AEFA1D7EA9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7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40" grpId="0" animBg="1"/>
      <p:bldP spid="140" grpId="1" animBg="1"/>
      <p:bldP spid="141" grpId="0" animBg="1"/>
      <p:bldP spid="141" grpId="1" animBg="1"/>
      <p:bldP spid="157" grpId="0" animBg="1"/>
      <p:bldP spid="157" grpId="1" animBg="1"/>
      <p:bldP spid="15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ing Pij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Monitoring Pijler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02988" y="1214556"/>
            <a:ext cx="1491248" cy="168299"/>
          </a:xfrm>
        </p:spPr>
        <p:txBody>
          <a:bodyPr vert="horz" lIns="0" tIns="0" rIns="0" bIns="0" anchor="ctr"/>
          <a:lstStyle>
            <a:lvl1pPr marL="0" indent="0">
              <a:buNone/>
              <a:defRPr sz="135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8C26AA89-1BA8-4EA4-A902-01F0558FFA36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502988" y="1520340"/>
            <a:ext cx="1491248" cy="168299"/>
          </a:xfrm>
        </p:spPr>
        <p:txBody>
          <a:bodyPr vert="horz" lIns="0" tIns="0" rIns="0" bIns="0" anchor="ctr"/>
          <a:lstStyle>
            <a:lvl1pPr marL="0" indent="0">
              <a:buNone/>
              <a:defRPr sz="1350" b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2AF7C426-5B08-41E8-8889-0FDDAA48C5A6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502988" y="1839886"/>
            <a:ext cx="1491248" cy="168299"/>
          </a:xfrm>
        </p:spPr>
        <p:txBody>
          <a:bodyPr vert="horz" lIns="0" tIns="0" rIns="0" bIns="0" anchor="ctr"/>
          <a:lstStyle>
            <a:lvl1pPr marL="0" indent="0">
              <a:buNone/>
              <a:defRPr sz="13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6" name="Tijdelijke aanduiding voor verticale tekst 2">
            <a:extLst>
              <a:ext uri="{FF2B5EF4-FFF2-40B4-BE49-F238E27FC236}">
                <a16:creationId xmlns:a16="http://schemas.microsoft.com/office/drawing/2014/main" id="{C7D43A2F-A0FE-4409-9565-2DCAE826B005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2103804" y="1214556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7" name="Tijdelijke aanduiding voor verticale tekst 2">
            <a:extLst>
              <a:ext uri="{FF2B5EF4-FFF2-40B4-BE49-F238E27FC236}">
                <a16:creationId xmlns:a16="http://schemas.microsoft.com/office/drawing/2014/main" id="{DEAB09D8-B49E-43E9-A9F6-B851CC0B2562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103804" y="1535801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D4446219-FB2D-4A47-AA44-770A8EF768F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2103804" y="1857046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E8F8AFCD-BD94-410E-A667-BDE2B81FB9A6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103804" y="2178290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110810A4-8C9E-46E8-A3D1-B3575CACA05E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2103804" y="2499535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37AC473C-1E01-4BA9-B8EF-8A253DB4BBEE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2103804" y="2820779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A18C7ECC-D698-47B6-9D1A-D6CA90E1BD3D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2103804" y="3142024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80E91679-8179-40FA-8640-1A8F71DE38D2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2103804" y="3463268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A8DC32DB-F54A-43F7-B27C-31666DB779DB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2103804" y="3784513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7F9B0A-A341-453C-9B13-4A083DB3D2F9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2103804" y="4105758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36AAF689-4411-4A96-A47E-C4A980849A4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24769" y="1839897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35E2AEA6-079E-4A84-9C56-497E6CE454B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24769" y="2162278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8B72CC62-E411-4BDB-84BF-25794443108E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24769" y="2484660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285B095F-3825-4516-A55D-6B85163CE435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5324769" y="2807041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BA6885B5-AE2A-4BDF-8BEA-3B03FA4780A1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324769" y="3129423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78EC788A-AEBA-42F0-9F08-6A062DFF7237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5324769" y="3451804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687CCB57-96CF-42BE-B2C5-19D2DC528C77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5330970" y="3774186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5" name="Tijdelijke aanduiding voor verticale tekst 2">
            <a:extLst>
              <a:ext uri="{FF2B5EF4-FFF2-40B4-BE49-F238E27FC236}">
                <a16:creationId xmlns:a16="http://schemas.microsoft.com/office/drawing/2014/main" id="{7646D7C6-6D91-4B80-ACF0-9B0937B360B9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5324769" y="4096565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7AB5D3F3-9265-4DD2-B509-9D5460D55476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6839371" y="1818939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7" name="Tijdelijke aanduiding voor verticale tekst 2">
            <a:extLst>
              <a:ext uri="{FF2B5EF4-FFF2-40B4-BE49-F238E27FC236}">
                <a16:creationId xmlns:a16="http://schemas.microsoft.com/office/drawing/2014/main" id="{AE7896A9-063E-47C6-BB51-506C89FADB11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6839371" y="2141835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0A1E7085-3982-425E-9E68-DCE6C963DC52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6839371" y="2464731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9" name="Tijdelijke aanduiding voor verticale tekst 2">
            <a:extLst>
              <a:ext uri="{FF2B5EF4-FFF2-40B4-BE49-F238E27FC236}">
                <a16:creationId xmlns:a16="http://schemas.microsoft.com/office/drawing/2014/main" id="{0B4F5CC9-5A3B-4766-895C-7C6A3F6762BD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6839371" y="2787627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709FC7FE-3086-4799-B2F7-4EE4A2910E4B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6839371" y="3110523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1" name="Tijdelijke aanduiding voor verticale tekst 2">
            <a:extLst>
              <a:ext uri="{FF2B5EF4-FFF2-40B4-BE49-F238E27FC236}">
                <a16:creationId xmlns:a16="http://schemas.microsoft.com/office/drawing/2014/main" id="{586782A8-CCB1-4FEC-997B-334E3D4C275F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6839371" y="3433419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D6C499AC-19A0-4BCB-96F5-9A483D47F5C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6839371" y="3756315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3" name="Tijdelijke aanduiding voor verticale tekst 2">
            <a:extLst>
              <a:ext uri="{FF2B5EF4-FFF2-40B4-BE49-F238E27FC236}">
                <a16:creationId xmlns:a16="http://schemas.microsoft.com/office/drawing/2014/main" id="{3E415080-9404-48FA-A7FF-C689CE38F107}"/>
              </a:ext>
            </a:extLst>
          </p:cNvPr>
          <p:cNvSpPr>
            <a:spLocks noGrp="1"/>
          </p:cNvSpPr>
          <p:nvPr>
            <p:ph type="body" orient="vert" idx="44" hasCustomPrompt="1"/>
          </p:nvPr>
        </p:nvSpPr>
        <p:spPr>
          <a:xfrm>
            <a:off x="6839371" y="4079213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87" name="Tijdelijke aanduiding voor verticale tekst 2">
            <a:extLst>
              <a:ext uri="{FF2B5EF4-FFF2-40B4-BE49-F238E27FC236}">
                <a16:creationId xmlns:a16="http://schemas.microsoft.com/office/drawing/2014/main" id="{2244111E-4E70-438D-8932-D6FE1940378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 flipV="1">
            <a:off x="5324769" y="1760636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3141D090-9DB5-4FAE-80FF-2E2741D384F1}"/>
              </a:ext>
            </a:extLst>
          </p:cNvPr>
          <p:cNvSpPr>
            <a:spLocks noGrp="1"/>
          </p:cNvSpPr>
          <p:nvPr>
            <p:ph type="body" orient="vert" idx="46" hasCustomPrompt="1"/>
          </p:nvPr>
        </p:nvSpPr>
        <p:spPr>
          <a:xfrm flipV="1">
            <a:off x="5324769" y="2082990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89" name="Tijdelijke aanduiding voor verticale tekst 2">
            <a:extLst>
              <a:ext uri="{FF2B5EF4-FFF2-40B4-BE49-F238E27FC236}">
                <a16:creationId xmlns:a16="http://schemas.microsoft.com/office/drawing/2014/main" id="{8474D064-E895-408F-B3F0-FB8409F14564}"/>
              </a:ext>
            </a:extLst>
          </p:cNvPr>
          <p:cNvSpPr>
            <a:spLocks noGrp="1"/>
          </p:cNvSpPr>
          <p:nvPr>
            <p:ph type="body" orient="vert" idx="47" hasCustomPrompt="1"/>
          </p:nvPr>
        </p:nvSpPr>
        <p:spPr>
          <a:xfrm flipV="1">
            <a:off x="5324769" y="2405344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94746E41-AE74-4F88-9F75-4083B98AC540}"/>
              </a:ext>
            </a:extLst>
          </p:cNvPr>
          <p:cNvSpPr>
            <a:spLocks noGrp="1"/>
          </p:cNvSpPr>
          <p:nvPr>
            <p:ph type="body" orient="vert" idx="48" hasCustomPrompt="1"/>
          </p:nvPr>
        </p:nvSpPr>
        <p:spPr>
          <a:xfrm flipV="1">
            <a:off x="5324769" y="2727698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1" name="Tijdelijke aanduiding voor verticale tekst 2">
            <a:extLst>
              <a:ext uri="{FF2B5EF4-FFF2-40B4-BE49-F238E27FC236}">
                <a16:creationId xmlns:a16="http://schemas.microsoft.com/office/drawing/2014/main" id="{D0CB1FDB-A8E2-4361-93FD-9D4FC28104EB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 flipV="1">
            <a:off x="5324769" y="3050051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2" name="Tijdelijke aanduiding voor verticale tekst 2">
            <a:extLst>
              <a:ext uri="{FF2B5EF4-FFF2-40B4-BE49-F238E27FC236}">
                <a16:creationId xmlns:a16="http://schemas.microsoft.com/office/drawing/2014/main" id="{0086C6A4-A794-4747-9C9D-C1FFF2F33968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 flipV="1">
            <a:off x="5324769" y="3372405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D8848DF3-EEA1-4ADB-A1CB-F05905CB861A}"/>
              </a:ext>
            </a:extLst>
          </p:cNvPr>
          <p:cNvSpPr>
            <a:spLocks noGrp="1"/>
          </p:cNvSpPr>
          <p:nvPr>
            <p:ph type="body" orient="vert" idx="51" hasCustomPrompt="1"/>
          </p:nvPr>
        </p:nvSpPr>
        <p:spPr>
          <a:xfrm flipV="1">
            <a:off x="5324769" y="3694758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126CCBA5-42B1-455C-BC1D-A48DFBF6CCF3}"/>
              </a:ext>
            </a:extLst>
          </p:cNvPr>
          <p:cNvSpPr>
            <a:spLocks noGrp="1"/>
          </p:cNvSpPr>
          <p:nvPr>
            <p:ph type="body" orient="vert" idx="52" hasCustomPrompt="1"/>
          </p:nvPr>
        </p:nvSpPr>
        <p:spPr>
          <a:xfrm flipV="1">
            <a:off x="5324769" y="4017111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8EBC1BD3-5CF2-4A4F-824D-8DF81FB6C8A9}"/>
              </a:ext>
            </a:extLst>
          </p:cNvPr>
          <p:cNvSpPr>
            <a:spLocks noGrp="1"/>
          </p:cNvSpPr>
          <p:nvPr>
            <p:ph type="body" orient="vert" idx="53" hasCustomPrompt="1"/>
          </p:nvPr>
        </p:nvSpPr>
        <p:spPr>
          <a:xfrm flipV="1">
            <a:off x="5324769" y="4339463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C858365E-BF8E-4212-9CA2-ACED63DB63E8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 flipV="1">
            <a:off x="2101521" y="1766375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3967E7A8-FE69-4E50-A6D2-F53F5FD40709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 flipV="1">
            <a:off x="2101521" y="2088011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3" name="Tijdelijke aanduiding voor verticale tekst 2">
            <a:extLst>
              <a:ext uri="{FF2B5EF4-FFF2-40B4-BE49-F238E27FC236}">
                <a16:creationId xmlns:a16="http://schemas.microsoft.com/office/drawing/2014/main" id="{47E8C625-7C72-4F85-97F1-B3F6818C0664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 flipV="1">
            <a:off x="2101521" y="2409647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F6BC7972-735E-46EF-B221-7C9BF397098E}"/>
              </a:ext>
            </a:extLst>
          </p:cNvPr>
          <p:cNvSpPr>
            <a:spLocks noGrp="1"/>
          </p:cNvSpPr>
          <p:nvPr>
            <p:ph type="body" orient="vert" idx="57" hasCustomPrompt="1"/>
          </p:nvPr>
        </p:nvSpPr>
        <p:spPr>
          <a:xfrm flipV="1">
            <a:off x="2101521" y="2731283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3" name="Tijdelijke aanduiding voor verticale tekst 2">
            <a:extLst>
              <a:ext uri="{FF2B5EF4-FFF2-40B4-BE49-F238E27FC236}">
                <a16:creationId xmlns:a16="http://schemas.microsoft.com/office/drawing/2014/main" id="{7F41009C-09DD-4195-A0C4-E996EE1B33D8}"/>
              </a:ext>
            </a:extLst>
          </p:cNvPr>
          <p:cNvSpPr>
            <a:spLocks noGrp="1"/>
          </p:cNvSpPr>
          <p:nvPr>
            <p:ph type="body" orient="vert" idx="58" hasCustomPrompt="1"/>
          </p:nvPr>
        </p:nvSpPr>
        <p:spPr>
          <a:xfrm flipV="1">
            <a:off x="2101521" y="3052919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4" name="Tijdelijke aanduiding voor verticale tekst 2">
            <a:extLst>
              <a:ext uri="{FF2B5EF4-FFF2-40B4-BE49-F238E27FC236}">
                <a16:creationId xmlns:a16="http://schemas.microsoft.com/office/drawing/2014/main" id="{83FA9A2B-B2C2-4BD7-9AC2-29A438A55457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 flipV="1">
            <a:off x="2101521" y="3374555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8E445481-BC8A-47D9-965B-5356C7A6D5C7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 flipV="1">
            <a:off x="2101521" y="3696191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5883475B-89E6-41F6-B22D-CF325CCAD3E3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 flipV="1">
            <a:off x="2101521" y="4017827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7FACEB13-BFA1-44A8-82E0-E86711B96F2A}"/>
              </a:ext>
            </a:extLst>
          </p:cNvPr>
          <p:cNvSpPr>
            <a:spLocks noGrp="1"/>
          </p:cNvSpPr>
          <p:nvPr>
            <p:ph type="body" orient="vert" idx="62" hasCustomPrompt="1"/>
          </p:nvPr>
        </p:nvSpPr>
        <p:spPr>
          <a:xfrm flipV="1">
            <a:off x="2101521" y="4339463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52202695-7BAA-4348-83E5-0D54D409B892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 flipV="1">
            <a:off x="2101521" y="1123103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21" name="Tijdelijke aanduiding voor verticale tekst 2">
            <a:extLst>
              <a:ext uri="{FF2B5EF4-FFF2-40B4-BE49-F238E27FC236}">
                <a16:creationId xmlns:a16="http://schemas.microsoft.com/office/drawing/2014/main" id="{3B1B0F98-BCF1-45D1-B2A5-714E4A717960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 flipV="1">
            <a:off x="2101521" y="1444739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8A7B9EF2-DF12-4663-B821-DD1C49D7E2E8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 flipV="1">
            <a:off x="505663" y="1764691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3FC10C00-810C-4AB5-B02B-B2F1F471A122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 flipV="1">
            <a:off x="500064" y="2085484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3" name="Tijdelijke aanduiding voor verticale tekst 2">
            <a:extLst>
              <a:ext uri="{FF2B5EF4-FFF2-40B4-BE49-F238E27FC236}">
                <a16:creationId xmlns:a16="http://schemas.microsoft.com/office/drawing/2014/main" id="{05CEF853-B3F1-41DF-AF16-D322C7DBF786}"/>
              </a:ext>
            </a:extLst>
          </p:cNvPr>
          <p:cNvSpPr>
            <a:spLocks noGrp="1"/>
          </p:cNvSpPr>
          <p:nvPr>
            <p:ph type="body" orient="vert" idx="67" hasCustomPrompt="1"/>
          </p:nvPr>
        </p:nvSpPr>
        <p:spPr>
          <a:xfrm flipV="1">
            <a:off x="505663" y="1123103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3468B34C-1388-4A61-BA10-64BD98B33762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 flipV="1">
            <a:off x="505663" y="1443897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CC408CC9-8296-4A4B-BCA7-854729F4E6A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0" name="Footer Placeholder 10">
            <a:extLst>
              <a:ext uri="{FF2B5EF4-FFF2-40B4-BE49-F238E27FC236}">
                <a16:creationId xmlns:a16="http://schemas.microsoft.com/office/drawing/2014/main" id="{333158A2-2D1B-44B4-A9AD-84F60F6260DD}"/>
              </a:ext>
            </a:extLst>
          </p:cNvPr>
          <p:cNvSpPr>
            <a:spLocks noGrp="1"/>
          </p:cNvSpPr>
          <p:nvPr>
            <p:ph type="ftr" sz="quarter" idx="69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59FE9851-B797-485B-8495-96463211F427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96C479F3-4FF9-4390-82F8-F58D74084B70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3" name="Date Placeholder 9">
            <a:extLst>
              <a:ext uri="{FF2B5EF4-FFF2-40B4-BE49-F238E27FC236}">
                <a16:creationId xmlns:a16="http://schemas.microsoft.com/office/drawing/2014/main" id="{B58D4BB8-1A9A-4E49-8E1D-AF6293EA534A}"/>
              </a:ext>
            </a:extLst>
          </p:cNvPr>
          <p:cNvSpPr>
            <a:spLocks noGrp="1"/>
          </p:cNvSpPr>
          <p:nvPr>
            <p:ph type="dt" sz="half" idx="72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677154E6-D567-4668-8069-1A21EE2BC158}" type="datetime1">
              <a:rPr lang="nl-NL" smtClean="0"/>
              <a:t>2-9-2025</a:t>
            </a:fld>
            <a:endParaRPr lang="nl-NL"/>
          </a:p>
        </p:txBody>
      </p:sp>
      <p:sp>
        <p:nvSpPr>
          <p:cNvPr id="74" name="Slide Number Placeholder 11">
            <a:extLst>
              <a:ext uri="{FF2B5EF4-FFF2-40B4-BE49-F238E27FC236}">
                <a16:creationId xmlns:a16="http://schemas.microsoft.com/office/drawing/2014/main" id="{4E47A15C-34F9-44E0-AE8A-D4FFF64CD78B}"/>
              </a:ext>
            </a:extLst>
          </p:cNvPr>
          <p:cNvSpPr>
            <a:spLocks noGrp="1"/>
          </p:cNvSpPr>
          <p:nvPr>
            <p:ph type="sldNum" sz="quarter" idx="7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9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9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4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6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2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3" y="576000"/>
            <a:ext cx="7703999" cy="864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9273-750A-49C7-A934-615D99108063}" type="datetime4">
              <a:rPr lang="nl-NL" smtClean="0"/>
              <a:t>2 september 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Integraal Zorgakkoord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992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egulardia - 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JU-LEVEL4=Onderkop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JU-LEVEL9=Negende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B3693-1E4B-8B40-B14A-DB257D48E24A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7776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0"/>
            <a:ext cx="5429250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914400" y="4171950"/>
            <a:ext cx="1428750" cy="228600"/>
          </a:xfrm>
        </p:spPr>
        <p:txBody>
          <a:bodyPr lIns="0" tIns="0" rIns="0" bIns="0"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343150"/>
            <a:ext cx="4572000" cy="971550"/>
          </a:xfrm>
        </p:spPr>
        <p:txBody>
          <a:bodyPr lIns="0" tIns="0" rIns="0" bIns="0"/>
          <a:lstStyle>
            <a:lvl1pPr marL="0" indent="0" algn="l">
              <a:buFont typeface="Wingdings" pitchFamily="2" charset="2"/>
              <a:buNone/>
              <a:defRPr sz="1875">
                <a:solidFill>
                  <a:srgbClr val="EC2227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14400" y="628650"/>
            <a:ext cx="4572000" cy="1485900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2850" b="1" spc="83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572500" y="4857750"/>
            <a:ext cx="25829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5565" y="655518"/>
            <a:ext cx="0" cy="2659183"/>
          </a:xfrm>
          <a:prstGeom prst="line">
            <a:avLst/>
          </a:prstGeom>
          <a:ln w="825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3143251"/>
            <a:ext cx="1727387" cy="9409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3486150"/>
            <a:ext cx="3600450" cy="571500"/>
          </a:xfrm>
        </p:spPr>
        <p:txBody>
          <a:bodyPr lIns="0" tIns="0" rIns="0" bIns="0" anchor="b"/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5553957"/>
      </p:ext>
    </p:extLst>
  </p:cSld>
  <p:clrMapOvr>
    <a:masterClrMapping/>
  </p:clrMapOvr>
  <p:hf hd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42900" y="0"/>
            <a:ext cx="5429250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914400" y="4171950"/>
            <a:ext cx="1428750" cy="228600"/>
          </a:xfrm>
        </p:spPr>
        <p:txBody>
          <a:bodyPr lIns="0" tIns="0" rIns="0" bIns="0"/>
          <a:lstStyle>
            <a:lvl1pPr>
              <a:defRPr sz="1050"/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343150"/>
            <a:ext cx="4572000" cy="971550"/>
          </a:xfrm>
        </p:spPr>
        <p:txBody>
          <a:bodyPr lIns="0" tIns="0" rIns="0" bIns="0"/>
          <a:lstStyle>
            <a:lvl1pPr marL="0" indent="0" algn="l">
              <a:buFont typeface="Wingdings" pitchFamily="2" charset="2"/>
              <a:buNone/>
              <a:defRPr sz="1875">
                <a:solidFill>
                  <a:srgbClr val="EC2227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1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914400" y="628650"/>
            <a:ext cx="4572000" cy="1485900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2850" b="1" spc="83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572500" y="4857750"/>
            <a:ext cx="25829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5565" y="655518"/>
            <a:ext cx="0" cy="2659183"/>
          </a:xfrm>
          <a:prstGeom prst="line">
            <a:avLst/>
          </a:prstGeom>
          <a:ln w="8255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143001"/>
            <a:ext cx="1727387" cy="9409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3486150"/>
            <a:ext cx="3600450" cy="571500"/>
          </a:xfrm>
        </p:spPr>
        <p:txBody>
          <a:bodyPr lIns="0" tIns="0" rIns="0" bIns="0" anchor="b"/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9656621"/>
      </p:ext>
    </p:extLst>
  </p:cSld>
  <p:clrMapOvr>
    <a:masterClrMapping/>
  </p:clrMapOvr>
  <p:hf hd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700"/>
            <a:ext cx="9144000" cy="20002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28700"/>
            <a:ext cx="8302752" cy="2000251"/>
          </a:xfrm>
        </p:spPr>
        <p:txBody>
          <a:bodyPr anchor="ctr"/>
          <a:lstStyle>
            <a:lvl1pPr algn="l">
              <a:defRPr sz="2850" b="1" cap="all" spc="113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August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45A3F-552B-4961-AC9A-06435CED62A6}" type="slidenum">
              <a:rPr lang="en-US"/>
              <a:pPr/>
              <a:t>‹N›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228725"/>
            <a:ext cx="0" cy="16002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308092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2900" y="228600"/>
            <a:ext cx="8801100" cy="914400"/>
          </a:xfrm>
          <a:prstGeom prst="rect">
            <a:avLst/>
          </a:prstGeom>
          <a:solidFill>
            <a:srgbClr val="BABCB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28601"/>
            <a:ext cx="8153400" cy="914399"/>
          </a:xfrm>
        </p:spPr>
        <p:txBody>
          <a:bodyPr anchor="ctr"/>
          <a:lstStyle>
            <a:lvl1pPr>
              <a:defRPr sz="285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71600"/>
            <a:ext cx="8382000" cy="28575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FDF0E-2772-4D89-9F72-F3CB15D8B8A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28600"/>
            <a:ext cx="0" cy="914400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70607"/>
      </p:ext>
    </p:extLst>
  </p:cSld>
  <p:clrMapOvr>
    <a:masterClrMapping/>
  </p:clrMapOvr>
  <p:hf hd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42900" y="228600"/>
            <a:ext cx="8801100" cy="914400"/>
          </a:xfrm>
          <a:prstGeom prst="rect">
            <a:avLst/>
          </a:prstGeom>
          <a:solidFill>
            <a:srgbClr val="BABCB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28601"/>
            <a:ext cx="8153400" cy="914399"/>
          </a:xfrm>
        </p:spPr>
        <p:txBody>
          <a:bodyPr anchor="ctr"/>
          <a:lstStyle>
            <a:lvl1pPr>
              <a:defRPr sz="285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371600"/>
            <a:ext cx="4114800" cy="28552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371600"/>
            <a:ext cx="4114800" cy="28552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August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FDF0E-2772-4D89-9F72-F3CB15D8B8A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28600"/>
            <a:ext cx="0" cy="914400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6662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cover">
  <p:cSld name="Internal cov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628650" y="989141"/>
            <a:ext cx="565308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628650" y="48184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6457950" y="481846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628650" y="2221396"/>
            <a:ext cx="7886700" cy="241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EB4D5A-F842-24D0-D449-3D5AEDFE2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177403"/>
            <a:ext cx="33337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277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42900" y="228600"/>
            <a:ext cx="8801100" cy="914400"/>
          </a:xfrm>
          <a:prstGeom prst="rect">
            <a:avLst/>
          </a:prstGeom>
          <a:solidFill>
            <a:srgbClr val="BABCB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28600"/>
            <a:ext cx="8229600" cy="914400"/>
          </a:xfrm>
        </p:spPr>
        <p:txBody>
          <a:bodyPr/>
          <a:lstStyle>
            <a:lvl1pPr>
              <a:defRPr>
                <a:solidFill>
                  <a:srgbClr val="EC222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143000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1622821"/>
            <a:ext cx="4040188" cy="254912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143000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1622821"/>
            <a:ext cx="4041775" cy="254912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August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93C222-0D39-4811-86B3-D597E417D9CA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228600"/>
            <a:ext cx="0" cy="9144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49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16493" y="228600"/>
            <a:ext cx="4427507" cy="914400"/>
          </a:xfrm>
          <a:prstGeom prst="rect">
            <a:avLst/>
          </a:prstGeom>
          <a:solidFill>
            <a:srgbClr val="BABCB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08" y="228601"/>
            <a:ext cx="4011740" cy="914399"/>
          </a:xfrm>
        </p:spPr>
        <p:txBody>
          <a:bodyPr anchor="ctr"/>
          <a:lstStyle>
            <a:lvl1pPr>
              <a:defRPr sz="285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607" y="1371600"/>
            <a:ext cx="4011743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FDF0E-2772-4D89-9F72-F3CB15D8B8AB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56903" y="228599"/>
            <a:ext cx="0" cy="914400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CC52BE-78B0-4258-8111-5ACC6F3F58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4397312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5235"/>
      </p:ext>
    </p:extLst>
  </p:cSld>
  <p:clrMapOvr>
    <a:masterClrMapping/>
  </p:clrMapOvr>
  <p:hf hd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16493" y="228600"/>
            <a:ext cx="4427507" cy="914400"/>
          </a:xfrm>
          <a:prstGeom prst="rect">
            <a:avLst/>
          </a:prstGeom>
          <a:solidFill>
            <a:srgbClr val="BABCB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608" y="228601"/>
            <a:ext cx="4011740" cy="914399"/>
          </a:xfrm>
        </p:spPr>
        <p:txBody>
          <a:bodyPr anchor="ctr"/>
          <a:lstStyle>
            <a:lvl1pPr>
              <a:defRPr sz="285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607" y="1371600"/>
            <a:ext cx="4011743" cy="31432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FDF0E-2772-4D89-9F72-F3CB15D8B8AB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56903" y="228599"/>
            <a:ext cx="0" cy="914400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CC52BE-78B0-4258-8111-5ACC6F3F58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4397312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6642A1-13F5-4460-AD8E-35B7AEC4801B}"/>
              </a:ext>
            </a:extLst>
          </p:cNvPr>
          <p:cNvGrpSpPr/>
          <p:nvPr userDrawn="1"/>
        </p:nvGrpSpPr>
        <p:grpSpPr>
          <a:xfrm>
            <a:off x="4884608" y="4675697"/>
            <a:ext cx="624018" cy="367791"/>
            <a:chOff x="6050420" y="6334125"/>
            <a:chExt cx="832024" cy="490388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BA192BA4-D034-4A7E-A526-C65CC4FC6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420" y="6369050"/>
              <a:ext cx="679624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C5615-BAA5-442E-B835-4A69B4CF0822}"/>
                </a:ext>
              </a:extLst>
            </p:cNvPr>
            <p:cNvCxnSpPr/>
            <p:nvPr userDrawn="1"/>
          </p:nvCxnSpPr>
          <p:spPr>
            <a:xfrm>
              <a:off x="6882444" y="6334125"/>
              <a:ext cx="0" cy="490388"/>
            </a:xfrm>
            <a:prstGeom prst="line">
              <a:avLst/>
            </a:prstGeom>
            <a:ln w="6350">
              <a:solidFill>
                <a:srgbClr val="3D30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1767A338-A4E4-4356-ABE1-17AA2D7D526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622926" y="4814887"/>
            <a:ext cx="2721572" cy="22860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 dirty="0"/>
              <a:t>® Health Level Seven and HL7 are registered trademarks 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1521831568"/>
      </p:ext>
    </p:extLst>
  </p:cSld>
  <p:clrMapOvr>
    <a:masterClrMapping/>
  </p:clrMapOvr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42900" y="228600"/>
            <a:ext cx="8801100" cy="914400"/>
          </a:xfrm>
          <a:prstGeom prst="rect">
            <a:avLst/>
          </a:prstGeom>
          <a:solidFill>
            <a:srgbClr val="BABCBE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C222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August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EEBEAC-E249-4FEE-92A7-26150F0D2C77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228600"/>
            <a:ext cx="0" cy="9144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204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August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3B9B5-6566-4AAC-BCE4-1A36912B13BB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694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0438-942D-43C0-9BD9-B8FE1374E6AE}" type="datetime1">
              <a:rPr lang="it-IT" smtClean="0"/>
              <a:t>02/09/2025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</p:spTree>
    <p:extLst>
      <p:ext uri="{BB962C8B-B14F-4D97-AF65-F5344CB8AC3E}">
        <p14:creationId xmlns:p14="http://schemas.microsoft.com/office/powerpoint/2010/main" val="3447977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1275606"/>
            <a:ext cx="8064896" cy="1566174"/>
          </a:xfrm>
        </p:spPr>
        <p:txBody>
          <a:bodyPr/>
          <a:lstStyle>
            <a:lvl1pPr>
              <a:defRPr sz="3000">
                <a:solidFill>
                  <a:srgbClr val="00449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04049" y="2949792"/>
            <a:ext cx="3744416" cy="1404156"/>
          </a:xfrm>
        </p:spPr>
        <p:txBody>
          <a:bodyPr/>
          <a:lstStyle>
            <a:lvl1pPr>
              <a:buNone/>
              <a:defRPr sz="2250" b="1" i="0">
                <a:solidFill>
                  <a:srgbClr val="004494"/>
                </a:solidFill>
              </a:defRPr>
            </a:lvl1pPr>
            <a:lvl3pPr marL="171450" indent="-171450" algn="l">
              <a:defRPr sz="225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056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756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3708"/>
            <a:ext cx="7886700" cy="2439014"/>
          </a:xfrm>
          <a:prstGeom prst="rect">
            <a:avLst/>
          </a:prstGeom>
        </p:spPr>
        <p:txBody>
          <a:bodyPr/>
          <a:lstStyle>
            <a:lvl1pPr>
              <a:defRPr i="0"/>
            </a:lvl1pPr>
            <a:lvl2pPr>
              <a:defRPr b="0" i="1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0939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0372" y="4767263"/>
            <a:ext cx="594978" cy="273844"/>
          </a:xfrm>
        </p:spPr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8581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512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47714"/>
            <a:ext cx="3886200" cy="2385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47714"/>
            <a:ext cx="3886200" cy="2385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968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69B36AA-77A1-4628-89A6-50CD6A9A0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10" y="4612147"/>
            <a:ext cx="668848" cy="4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75500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99810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17744"/>
            <a:ext cx="3868340" cy="2124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99810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17744"/>
            <a:ext cx="3887391" cy="21245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9834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29506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002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527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43050"/>
            <a:ext cx="4629150" cy="28527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1992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92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204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4534399"/>
            <a:ext cx="1287150" cy="33791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17907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24719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2701528"/>
            <a:ext cx="7617223" cy="124182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27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3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25717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841772"/>
            <a:ext cx="7617223" cy="930261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1772033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3120620"/>
            <a:ext cx="8167079" cy="1215109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6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0B05C8-4022-441A-BAD6-C4F6F037728A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D470BA-76EF-4922-A11C-1E9C54F2E6F8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20141A-4FA4-48A5-B8B0-A6FE3DF332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ABB509-49AB-4DD7-B336-5BAB90F0F8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0FE7E51-F963-4A79-BD38-9599E25285F3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7F82BA1-A8A4-45CD-BED2-1CE0D000D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0030" y="4640723"/>
            <a:ext cx="611983" cy="3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17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32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76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1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17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82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53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2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772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9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FF2DA-1FD2-477F-BB04-FB1BB2E3C6E5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940B50-2547-4E39-80BA-705F40454E9C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512170" cy="77992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C23F24D-5650-43FA-9DE7-06DB6230261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C3030BCC-9F6B-4FB3-987A-97D06FACAC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FC96675-3092-440A-85A1-2258B818EB11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EDF205A8-29A3-4F6A-A3C6-B0B6473A3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10" y="4717622"/>
            <a:ext cx="506911" cy="3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6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74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716"/>
            <a:ext cx="9144000" cy="3763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1"/>
            <a:ext cx="9144000" cy="21681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654485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2300601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337651"/>
            <a:ext cx="3780235" cy="396749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679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664"/>
            <a:ext cx="9144000" cy="45443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808630"/>
            <a:ext cx="9148010" cy="433742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95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62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72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996000" cy="2929826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369219"/>
            <a:ext cx="3996000" cy="292982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421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369219"/>
            <a:ext cx="2518867" cy="282235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700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22998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65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44726"/>
            <a:ext cx="4616726" cy="5237922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494430"/>
            <a:ext cx="6412742" cy="2712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557852"/>
            <a:ext cx="408692" cy="4086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494429"/>
            <a:ext cx="6169530" cy="2712493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781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290EC1-56E5-41AA-BB51-B0967C010B48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74B0-5CB2-4BBC-8203-6628B3DCB920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3" y="1258111"/>
            <a:ext cx="8228884" cy="3326858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24C8E-8610-4338-8475-7343988CB8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4CCA-0C38-4E82-B227-0A17C94365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3B22ABC-0FED-4D64-8F5D-7D0F97264170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02AAAE1-59E9-453D-985D-67C5631F33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10" y="4717617"/>
            <a:ext cx="506918" cy="3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369219"/>
            <a:ext cx="3695131" cy="282746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362145"/>
            <a:ext cx="350195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34787"/>
            <a:ext cx="4606787" cy="5223013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5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1713501"/>
            <a:ext cx="2356247" cy="156805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3029014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3031459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3028078"/>
            <a:ext cx="2002169" cy="1143176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8523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1619968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2976661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1619968"/>
            <a:ext cx="1846195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2976660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1619968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2976660"/>
            <a:ext cx="1846193" cy="122861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2976661"/>
            <a:ext cx="1890000" cy="122861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1619968"/>
            <a:ext cx="1890000" cy="122861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101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717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983"/>
            <a:ext cx="7886700" cy="58676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2722960"/>
            <a:ext cx="7886700" cy="1526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4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05/11/2021</a:t>
            </a: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35806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5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7C9F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9552"/>
            <a:ext cx="8229600" cy="39424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05/11/2021</a:t>
            </a:r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09868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05/11/2021</a:t>
            </a:r>
            <a:endParaRPr lang="fr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88086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5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89552"/>
            <a:ext cx="4038600" cy="39424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89552"/>
            <a:ext cx="4038600" cy="394243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5/10/2021</a:t>
            </a: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93754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5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8734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5750"/>
            <a:ext cx="4040188" cy="33562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88734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75750"/>
            <a:ext cx="4041775" cy="33562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5/10/2021</a:t>
            </a:r>
            <a:endParaRPr lang="fr-B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37898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5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5/10/2021</a:t>
            </a:r>
            <a:endParaRPr lang="fr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5222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546592-6A29-40F9-A645-8251869E7D86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88A9A-C68F-4DEA-A21A-A24E9565C7B1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583578" cy="77992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346922"/>
            <a:ext cx="3879312" cy="3291753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492960" y="1346921"/>
            <a:ext cx="4290678" cy="3291754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9295B93-F986-4B39-8E2B-724CCA4EDF9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058DC72-4273-470C-BC88-C887DF0ED6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B1E65A3-B34B-4C40-9E1C-BC4502CB691B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5E8E793-94D9-4EC8-ADB2-852C278A2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10" y="4717617"/>
            <a:ext cx="506918" cy="3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5/10/2021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69351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5/10/2021</a:t>
            </a: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081204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5/10/2021</a:t>
            </a:r>
            <a:endParaRPr lang="fr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5424585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  <p:sp>
        <p:nvSpPr>
          <p:cNvPr id="6" name="Title 10"/>
          <p:cNvSpPr txBox="1">
            <a:spLocks/>
          </p:cNvSpPr>
          <p:nvPr userDrawn="1"/>
        </p:nvSpPr>
        <p:spPr>
          <a:xfrm>
            <a:off x="663039" y="862824"/>
            <a:ext cx="4032448" cy="22405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BE" sz="2700">
                <a:solidFill>
                  <a:srgbClr val="C00000"/>
                </a:solidFill>
              </a:rPr>
              <a:t>BEDANKT! </a:t>
            </a:r>
            <a:br>
              <a:rPr lang="nl-BE" sz="2700">
                <a:solidFill>
                  <a:srgbClr val="C00000"/>
                </a:solidFill>
              </a:rPr>
            </a:br>
            <a:r>
              <a:rPr lang="nl-BE" sz="2700">
                <a:solidFill>
                  <a:srgbClr val="C00000"/>
                </a:solidFill>
              </a:rPr>
              <a:t>Vragen ?</a:t>
            </a: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4877592" y="2139702"/>
            <a:ext cx="4268788" cy="2123658"/>
            <a:chOff x="4406900" y="2676525"/>
            <a:chExt cx="4268788" cy="2832810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3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20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20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20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20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20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20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20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200">
                <a:latin typeface="+mn-lt"/>
                <a:cs typeface="Arial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6732241" y="4727247"/>
            <a:ext cx="2016224" cy="3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1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685800" y="3003948"/>
            <a:ext cx="7848600" cy="11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1" y="2714625"/>
            <a:ext cx="4268788" cy="2123658"/>
            <a:chOff x="4406900" y="2676525"/>
            <a:chExt cx="4268788" cy="2832810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3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20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20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20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200"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20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20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200">
                  <a:cs typeface="Arial" pitchFamily="34" charset="0"/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200">
                  <a:cs typeface="Arial" pitchFamily="34" charset="0"/>
                  <a:sym typeface="Arial" pitchFamily="34" charset="0"/>
                </a:rPr>
                <a:t>http://www.frankrobben.be</a:t>
              </a:r>
              <a:endParaRPr lang="fr-BE" altLang="en-US" sz="1200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6362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5/10/2021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47161507-E980-4A7F-B183-41CB67DCE9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8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nl" smtClean="0"/>
              <a:pPr algn="r"/>
              <a:t>‹N›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260472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jdelijke aanduiding voor afbeelding 258">
            <a:extLst>
              <a:ext uri="{FF2B5EF4-FFF2-40B4-BE49-F238E27FC236}">
                <a16:creationId xmlns:a16="http://schemas.microsoft.com/office/drawing/2014/main" id="{F98006CE-3ED4-4716-9276-70CE79695B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248468"/>
            <a:ext cx="3479429" cy="4633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#1</a:t>
            </a:r>
          </a:p>
        </p:txBody>
      </p:sp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249380"/>
            <a:ext cx="464732" cy="4635471"/>
          </a:xfrm>
          <a:solidFill>
            <a:srgbClr val="E16E22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0" name="Titel 7">
            <a:extLst>
              <a:ext uri="{FF2B5EF4-FFF2-40B4-BE49-F238E27FC236}">
                <a16:creationId xmlns:a16="http://schemas.microsoft.com/office/drawing/2014/main" id="{E19C4416-C540-4361-BC2F-38F33A2CC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7377" y="678104"/>
            <a:ext cx="4786773" cy="1355414"/>
          </a:xfrm>
        </p:spPr>
        <p:txBody>
          <a:bodyPr anchor="ctr"/>
          <a:lstStyle>
            <a:lvl1pPr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 van de presentatie</a:t>
            </a:r>
            <a:br>
              <a:rPr lang="nl-NL"/>
            </a:br>
            <a:r>
              <a:rPr lang="nl-NL"/>
              <a:t>max. 3 regels</a:t>
            </a:r>
          </a:p>
        </p:txBody>
      </p:sp>
      <p:sp>
        <p:nvSpPr>
          <p:cNvPr id="251" name="Tijdelijke aanduiding voor verticale tekst 2">
            <a:extLst>
              <a:ext uri="{FF2B5EF4-FFF2-40B4-BE49-F238E27FC236}">
                <a16:creationId xmlns:a16="http://schemas.microsoft.com/office/drawing/2014/main" id="{8F8B50AB-B582-4E29-85F7-81AF8B3BD00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933365" y="2467919"/>
            <a:ext cx="4770785" cy="230889"/>
          </a:xfrm>
        </p:spPr>
        <p:txBody>
          <a:bodyPr vert="horz" lIns="0" tIns="0" rIns="0" bIns="0"/>
          <a:lstStyle>
            <a:lvl1pPr>
              <a:buNone/>
              <a:defRPr sz="13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52" name="Tijdelijke aanduiding voor verticale tekst 2">
            <a:extLst>
              <a:ext uri="{FF2B5EF4-FFF2-40B4-BE49-F238E27FC236}">
                <a16:creationId xmlns:a16="http://schemas.microsoft.com/office/drawing/2014/main" id="{3565BDB3-0DE7-468E-A623-A904BA625AF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3933365" y="2718647"/>
            <a:ext cx="4770785" cy="230889"/>
          </a:xfrm>
        </p:spPr>
        <p:txBody>
          <a:bodyPr vert="horz" lIns="0" tIns="0" rIns="0" bIns="0"/>
          <a:lstStyle>
            <a:lvl1pPr>
              <a:buNone/>
              <a:defRPr sz="13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05A6068A-EEB0-48D3-B7EF-7469BD576ACB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014455" y="4388792"/>
            <a:ext cx="2697248" cy="50986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CC9D9A1A-9991-4221-AE18-941A6C91538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453946" y="249382"/>
            <a:ext cx="320981" cy="4635470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7" name="Tijdelijke aanduiding voor verticale tekst 2">
            <a:extLst>
              <a:ext uri="{FF2B5EF4-FFF2-40B4-BE49-F238E27FC236}">
                <a16:creationId xmlns:a16="http://schemas.microsoft.com/office/drawing/2014/main" id="{794FBB73-38BA-4ACF-B433-D6AB7AA1ADC9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3934596" y="4800060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3" name="Tijdelijke aanduiding voor verticale tekst 2">
            <a:extLst>
              <a:ext uri="{FF2B5EF4-FFF2-40B4-BE49-F238E27FC236}">
                <a16:creationId xmlns:a16="http://schemas.microsoft.com/office/drawing/2014/main" id="{9F051A4C-3F94-4A3B-BF57-4EB5B428A60B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4620396" y="4800060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4" name="Tijdelijke aanduiding voor datum 3">
            <a:extLst>
              <a:ext uri="{FF2B5EF4-FFF2-40B4-BE49-F238E27FC236}">
                <a16:creationId xmlns:a16="http://schemas.microsoft.com/office/drawing/2014/main" id="{A56060FA-08BC-4117-B178-7684ABD5D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1618" y="4786947"/>
            <a:ext cx="683409" cy="1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25">
                <a:solidFill>
                  <a:srgbClr val="3C3A34"/>
                </a:solidFill>
              </a:defRPr>
            </a:lvl1pPr>
          </a:lstStyle>
          <a:p>
            <a:fld id="{F5D0F8E1-D27A-4876-84E7-2805D79DA7E8}" type="datetime1">
              <a:rPr lang="nl-NL" smtClean="0"/>
              <a:t>2-9-2025</a:t>
            </a:fld>
            <a:endParaRPr lang="nl-NL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0D4766D-5BC3-4537-AF0A-C8AF7CBD23E0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12" name="Rechthoek 201">
              <a:extLst>
                <a:ext uri="{FF2B5EF4-FFF2-40B4-BE49-F238E27FC236}">
                  <a16:creationId xmlns:a16="http://schemas.microsoft.com/office/drawing/2014/main" id="{99CD26D7-B2A5-46A0-9471-45575AFF8024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3" name="Ovaal 268">
              <a:extLst>
                <a:ext uri="{FF2B5EF4-FFF2-40B4-BE49-F238E27FC236}">
                  <a16:creationId xmlns:a16="http://schemas.microsoft.com/office/drawing/2014/main" id="{EF03F61A-DC55-4549-A2A4-95DD464FE72B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5" name="Ovaal 270">
              <a:extLst>
                <a:ext uri="{FF2B5EF4-FFF2-40B4-BE49-F238E27FC236}">
                  <a16:creationId xmlns:a16="http://schemas.microsoft.com/office/drawing/2014/main" id="{4DAF055F-8565-4CC2-93B6-F6D9DB8FCB59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6" name="Rechthoek 272">
              <a:extLst>
                <a:ext uri="{FF2B5EF4-FFF2-40B4-BE49-F238E27FC236}">
                  <a16:creationId xmlns:a16="http://schemas.microsoft.com/office/drawing/2014/main" id="{C16749BB-9DAF-479C-B927-63707371D235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18" name="Ovaal 274">
              <a:extLst>
                <a:ext uri="{FF2B5EF4-FFF2-40B4-BE49-F238E27FC236}">
                  <a16:creationId xmlns:a16="http://schemas.microsoft.com/office/drawing/2014/main" id="{DC3DC79C-72BF-437F-A116-54ADFB0D303F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Ovaal 275">
              <a:extLst>
                <a:ext uri="{FF2B5EF4-FFF2-40B4-BE49-F238E27FC236}">
                  <a16:creationId xmlns:a16="http://schemas.microsoft.com/office/drawing/2014/main" id="{0A1784C1-3B22-47F3-8AC6-0E9775B1A635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0" name="Rechthoek 276">
              <a:extLst>
                <a:ext uri="{FF2B5EF4-FFF2-40B4-BE49-F238E27FC236}">
                  <a16:creationId xmlns:a16="http://schemas.microsoft.com/office/drawing/2014/main" id="{0A2E9722-69D9-4031-A737-9E86B232F735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1" name="Ovaal 277">
              <a:extLst>
                <a:ext uri="{FF2B5EF4-FFF2-40B4-BE49-F238E27FC236}">
                  <a16:creationId xmlns:a16="http://schemas.microsoft.com/office/drawing/2014/main" id="{4799672B-0382-42B6-9E15-91DB13BE04B8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2" name="Rechthoek 278">
              <a:extLst>
                <a:ext uri="{FF2B5EF4-FFF2-40B4-BE49-F238E27FC236}">
                  <a16:creationId xmlns:a16="http://schemas.microsoft.com/office/drawing/2014/main" id="{66EABC23-EE85-482C-8FE9-1D721E0555A3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23" name="Ovaal 279">
              <a:extLst>
                <a:ext uri="{FF2B5EF4-FFF2-40B4-BE49-F238E27FC236}">
                  <a16:creationId xmlns:a16="http://schemas.microsoft.com/office/drawing/2014/main" id="{79D1E12A-4845-493C-8795-3343BBA4E6B2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4" name="Rechthoek 280">
              <a:extLst>
                <a:ext uri="{FF2B5EF4-FFF2-40B4-BE49-F238E27FC236}">
                  <a16:creationId xmlns:a16="http://schemas.microsoft.com/office/drawing/2014/main" id="{5F247B44-7E07-42ED-BABF-CB0B2D6F7DC1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25" name="Ovaal 281">
              <a:extLst>
                <a:ext uri="{FF2B5EF4-FFF2-40B4-BE49-F238E27FC236}">
                  <a16:creationId xmlns:a16="http://schemas.microsoft.com/office/drawing/2014/main" id="{30C83B77-8C1C-4A83-87A2-D5C6A2DA497D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6" name="Rechthoek 282">
              <a:extLst>
                <a:ext uri="{FF2B5EF4-FFF2-40B4-BE49-F238E27FC236}">
                  <a16:creationId xmlns:a16="http://schemas.microsoft.com/office/drawing/2014/main" id="{21F44F95-DD19-41C8-834E-599DF350B000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27" name="Ovaal 283">
              <a:extLst>
                <a:ext uri="{FF2B5EF4-FFF2-40B4-BE49-F238E27FC236}">
                  <a16:creationId xmlns:a16="http://schemas.microsoft.com/office/drawing/2014/main" id="{C99A928D-ECDE-4D14-AA43-2B60CF8A4258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9" name="Ovaal 285">
              <a:extLst>
                <a:ext uri="{FF2B5EF4-FFF2-40B4-BE49-F238E27FC236}">
                  <a16:creationId xmlns:a16="http://schemas.microsoft.com/office/drawing/2014/main" id="{5B994A80-EE7B-4838-A378-102FAFA5DC8A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30" name="VOORBEELD">
              <a:extLst>
                <a:ext uri="{FF2B5EF4-FFF2-40B4-BE49-F238E27FC236}">
                  <a16:creationId xmlns:a16="http://schemas.microsoft.com/office/drawing/2014/main" id="{285AE5F0-BFCD-4B4E-9E78-42141F45BFFD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44" name="Rechthoek 291">
                <a:extLst>
                  <a:ext uri="{FF2B5EF4-FFF2-40B4-BE49-F238E27FC236}">
                    <a16:creationId xmlns:a16="http://schemas.microsoft.com/office/drawing/2014/main" id="{95A9A765-C806-4DAF-9674-F5E560A803E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5" name="Rechthoek 292">
                <a:extLst>
                  <a:ext uri="{FF2B5EF4-FFF2-40B4-BE49-F238E27FC236}">
                    <a16:creationId xmlns:a16="http://schemas.microsoft.com/office/drawing/2014/main" id="{E2975CEA-D720-40D8-999A-A954C9B0733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6" name="Groep 293">
                <a:extLst>
                  <a:ext uri="{FF2B5EF4-FFF2-40B4-BE49-F238E27FC236}">
                    <a16:creationId xmlns:a16="http://schemas.microsoft.com/office/drawing/2014/main" id="{8176625F-E51D-44FC-864E-016B090DFCC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1" name="Groep 331">
                  <a:extLst>
                    <a:ext uri="{FF2B5EF4-FFF2-40B4-BE49-F238E27FC236}">
                      <a16:creationId xmlns:a16="http://schemas.microsoft.com/office/drawing/2014/main" id="{E19722A0-EFCB-411F-B30C-BB8B7EE0230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3" name="Rechte verbindingslijn 333">
                    <a:extLst>
                      <a:ext uri="{FF2B5EF4-FFF2-40B4-BE49-F238E27FC236}">
                        <a16:creationId xmlns:a16="http://schemas.microsoft.com/office/drawing/2014/main" id="{D32A8EED-621C-4454-A516-5206258939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334">
                    <a:extLst>
                      <a:ext uri="{FF2B5EF4-FFF2-40B4-BE49-F238E27FC236}">
                        <a16:creationId xmlns:a16="http://schemas.microsoft.com/office/drawing/2014/main" id="{F68C24C9-1F71-4EDD-AC08-320AFBA1BC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335">
                    <a:extLst>
                      <a:ext uri="{FF2B5EF4-FFF2-40B4-BE49-F238E27FC236}">
                        <a16:creationId xmlns:a16="http://schemas.microsoft.com/office/drawing/2014/main" id="{A5EF4B5A-6D59-44F5-B6BF-176DB90132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336">
                    <a:extLst>
                      <a:ext uri="{FF2B5EF4-FFF2-40B4-BE49-F238E27FC236}">
                        <a16:creationId xmlns:a16="http://schemas.microsoft.com/office/drawing/2014/main" id="{707FC8E9-DA61-4352-8E42-25DB6C25ED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337">
                    <a:extLst>
                      <a:ext uri="{FF2B5EF4-FFF2-40B4-BE49-F238E27FC236}">
                        <a16:creationId xmlns:a16="http://schemas.microsoft.com/office/drawing/2014/main" id="{57D451E2-50D1-4FF3-BB1E-59CF560FCC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2" name="Pijl: rechts 332">
                  <a:extLst>
                    <a:ext uri="{FF2B5EF4-FFF2-40B4-BE49-F238E27FC236}">
                      <a16:creationId xmlns:a16="http://schemas.microsoft.com/office/drawing/2014/main" id="{E75875F1-287A-4D61-8277-FA6C831D8B0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9" name="Groep 301">
                <a:extLst>
                  <a:ext uri="{FF2B5EF4-FFF2-40B4-BE49-F238E27FC236}">
                    <a16:creationId xmlns:a16="http://schemas.microsoft.com/office/drawing/2014/main" id="{09CBF662-E552-4ADC-9958-EA5F45E8129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4" name="Groep 324">
                  <a:extLst>
                    <a:ext uri="{FF2B5EF4-FFF2-40B4-BE49-F238E27FC236}">
                      <a16:creationId xmlns:a16="http://schemas.microsoft.com/office/drawing/2014/main" id="{7E2C8203-D53E-4361-8685-FC4ACD5B65F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6" name="Rechte verbindingslijn 326">
                    <a:extLst>
                      <a:ext uri="{FF2B5EF4-FFF2-40B4-BE49-F238E27FC236}">
                        <a16:creationId xmlns:a16="http://schemas.microsoft.com/office/drawing/2014/main" id="{072C93F4-93BB-4F0D-87D2-77BF4327E9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327">
                    <a:extLst>
                      <a:ext uri="{FF2B5EF4-FFF2-40B4-BE49-F238E27FC236}">
                        <a16:creationId xmlns:a16="http://schemas.microsoft.com/office/drawing/2014/main" id="{B2D963A5-C8DF-40DB-88CB-798A746E94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328">
                    <a:extLst>
                      <a:ext uri="{FF2B5EF4-FFF2-40B4-BE49-F238E27FC236}">
                        <a16:creationId xmlns:a16="http://schemas.microsoft.com/office/drawing/2014/main" id="{88707331-BA3C-4580-A803-475F6A385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329">
                    <a:extLst>
                      <a:ext uri="{FF2B5EF4-FFF2-40B4-BE49-F238E27FC236}">
                        <a16:creationId xmlns:a16="http://schemas.microsoft.com/office/drawing/2014/main" id="{34F83238-9D87-45D0-993F-FCA838CCE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330">
                    <a:extLst>
                      <a:ext uri="{FF2B5EF4-FFF2-40B4-BE49-F238E27FC236}">
                        <a16:creationId xmlns:a16="http://schemas.microsoft.com/office/drawing/2014/main" id="{58FE9283-124B-4D65-80ED-9681121484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325">
                  <a:extLst>
                    <a:ext uri="{FF2B5EF4-FFF2-40B4-BE49-F238E27FC236}">
                      <a16:creationId xmlns:a16="http://schemas.microsoft.com/office/drawing/2014/main" id="{2C3D374B-7A24-4F39-B7FE-280D1591EA3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0" name="Rechte verbindingslijn 302">
                <a:extLst>
                  <a:ext uri="{FF2B5EF4-FFF2-40B4-BE49-F238E27FC236}">
                    <a16:creationId xmlns:a16="http://schemas.microsoft.com/office/drawing/2014/main" id="{52E70454-25AE-4332-BD2A-BC18F6ACAE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1" name="Rechte verbindingslijn 303">
                <a:extLst>
                  <a:ext uri="{FF2B5EF4-FFF2-40B4-BE49-F238E27FC236}">
                    <a16:creationId xmlns:a16="http://schemas.microsoft.com/office/drawing/2014/main" id="{8A28BA6E-8AA8-408A-8222-30354E9F8D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2" name="Rechthoek 304">
                <a:extLst>
                  <a:ext uri="{FF2B5EF4-FFF2-40B4-BE49-F238E27FC236}">
                    <a16:creationId xmlns:a16="http://schemas.microsoft.com/office/drawing/2014/main" id="{69A49D3E-12B2-416E-AE1D-0544434668C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55" name="Rechthoek 305">
                <a:extLst>
                  <a:ext uri="{FF2B5EF4-FFF2-40B4-BE49-F238E27FC236}">
                    <a16:creationId xmlns:a16="http://schemas.microsoft.com/office/drawing/2014/main" id="{83517370-2572-4266-8A74-5A937239856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56" name="Groep 306">
                <a:extLst>
                  <a:ext uri="{FF2B5EF4-FFF2-40B4-BE49-F238E27FC236}">
                    <a16:creationId xmlns:a16="http://schemas.microsoft.com/office/drawing/2014/main" id="{CC8F6F95-43BB-45FA-8A7B-B139EFA7D1B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6" name="Rechthoek 316">
                  <a:extLst>
                    <a:ext uri="{FF2B5EF4-FFF2-40B4-BE49-F238E27FC236}">
                      <a16:creationId xmlns:a16="http://schemas.microsoft.com/office/drawing/2014/main" id="{3BDA01C0-0296-4CFB-91A9-24C753CEA5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7" name="Groep 317">
                  <a:extLst>
                    <a:ext uri="{FF2B5EF4-FFF2-40B4-BE49-F238E27FC236}">
                      <a16:creationId xmlns:a16="http://schemas.microsoft.com/office/drawing/2014/main" id="{8270FCAF-78DB-41BF-A7C1-4115CE4FC63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9" name="Rechte verbindingslijn 319">
                    <a:extLst>
                      <a:ext uri="{FF2B5EF4-FFF2-40B4-BE49-F238E27FC236}">
                        <a16:creationId xmlns:a16="http://schemas.microsoft.com/office/drawing/2014/main" id="{BF366CE4-C61B-4413-B133-3CB9C3C4E4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320">
                    <a:extLst>
                      <a:ext uri="{FF2B5EF4-FFF2-40B4-BE49-F238E27FC236}">
                        <a16:creationId xmlns:a16="http://schemas.microsoft.com/office/drawing/2014/main" id="{FA5C02A1-B015-487E-9867-8BA21886BB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321">
                    <a:extLst>
                      <a:ext uri="{FF2B5EF4-FFF2-40B4-BE49-F238E27FC236}">
                        <a16:creationId xmlns:a16="http://schemas.microsoft.com/office/drawing/2014/main" id="{BB342297-E57B-4B52-A73A-A634534F1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322">
                    <a:extLst>
                      <a:ext uri="{FF2B5EF4-FFF2-40B4-BE49-F238E27FC236}">
                        <a16:creationId xmlns:a16="http://schemas.microsoft.com/office/drawing/2014/main" id="{5C49FF81-B9F4-4638-B9D7-CBB78551F9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323">
                    <a:extLst>
                      <a:ext uri="{FF2B5EF4-FFF2-40B4-BE49-F238E27FC236}">
                        <a16:creationId xmlns:a16="http://schemas.microsoft.com/office/drawing/2014/main" id="{664D00B6-0990-4847-9874-A510DACE80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318">
                  <a:extLst>
                    <a:ext uri="{FF2B5EF4-FFF2-40B4-BE49-F238E27FC236}">
                      <a16:creationId xmlns:a16="http://schemas.microsoft.com/office/drawing/2014/main" id="{D6A57CE2-3807-4B04-AEF7-1469F751EF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7" name="Groep 307">
                <a:extLst>
                  <a:ext uri="{FF2B5EF4-FFF2-40B4-BE49-F238E27FC236}">
                    <a16:creationId xmlns:a16="http://schemas.microsoft.com/office/drawing/2014/main" id="{26D760D0-D3BE-46C3-BEEB-78D81DEE66B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8" name="Rechthoek 308">
                  <a:extLst>
                    <a:ext uri="{FF2B5EF4-FFF2-40B4-BE49-F238E27FC236}">
                      <a16:creationId xmlns:a16="http://schemas.microsoft.com/office/drawing/2014/main" id="{7A33013A-BE06-4901-A56C-B3BD03EDD45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9" name="Groep 309">
                  <a:extLst>
                    <a:ext uri="{FF2B5EF4-FFF2-40B4-BE49-F238E27FC236}">
                      <a16:creationId xmlns:a16="http://schemas.microsoft.com/office/drawing/2014/main" id="{278EEC80-BCDF-4ADD-A874-4A6BDDC28F2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1" name="Rechte verbindingslijn 311">
                    <a:extLst>
                      <a:ext uri="{FF2B5EF4-FFF2-40B4-BE49-F238E27FC236}">
                        <a16:creationId xmlns:a16="http://schemas.microsoft.com/office/drawing/2014/main" id="{850FEF92-939C-4C22-B278-63CD923E3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2" name="Rechte verbindingslijn 312">
                    <a:extLst>
                      <a:ext uri="{FF2B5EF4-FFF2-40B4-BE49-F238E27FC236}">
                        <a16:creationId xmlns:a16="http://schemas.microsoft.com/office/drawing/2014/main" id="{826E7C5C-397B-40A7-B1C6-C9F0617BD5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313">
                    <a:extLst>
                      <a:ext uri="{FF2B5EF4-FFF2-40B4-BE49-F238E27FC236}">
                        <a16:creationId xmlns:a16="http://schemas.microsoft.com/office/drawing/2014/main" id="{AB3D09DB-A235-4D42-8652-5E29A1F1CB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314">
                    <a:extLst>
                      <a:ext uri="{FF2B5EF4-FFF2-40B4-BE49-F238E27FC236}">
                        <a16:creationId xmlns:a16="http://schemas.microsoft.com/office/drawing/2014/main" id="{69229DCF-ABF4-4BDB-A43A-934B9134E0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315">
                    <a:extLst>
                      <a:ext uri="{FF2B5EF4-FFF2-40B4-BE49-F238E27FC236}">
                        <a16:creationId xmlns:a16="http://schemas.microsoft.com/office/drawing/2014/main" id="{7E965190-ACF2-4C21-875A-61238734A1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0" name="Pijl: rechts 310">
                  <a:extLst>
                    <a:ext uri="{FF2B5EF4-FFF2-40B4-BE49-F238E27FC236}">
                      <a16:creationId xmlns:a16="http://schemas.microsoft.com/office/drawing/2014/main" id="{87A78114-4179-40E4-A161-2198ACFFFDA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1" name="Rechthoek 289">
              <a:extLst>
                <a:ext uri="{FF2B5EF4-FFF2-40B4-BE49-F238E27FC236}">
                  <a16:creationId xmlns:a16="http://schemas.microsoft.com/office/drawing/2014/main" id="{074B9BA5-0208-4C88-91A9-460253655B5D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32" name="Rechthoek 290">
              <a:extLst>
                <a:ext uri="{FF2B5EF4-FFF2-40B4-BE49-F238E27FC236}">
                  <a16:creationId xmlns:a16="http://schemas.microsoft.com/office/drawing/2014/main" id="{06A63416-5465-4289-99D2-7BC2753F9B2B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33" name="Rechthoek 277">
              <a:extLst>
                <a:ext uri="{FF2B5EF4-FFF2-40B4-BE49-F238E27FC236}">
                  <a16:creationId xmlns:a16="http://schemas.microsoft.com/office/drawing/2014/main" id="{44357F0D-74A1-41A9-A3F7-EF1FB0C1B222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34" name="ICOON_info">
              <a:extLst>
                <a:ext uri="{FF2B5EF4-FFF2-40B4-BE49-F238E27FC236}">
                  <a16:creationId xmlns:a16="http://schemas.microsoft.com/office/drawing/2014/main" id="{63A983F0-3290-4D3C-B7EC-7AC8379EC538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41" name="Ovaal 378">
                <a:extLst>
                  <a:ext uri="{FF2B5EF4-FFF2-40B4-BE49-F238E27FC236}">
                    <a16:creationId xmlns:a16="http://schemas.microsoft.com/office/drawing/2014/main" id="{8BACE3BE-D23A-4E83-AD73-2D574AC555E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Graphic 163" descr="Informatie">
                <a:extLst>
                  <a:ext uri="{FF2B5EF4-FFF2-40B4-BE49-F238E27FC236}">
                    <a16:creationId xmlns:a16="http://schemas.microsoft.com/office/drawing/2014/main" id="{065564A3-A24B-46E2-BD8F-A3AB0A9BEF9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5" name="Groep 280">
              <a:extLst>
                <a:ext uri="{FF2B5EF4-FFF2-40B4-BE49-F238E27FC236}">
                  <a16:creationId xmlns:a16="http://schemas.microsoft.com/office/drawing/2014/main" id="{3CA40CA9-BFA4-485E-AE1F-49FE9B3D202C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36" name="Inspireren">
                <a:extLst>
                  <a:ext uri="{FF2B5EF4-FFF2-40B4-BE49-F238E27FC236}">
                    <a16:creationId xmlns:a16="http://schemas.microsoft.com/office/drawing/2014/main" id="{A38890D9-0AD7-4156-AEDC-53F1F232E18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8" name="Freeform 12">
                  <a:extLst>
                    <a:ext uri="{FF2B5EF4-FFF2-40B4-BE49-F238E27FC236}">
                      <a16:creationId xmlns:a16="http://schemas.microsoft.com/office/drawing/2014/main" id="{FE053F9B-A8D6-4941-B693-D0EEBC367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9" name="Freeform 13">
                  <a:extLst>
                    <a:ext uri="{FF2B5EF4-FFF2-40B4-BE49-F238E27FC236}">
                      <a16:creationId xmlns:a16="http://schemas.microsoft.com/office/drawing/2014/main" id="{46891EE9-B252-4BD6-8BBF-73CC9112B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0" name="Freeform 14">
                  <a:extLst>
                    <a:ext uri="{FF2B5EF4-FFF2-40B4-BE49-F238E27FC236}">
                      <a16:creationId xmlns:a16="http://schemas.microsoft.com/office/drawing/2014/main" id="{455B56B3-A91D-4BC2-9355-049F186034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7" name="Tekstvak 282">
                <a:extLst>
                  <a:ext uri="{FF2B5EF4-FFF2-40B4-BE49-F238E27FC236}">
                    <a16:creationId xmlns:a16="http://schemas.microsoft.com/office/drawing/2014/main" id="{DD212350-58AA-4DA2-8844-8D48FA802C6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88" name="INSTRUCTIE">
            <a:extLst>
              <a:ext uri="{FF2B5EF4-FFF2-40B4-BE49-F238E27FC236}">
                <a16:creationId xmlns:a16="http://schemas.microsoft.com/office/drawing/2014/main" id="{FB4B7161-A743-4CBB-A3C0-C67128598B48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189" name="Rechthoek 329">
              <a:extLst>
                <a:ext uri="{FF2B5EF4-FFF2-40B4-BE49-F238E27FC236}">
                  <a16:creationId xmlns:a16="http://schemas.microsoft.com/office/drawing/2014/main" id="{8A3F2B9B-FB6D-463B-AFB8-A6A8F29488D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90" name="Ovaal 317">
              <a:extLst>
                <a:ext uri="{FF2B5EF4-FFF2-40B4-BE49-F238E27FC236}">
                  <a16:creationId xmlns:a16="http://schemas.microsoft.com/office/drawing/2014/main" id="{6BF11621-8A09-493B-947E-21009075952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1" name="Rechthoek 328">
              <a:extLst>
                <a:ext uri="{FF2B5EF4-FFF2-40B4-BE49-F238E27FC236}">
                  <a16:creationId xmlns:a16="http://schemas.microsoft.com/office/drawing/2014/main" id="{B99D80BE-92C8-41A3-9543-3BCC87526458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Ovaal 205">
              <a:extLst>
                <a:ext uri="{FF2B5EF4-FFF2-40B4-BE49-F238E27FC236}">
                  <a16:creationId xmlns:a16="http://schemas.microsoft.com/office/drawing/2014/main" id="{22417B75-AEAE-4284-9A1C-2BA59AD43AB2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3" name="Rechthoek 206">
              <a:extLst>
                <a:ext uri="{FF2B5EF4-FFF2-40B4-BE49-F238E27FC236}">
                  <a16:creationId xmlns:a16="http://schemas.microsoft.com/office/drawing/2014/main" id="{28C22B70-F9C3-47A0-9EC9-517D0064D8B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4" name="Ovaal 99">
              <a:extLst>
                <a:ext uri="{FF2B5EF4-FFF2-40B4-BE49-F238E27FC236}">
                  <a16:creationId xmlns:a16="http://schemas.microsoft.com/office/drawing/2014/main" id="{EBA4F52D-F5B0-4B61-A5DF-EC03B0AA016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5" name="Rechthoek 100">
              <a:extLst>
                <a:ext uri="{FF2B5EF4-FFF2-40B4-BE49-F238E27FC236}">
                  <a16:creationId xmlns:a16="http://schemas.microsoft.com/office/drawing/2014/main" id="{F38E4952-1F00-4F60-9EA5-F0109019336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6" name="Rechthoek 118">
              <a:extLst>
                <a:ext uri="{FF2B5EF4-FFF2-40B4-BE49-F238E27FC236}">
                  <a16:creationId xmlns:a16="http://schemas.microsoft.com/office/drawing/2014/main" id="{DDA520E4-644B-4309-90AF-D90A597D20A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7" name="Groep 11">
              <a:extLst>
                <a:ext uri="{FF2B5EF4-FFF2-40B4-BE49-F238E27FC236}">
                  <a16:creationId xmlns:a16="http://schemas.microsoft.com/office/drawing/2014/main" id="{115A124C-2071-4A0E-B8B9-1C294E0B370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45" name="Rechthoek 120">
                <a:extLst>
                  <a:ext uri="{FF2B5EF4-FFF2-40B4-BE49-F238E27FC236}">
                    <a16:creationId xmlns:a16="http://schemas.microsoft.com/office/drawing/2014/main" id="{8882B6AC-700A-4FF3-A092-40154559AF1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" name="Rechthoek 121">
                <a:extLst>
                  <a:ext uri="{FF2B5EF4-FFF2-40B4-BE49-F238E27FC236}">
                    <a16:creationId xmlns:a16="http://schemas.microsoft.com/office/drawing/2014/main" id="{2938662C-3C87-40EE-90A4-77FA613ECB90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7" name="Groep 122">
                <a:extLst>
                  <a:ext uri="{FF2B5EF4-FFF2-40B4-BE49-F238E27FC236}">
                    <a16:creationId xmlns:a16="http://schemas.microsoft.com/office/drawing/2014/main" id="{CE2F4687-E299-4136-8702-DDF1C010999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64" name="Rechthoek: afgeronde hoeken 135">
                  <a:extLst>
                    <a:ext uri="{FF2B5EF4-FFF2-40B4-BE49-F238E27FC236}">
                      <a16:creationId xmlns:a16="http://schemas.microsoft.com/office/drawing/2014/main" id="{C7C1E824-2974-4EA6-A193-C812B112845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5" name="Rechthoek 136">
                  <a:extLst>
                    <a:ext uri="{FF2B5EF4-FFF2-40B4-BE49-F238E27FC236}">
                      <a16:creationId xmlns:a16="http://schemas.microsoft.com/office/drawing/2014/main" id="{87B1BB65-EFCC-4F0C-9144-F0C7B5174EC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6" name="Rechthoek 137">
                  <a:extLst>
                    <a:ext uri="{FF2B5EF4-FFF2-40B4-BE49-F238E27FC236}">
                      <a16:creationId xmlns:a16="http://schemas.microsoft.com/office/drawing/2014/main" id="{1D3A4451-8B6C-422B-ADDA-0FFE58D4490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7" name="Rechthoek 138">
                  <a:extLst>
                    <a:ext uri="{FF2B5EF4-FFF2-40B4-BE49-F238E27FC236}">
                      <a16:creationId xmlns:a16="http://schemas.microsoft.com/office/drawing/2014/main" id="{27FB91BC-17CD-43DA-B541-88C419E2D82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8" name="Rechthoek 139">
                  <a:extLst>
                    <a:ext uri="{FF2B5EF4-FFF2-40B4-BE49-F238E27FC236}">
                      <a16:creationId xmlns:a16="http://schemas.microsoft.com/office/drawing/2014/main" id="{CCD33D84-861A-4A92-A86A-45B2F2F38BC0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9" name="Rechthoek 140">
                  <a:extLst>
                    <a:ext uri="{FF2B5EF4-FFF2-40B4-BE49-F238E27FC236}">
                      <a16:creationId xmlns:a16="http://schemas.microsoft.com/office/drawing/2014/main" id="{C071F054-6E01-411C-8DDB-63EC6762D46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8" name="Groep 123">
                <a:extLst>
                  <a:ext uri="{FF2B5EF4-FFF2-40B4-BE49-F238E27FC236}">
                    <a16:creationId xmlns:a16="http://schemas.microsoft.com/office/drawing/2014/main" id="{4821DE8E-E90D-481D-9EA4-315B57D77B5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55" name="Groep 127">
                  <a:extLst>
                    <a:ext uri="{FF2B5EF4-FFF2-40B4-BE49-F238E27FC236}">
                      <a16:creationId xmlns:a16="http://schemas.microsoft.com/office/drawing/2014/main" id="{7C2DA409-7C3F-4B8D-B3C0-E7D034552C1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57" name="Rechthoek: afgeronde hoeken 129">
                    <a:extLst>
                      <a:ext uri="{FF2B5EF4-FFF2-40B4-BE49-F238E27FC236}">
                        <a16:creationId xmlns:a16="http://schemas.microsoft.com/office/drawing/2014/main" id="{F91B904D-8450-4650-86CA-352BAC02D5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8" name="Rechthoek 130">
                    <a:extLst>
                      <a:ext uri="{FF2B5EF4-FFF2-40B4-BE49-F238E27FC236}">
                        <a16:creationId xmlns:a16="http://schemas.microsoft.com/office/drawing/2014/main" id="{847FC046-82AC-4C86-8305-DB9202E3F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0" name="Rechthoek 131">
                    <a:extLst>
                      <a:ext uri="{FF2B5EF4-FFF2-40B4-BE49-F238E27FC236}">
                        <a16:creationId xmlns:a16="http://schemas.microsoft.com/office/drawing/2014/main" id="{75A5828B-759C-49F0-B1B2-0E0ABFB94D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1" name="Rechthoek 132">
                    <a:extLst>
                      <a:ext uri="{FF2B5EF4-FFF2-40B4-BE49-F238E27FC236}">
                        <a16:creationId xmlns:a16="http://schemas.microsoft.com/office/drawing/2014/main" id="{71DF6D84-2048-43A4-BA47-F239ABA653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2" name="Rechthoek 133">
                    <a:extLst>
                      <a:ext uri="{FF2B5EF4-FFF2-40B4-BE49-F238E27FC236}">
                        <a16:creationId xmlns:a16="http://schemas.microsoft.com/office/drawing/2014/main" id="{99C74B03-9599-4CAB-AD22-5A7C13006D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3" name="Rechthoek 134">
                    <a:extLst>
                      <a:ext uri="{FF2B5EF4-FFF2-40B4-BE49-F238E27FC236}">
                        <a16:creationId xmlns:a16="http://schemas.microsoft.com/office/drawing/2014/main" id="{69673C4A-9AE3-475C-B57B-9AEBF156D4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6" name="Boog 128">
                  <a:extLst>
                    <a:ext uri="{FF2B5EF4-FFF2-40B4-BE49-F238E27FC236}">
                      <a16:creationId xmlns:a16="http://schemas.microsoft.com/office/drawing/2014/main" id="{2E3EB443-0296-4BD2-BB36-66B43DDE8B2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9" name="Tekstvak 124">
                <a:extLst>
                  <a:ext uri="{FF2B5EF4-FFF2-40B4-BE49-F238E27FC236}">
                    <a16:creationId xmlns:a16="http://schemas.microsoft.com/office/drawing/2014/main" id="{2E826E0D-21C7-460F-B133-90CA1811E2E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53" name="Tekstvak 125">
                <a:extLst>
                  <a:ext uri="{FF2B5EF4-FFF2-40B4-BE49-F238E27FC236}">
                    <a16:creationId xmlns:a16="http://schemas.microsoft.com/office/drawing/2014/main" id="{45EF501C-2960-46CC-8B07-7B1C1655401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54" name="Vrije vorm: vorm 4">
                <a:extLst>
                  <a:ext uri="{FF2B5EF4-FFF2-40B4-BE49-F238E27FC236}">
                    <a16:creationId xmlns:a16="http://schemas.microsoft.com/office/drawing/2014/main" id="{41AE9227-41A9-455F-B9E0-A14588B2D9A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8" name="Groep 6">
              <a:extLst>
                <a:ext uri="{FF2B5EF4-FFF2-40B4-BE49-F238E27FC236}">
                  <a16:creationId xmlns:a16="http://schemas.microsoft.com/office/drawing/2014/main" id="{E58D964E-1728-49F5-87E7-0B4171E0414D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35" name="Rechthoek 151">
                <a:extLst>
                  <a:ext uri="{FF2B5EF4-FFF2-40B4-BE49-F238E27FC236}">
                    <a16:creationId xmlns:a16="http://schemas.microsoft.com/office/drawing/2014/main" id="{CD7346FD-EE0A-437D-8774-5392EFDDD3A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36" name="ICOON_info">
                <a:extLst>
                  <a:ext uri="{FF2B5EF4-FFF2-40B4-BE49-F238E27FC236}">
                    <a16:creationId xmlns:a16="http://schemas.microsoft.com/office/drawing/2014/main" id="{003A2E33-50DB-4106-A8E9-8CCE4BDA47F1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43" name="Ovaal 1">
                  <a:extLst>
                    <a:ext uri="{FF2B5EF4-FFF2-40B4-BE49-F238E27FC236}">
                      <a16:creationId xmlns:a16="http://schemas.microsoft.com/office/drawing/2014/main" id="{02D50D2F-91B6-47F2-AF5A-7C4A60E2F4E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Graphic 163" descr="Informatie">
                  <a:extLst>
                    <a:ext uri="{FF2B5EF4-FFF2-40B4-BE49-F238E27FC236}">
                      <a16:creationId xmlns:a16="http://schemas.microsoft.com/office/drawing/2014/main" id="{FB7B9478-1BC6-4183-9759-1C2035F0061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7" name="Groep 249">
                <a:extLst>
                  <a:ext uri="{FF2B5EF4-FFF2-40B4-BE49-F238E27FC236}">
                    <a16:creationId xmlns:a16="http://schemas.microsoft.com/office/drawing/2014/main" id="{2E688766-72BB-4F4B-BF6C-7F6F41D9597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38" name="Inspireren">
                  <a:extLst>
                    <a:ext uri="{FF2B5EF4-FFF2-40B4-BE49-F238E27FC236}">
                      <a16:creationId xmlns:a16="http://schemas.microsoft.com/office/drawing/2014/main" id="{F1255ADF-376E-49BC-B7C1-0D1C1F0A855A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0" name="Freeform 12">
                    <a:extLst>
                      <a:ext uri="{FF2B5EF4-FFF2-40B4-BE49-F238E27FC236}">
                        <a16:creationId xmlns:a16="http://schemas.microsoft.com/office/drawing/2014/main" id="{EEB8ABF7-66CC-4635-9079-1085D8EF56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41" name="Freeform 13">
                    <a:extLst>
                      <a:ext uri="{FF2B5EF4-FFF2-40B4-BE49-F238E27FC236}">
                        <a16:creationId xmlns:a16="http://schemas.microsoft.com/office/drawing/2014/main" id="{4947CB18-D58E-4C7B-B074-99135B6104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42" name="Freeform 14">
                    <a:extLst>
                      <a:ext uri="{FF2B5EF4-FFF2-40B4-BE49-F238E27FC236}">
                        <a16:creationId xmlns:a16="http://schemas.microsoft.com/office/drawing/2014/main" id="{6AF606F7-7288-40DC-890B-F8179060B9C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39" name="Tekstvak 251">
                  <a:extLst>
                    <a:ext uri="{FF2B5EF4-FFF2-40B4-BE49-F238E27FC236}">
                      <a16:creationId xmlns:a16="http://schemas.microsoft.com/office/drawing/2014/main" id="{5D6C67F0-BAB5-4D3F-B058-9E52DD074090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99" name="Groep 276">
              <a:extLst>
                <a:ext uri="{FF2B5EF4-FFF2-40B4-BE49-F238E27FC236}">
                  <a16:creationId xmlns:a16="http://schemas.microsoft.com/office/drawing/2014/main" id="{3F14A20A-14BC-42BF-B9E1-41E11FE21E4C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29" name="Groep 277">
                <a:extLst>
                  <a:ext uri="{FF2B5EF4-FFF2-40B4-BE49-F238E27FC236}">
                    <a16:creationId xmlns:a16="http://schemas.microsoft.com/office/drawing/2014/main" id="{E7D2A09A-9FBE-4515-8BF9-8D22FE213B9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31" name="Vrije vorm: vorm 279">
                  <a:extLst>
                    <a:ext uri="{FF2B5EF4-FFF2-40B4-BE49-F238E27FC236}">
                      <a16:creationId xmlns:a16="http://schemas.microsoft.com/office/drawing/2014/main" id="{2E742D8A-73FF-40BC-8205-5FB0BC75B975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32" name="Groep 280">
                  <a:extLst>
                    <a:ext uri="{FF2B5EF4-FFF2-40B4-BE49-F238E27FC236}">
                      <a16:creationId xmlns:a16="http://schemas.microsoft.com/office/drawing/2014/main" id="{5AC82B54-9A05-4255-8F0A-18125442D3CF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3" name="Vrije vorm: vorm 281">
                    <a:extLst>
                      <a:ext uri="{FF2B5EF4-FFF2-40B4-BE49-F238E27FC236}">
                        <a16:creationId xmlns:a16="http://schemas.microsoft.com/office/drawing/2014/main" id="{2CB38D83-CF39-4446-A76E-5A63FDCCA19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34" name="Vrije vorm: vorm 282">
                    <a:extLst>
                      <a:ext uri="{FF2B5EF4-FFF2-40B4-BE49-F238E27FC236}">
                        <a16:creationId xmlns:a16="http://schemas.microsoft.com/office/drawing/2014/main" id="{F7D265A7-7345-4216-9554-1076452A48D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30" name="Tekstvak 278">
                <a:extLst>
                  <a:ext uri="{FF2B5EF4-FFF2-40B4-BE49-F238E27FC236}">
                    <a16:creationId xmlns:a16="http://schemas.microsoft.com/office/drawing/2014/main" id="{947FC002-1CFB-4591-AED8-4FAE2C0049E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00" name="Groep 283">
              <a:extLst>
                <a:ext uri="{FF2B5EF4-FFF2-40B4-BE49-F238E27FC236}">
                  <a16:creationId xmlns:a16="http://schemas.microsoft.com/office/drawing/2014/main" id="{0F37D4A0-537B-4C49-A98D-FCB1A2112BCA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04" name="Groep 284">
                <a:extLst>
                  <a:ext uri="{FF2B5EF4-FFF2-40B4-BE49-F238E27FC236}">
                    <a16:creationId xmlns:a16="http://schemas.microsoft.com/office/drawing/2014/main" id="{5ADDC6A1-C06B-4841-9504-7DB44EDDF0F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7" name="Groep 287">
                  <a:extLst>
                    <a:ext uri="{FF2B5EF4-FFF2-40B4-BE49-F238E27FC236}">
                      <a16:creationId xmlns:a16="http://schemas.microsoft.com/office/drawing/2014/main" id="{8758B300-9FC0-4D61-822B-3F93F354991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14" name="Groep 294">
                    <a:extLst>
                      <a:ext uri="{FF2B5EF4-FFF2-40B4-BE49-F238E27FC236}">
                        <a16:creationId xmlns:a16="http://schemas.microsoft.com/office/drawing/2014/main" id="{5F880BC3-560E-465D-A0FE-356810DB6F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26" name="Rechthoek 297">
                      <a:extLst>
                        <a:ext uri="{FF2B5EF4-FFF2-40B4-BE49-F238E27FC236}">
                          <a16:creationId xmlns:a16="http://schemas.microsoft.com/office/drawing/2014/main" id="{17215385-B421-4B6E-A38D-10F4211044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Rechthoek 298">
                      <a:extLst>
                        <a:ext uri="{FF2B5EF4-FFF2-40B4-BE49-F238E27FC236}">
                          <a16:creationId xmlns:a16="http://schemas.microsoft.com/office/drawing/2014/main" id="{593ED5E7-100B-4109-AB58-D7412758FF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8" name="Ovaal 299">
                      <a:extLst>
                        <a:ext uri="{FF2B5EF4-FFF2-40B4-BE49-F238E27FC236}">
                          <a16:creationId xmlns:a16="http://schemas.microsoft.com/office/drawing/2014/main" id="{3DE7E2E2-0895-4E7C-A10D-202051FCB8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15" name="Afbeelding 295">
                    <a:extLst>
                      <a:ext uri="{FF2B5EF4-FFF2-40B4-BE49-F238E27FC236}">
                        <a16:creationId xmlns:a16="http://schemas.microsoft.com/office/drawing/2014/main" id="{1CA1BB81-B7BB-4A76-BD90-DFD514D08D3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25" name="Afbeelding 296">
                    <a:extLst>
                      <a:ext uri="{FF2B5EF4-FFF2-40B4-BE49-F238E27FC236}">
                        <a16:creationId xmlns:a16="http://schemas.microsoft.com/office/drawing/2014/main" id="{794D95C8-069C-427A-B1E7-F3D1D25707E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8" name="Groep 288">
                  <a:extLst>
                    <a:ext uri="{FF2B5EF4-FFF2-40B4-BE49-F238E27FC236}">
                      <a16:creationId xmlns:a16="http://schemas.microsoft.com/office/drawing/2014/main" id="{A052042B-548D-4469-BEFA-53C05E439E8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92">
                    <a:extLst>
                      <a:ext uri="{FF2B5EF4-FFF2-40B4-BE49-F238E27FC236}">
                        <a16:creationId xmlns:a16="http://schemas.microsoft.com/office/drawing/2014/main" id="{280012ED-3C69-4DA4-ADEF-08CEFDF6A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3" name="Rechthoek 293">
                    <a:extLst>
                      <a:ext uri="{FF2B5EF4-FFF2-40B4-BE49-F238E27FC236}">
                        <a16:creationId xmlns:a16="http://schemas.microsoft.com/office/drawing/2014/main" id="{B0DB9E30-0CD2-485A-ADDF-5F7BE45AE1F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9" name="Groep 289">
                  <a:extLst>
                    <a:ext uri="{FF2B5EF4-FFF2-40B4-BE49-F238E27FC236}">
                      <a16:creationId xmlns:a16="http://schemas.microsoft.com/office/drawing/2014/main" id="{81221F79-1D84-4A1F-8E33-44A704DFD87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0" name="Rechthoek 290">
                    <a:extLst>
                      <a:ext uri="{FF2B5EF4-FFF2-40B4-BE49-F238E27FC236}">
                        <a16:creationId xmlns:a16="http://schemas.microsoft.com/office/drawing/2014/main" id="{E3260CAB-DE35-49EA-8F85-E32E5A8E1E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91">
                    <a:extLst>
                      <a:ext uri="{FF2B5EF4-FFF2-40B4-BE49-F238E27FC236}">
                        <a16:creationId xmlns:a16="http://schemas.microsoft.com/office/drawing/2014/main" id="{0AA460E5-00FC-4DE4-9584-070EC0443D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05" name="Rechthoek 285">
                <a:extLst>
                  <a:ext uri="{FF2B5EF4-FFF2-40B4-BE49-F238E27FC236}">
                    <a16:creationId xmlns:a16="http://schemas.microsoft.com/office/drawing/2014/main" id="{CD1D7F97-9FD0-494E-8B97-EBB93DC55F6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06" name="Gelijkbenige driehoek 286">
                <a:extLst>
                  <a:ext uri="{FF2B5EF4-FFF2-40B4-BE49-F238E27FC236}">
                    <a16:creationId xmlns:a16="http://schemas.microsoft.com/office/drawing/2014/main" id="{9E1A2A54-ADE5-452C-950E-39470BECDF5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1" name="Ovaal 300">
              <a:extLst>
                <a:ext uri="{FF2B5EF4-FFF2-40B4-BE49-F238E27FC236}">
                  <a16:creationId xmlns:a16="http://schemas.microsoft.com/office/drawing/2014/main" id="{6894D789-90FF-44ED-8325-D011AC3B9B96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2" name="Rechthoek 301">
              <a:extLst>
                <a:ext uri="{FF2B5EF4-FFF2-40B4-BE49-F238E27FC236}">
                  <a16:creationId xmlns:a16="http://schemas.microsoft.com/office/drawing/2014/main" id="{16EE4CF2-83B3-4946-B760-1553BC02C8F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3" name="Rechthoek 302">
              <a:extLst>
                <a:ext uri="{FF2B5EF4-FFF2-40B4-BE49-F238E27FC236}">
                  <a16:creationId xmlns:a16="http://schemas.microsoft.com/office/drawing/2014/main" id="{8A343894-498C-48BB-AA12-37990F89F765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216" name="Groep 164">
            <a:extLst>
              <a:ext uri="{FF2B5EF4-FFF2-40B4-BE49-F238E27FC236}">
                <a16:creationId xmlns:a16="http://schemas.microsoft.com/office/drawing/2014/main" id="{ED9A478E-57B3-49E2-9B46-8D170016B153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217" name="Rechthoek 170">
              <a:extLst>
                <a:ext uri="{FF2B5EF4-FFF2-40B4-BE49-F238E27FC236}">
                  <a16:creationId xmlns:a16="http://schemas.microsoft.com/office/drawing/2014/main" id="{BF1D17E2-526F-4E06-95B0-18C9CA5BFC94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18" name="Ovaal 171">
              <a:extLst>
                <a:ext uri="{FF2B5EF4-FFF2-40B4-BE49-F238E27FC236}">
                  <a16:creationId xmlns:a16="http://schemas.microsoft.com/office/drawing/2014/main" id="{5068AE01-446D-43C4-9356-4C2E6A9CCC9F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9" name="Rechthoek 172">
              <a:extLst>
                <a:ext uri="{FF2B5EF4-FFF2-40B4-BE49-F238E27FC236}">
                  <a16:creationId xmlns:a16="http://schemas.microsoft.com/office/drawing/2014/main" id="{26CFC629-9E1F-4BB5-985D-6E6A7226F9FA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Ovaal 173">
              <a:extLst>
                <a:ext uri="{FF2B5EF4-FFF2-40B4-BE49-F238E27FC236}">
                  <a16:creationId xmlns:a16="http://schemas.microsoft.com/office/drawing/2014/main" id="{B0A60078-6E2E-4C71-AF2F-529C3D00FAE0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1" name="Rechthoek 174">
              <a:extLst>
                <a:ext uri="{FF2B5EF4-FFF2-40B4-BE49-F238E27FC236}">
                  <a16:creationId xmlns:a16="http://schemas.microsoft.com/office/drawing/2014/main" id="{27846842-AD4B-45F8-A50C-12D6E7DF0724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22" name="Groep 175">
              <a:extLst>
                <a:ext uri="{FF2B5EF4-FFF2-40B4-BE49-F238E27FC236}">
                  <a16:creationId xmlns:a16="http://schemas.microsoft.com/office/drawing/2014/main" id="{5A29CEBA-B1D7-4079-B851-25A9830561BD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70" name="Rechthoek 178">
                <a:extLst>
                  <a:ext uri="{FF2B5EF4-FFF2-40B4-BE49-F238E27FC236}">
                    <a16:creationId xmlns:a16="http://schemas.microsoft.com/office/drawing/2014/main" id="{0DDD3C2C-EC56-4382-AD1B-52F126FA7E8D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1" name="Groep 179">
                <a:extLst>
                  <a:ext uri="{FF2B5EF4-FFF2-40B4-BE49-F238E27FC236}">
                    <a16:creationId xmlns:a16="http://schemas.microsoft.com/office/drawing/2014/main" id="{C7E286E3-0D6C-424A-B756-8187E1087A19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72" name="Rechthoek 180">
                  <a:extLst>
                    <a:ext uri="{FF2B5EF4-FFF2-40B4-BE49-F238E27FC236}">
                      <a16:creationId xmlns:a16="http://schemas.microsoft.com/office/drawing/2014/main" id="{0DCBEBEB-741E-422E-B8B1-C97903C476BC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3" name="Rechthoek 181">
                  <a:extLst>
                    <a:ext uri="{FF2B5EF4-FFF2-40B4-BE49-F238E27FC236}">
                      <a16:creationId xmlns:a16="http://schemas.microsoft.com/office/drawing/2014/main" id="{BEB58DC8-4ED0-4B89-ADFF-35FD550B8B41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4" name="Groep 182">
                  <a:extLst>
                    <a:ext uri="{FF2B5EF4-FFF2-40B4-BE49-F238E27FC236}">
                      <a16:creationId xmlns:a16="http://schemas.microsoft.com/office/drawing/2014/main" id="{2D097830-B127-4CE8-91FB-AF20A51682E6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87" name="Rechthoek: afgeronde hoeken 195">
                    <a:extLst>
                      <a:ext uri="{FF2B5EF4-FFF2-40B4-BE49-F238E27FC236}">
                        <a16:creationId xmlns:a16="http://schemas.microsoft.com/office/drawing/2014/main" id="{0206B26A-439B-4B91-8F06-E51316B9D9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hthoek 196">
                    <a:extLst>
                      <a:ext uri="{FF2B5EF4-FFF2-40B4-BE49-F238E27FC236}">
                        <a16:creationId xmlns:a16="http://schemas.microsoft.com/office/drawing/2014/main" id="{67A16C00-DBA0-4CF1-BDFA-A9D3016F02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Rechthoek 197">
                    <a:extLst>
                      <a:ext uri="{FF2B5EF4-FFF2-40B4-BE49-F238E27FC236}">
                        <a16:creationId xmlns:a16="http://schemas.microsoft.com/office/drawing/2014/main" id="{CB5482AB-57E9-4A54-B173-50D1D15569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hthoek 198">
                    <a:extLst>
                      <a:ext uri="{FF2B5EF4-FFF2-40B4-BE49-F238E27FC236}">
                        <a16:creationId xmlns:a16="http://schemas.microsoft.com/office/drawing/2014/main" id="{19CC0610-DFF8-4BA1-A7AF-B19E1926F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Rechthoek 199">
                    <a:extLst>
                      <a:ext uri="{FF2B5EF4-FFF2-40B4-BE49-F238E27FC236}">
                        <a16:creationId xmlns:a16="http://schemas.microsoft.com/office/drawing/2014/main" id="{61BE1E2D-86A3-46A4-85FC-1864D6668E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2" name="Rechthoek 200">
                    <a:extLst>
                      <a:ext uri="{FF2B5EF4-FFF2-40B4-BE49-F238E27FC236}">
                        <a16:creationId xmlns:a16="http://schemas.microsoft.com/office/drawing/2014/main" id="{3C881C0E-66C9-4BE1-B2F5-D11A399B2E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5" name="Groep 183">
                  <a:extLst>
                    <a:ext uri="{FF2B5EF4-FFF2-40B4-BE49-F238E27FC236}">
                      <a16:creationId xmlns:a16="http://schemas.microsoft.com/office/drawing/2014/main" id="{35BD84C8-DE7A-4A42-8F8A-5C31F3CC4A0B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79" name="Groep 187">
                    <a:extLst>
                      <a:ext uri="{FF2B5EF4-FFF2-40B4-BE49-F238E27FC236}">
                        <a16:creationId xmlns:a16="http://schemas.microsoft.com/office/drawing/2014/main" id="{24F4DA21-0595-4FB1-B18F-A457C90E15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81" name="Rechthoek: afgeronde hoeken 189">
                      <a:extLst>
                        <a:ext uri="{FF2B5EF4-FFF2-40B4-BE49-F238E27FC236}">
                          <a16:creationId xmlns:a16="http://schemas.microsoft.com/office/drawing/2014/main" id="{C011FC50-5656-426C-AA28-88D232671A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2" name="Rechthoek 190">
                      <a:extLst>
                        <a:ext uri="{FF2B5EF4-FFF2-40B4-BE49-F238E27FC236}">
                          <a16:creationId xmlns:a16="http://schemas.microsoft.com/office/drawing/2014/main" id="{C99BB19C-E708-4DEC-ADFB-21DA5AF12A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3" name="Rechthoek 191">
                      <a:extLst>
                        <a:ext uri="{FF2B5EF4-FFF2-40B4-BE49-F238E27FC236}">
                          <a16:creationId xmlns:a16="http://schemas.microsoft.com/office/drawing/2014/main" id="{4DC27143-3448-4E37-813C-568DE9762D2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4" name="Rechthoek 192">
                      <a:extLst>
                        <a:ext uri="{FF2B5EF4-FFF2-40B4-BE49-F238E27FC236}">
                          <a16:creationId xmlns:a16="http://schemas.microsoft.com/office/drawing/2014/main" id="{5530BC5B-4861-441C-AC7D-530E336EC6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5" name="Rechthoek 193">
                      <a:extLst>
                        <a:ext uri="{FF2B5EF4-FFF2-40B4-BE49-F238E27FC236}">
                          <a16:creationId xmlns:a16="http://schemas.microsoft.com/office/drawing/2014/main" id="{104A2787-50DF-497A-9DCE-CA59C0518E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6" name="Rechthoek 194">
                      <a:extLst>
                        <a:ext uri="{FF2B5EF4-FFF2-40B4-BE49-F238E27FC236}">
                          <a16:creationId xmlns:a16="http://schemas.microsoft.com/office/drawing/2014/main" id="{1B3C3280-ACEA-4191-B3F4-501C419EA2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80" name="Boog 188">
                    <a:extLst>
                      <a:ext uri="{FF2B5EF4-FFF2-40B4-BE49-F238E27FC236}">
                        <a16:creationId xmlns:a16="http://schemas.microsoft.com/office/drawing/2014/main" id="{7B071F71-1FAF-4930-A0FD-C17BD016B143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76" name="Tekstvak 184">
                  <a:extLst>
                    <a:ext uri="{FF2B5EF4-FFF2-40B4-BE49-F238E27FC236}">
                      <a16:creationId xmlns:a16="http://schemas.microsoft.com/office/drawing/2014/main" id="{52A6090D-750D-41F8-915D-626CCD2521E3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77" name="Tekstvak 185">
                  <a:extLst>
                    <a:ext uri="{FF2B5EF4-FFF2-40B4-BE49-F238E27FC236}">
                      <a16:creationId xmlns:a16="http://schemas.microsoft.com/office/drawing/2014/main" id="{26A6802F-7B6A-4ABE-A2EC-392B5CD759A4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78" name="Vrije vorm: vorm 186">
                  <a:extLst>
                    <a:ext uri="{FF2B5EF4-FFF2-40B4-BE49-F238E27FC236}">
                      <a16:creationId xmlns:a16="http://schemas.microsoft.com/office/drawing/2014/main" id="{56A347A6-0353-49BA-A99A-B96D340F6D05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3" name="Ovaal 176">
              <a:extLst>
                <a:ext uri="{FF2B5EF4-FFF2-40B4-BE49-F238E27FC236}">
                  <a16:creationId xmlns:a16="http://schemas.microsoft.com/office/drawing/2014/main" id="{171008D2-FC28-4172-AD6A-1E7B3AC085F9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4" name="Rechthoek 177">
              <a:extLst>
                <a:ext uri="{FF2B5EF4-FFF2-40B4-BE49-F238E27FC236}">
                  <a16:creationId xmlns:a16="http://schemas.microsoft.com/office/drawing/2014/main" id="{80F75109-4939-4BB4-BA90-4F891030B720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93" name="Rechthoek 269">
            <a:extLst>
              <a:ext uri="{FF2B5EF4-FFF2-40B4-BE49-F238E27FC236}">
                <a16:creationId xmlns:a16="http://schemas.microsoft.com/office/drawing/2014/main" id="{24F85920-CE1A-4AA7-895C-90D5412B84D0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4" name="Rechthoek 273">
            <a:extLst>
              <a:ext uri="{FF2B5EF4-FFF2-40B4-BE49-F238E27FC236}">
                <a16:creationId xmlns:a16="http://schemas.microsoft.com/office/drawing/2014/main" id="{96A624F2-5F7A-4C4E-8818-882A2A7B3705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95" name="Rechthoek 284">
            <a:extLst>
              <a:ext uri="{FF2B5EF4-FFF2-40B4-BE49-F238E27FC236}">
                <a16:creationId xmlns:a16="http://schemas.microsoft.com/office/drawing/2014/main" id="{FDD7FEB1-3B2F-4E29-B951-A168E781F177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build="p" animBg="1"/>
      <p:bldP spid="398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0" grpId="0"/>
      <p:bldP spid="2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4" grpId="0"/>
    </p:bldLst>
  </p:timing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33450" y="1"/>
            <a:ext cx="8658559" cy="377694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7" name="Tijdelijke aanduiding voor afbeelding 256">
            <a:extLst>
              <a:ext uri="{FF2B5EF4-FFF2-40B4-BE49-F238E27FC236}">
                <a16:creationId xmlns:a16="http://schemas.microsoft.com/office/drawing/2014/main" id="{E4E4C9CE-C485-4F2F-A9BC-8D67BAB398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33449" y="0"/>
            <a:ext cx="8658560" cy="2987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#2</a:t>
            </a:r>
          </a:p>
        </p:txBody>
      </p:sp>
      <p:sp>
        <p:nvSpPr>
          <p:cNvPr id="254" name="Titel 7">
            <a:extLst>
              <a:ext uri="{FF2B5EF4-FFF2-40B4-BE49-F238E27FC236}">
                <a16:creationId xmlns:a16="http://schemas.microsoft.com/office/drawing/2014/main" id="{66069005-8A9E-4F44-9C62-E2D2E2C9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40" y="3143617"/>
            <a:ext cx="6421475" cy="590993"/>
          </a:xfrm>
        </p:spPr>
        <p:txBody>
          <a:bodyPr anchor="ctr"/>
          <a:lstStyle>
            <a:lvl1pPr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33A58133-E2FD-4D31-8710-A9E0B4100D8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5029" y="3812864"/>
            <a:ext cx="6405486" cy="433927"/>
          </a:xfrm>
        </p:spPr>
        <p:txBody>
          <a:bodyPr vert="horz" lIns="0" tIns="0" rIns="0" bIns="0"/>
          <a:lstStyle>
            <a:lvl1pPr marL="0" indent="0">
              <a:buNone/>
              <a:tabLst/>
              <a:defRPr sz="3300" cap="none" baseline="0">
                <a:solidFill>
                  <a:schemeClr val="accent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29" name="Tijdelijke aanduiding voor verticale tekst 2">
            <a:extLst>
              <a:ext uri="{FF2B5EF4-FFF2-40B4-BE49-F238E27FC236}">
                <a16:creationId xmlns:a16="http://schemas.microsoft.com/office/drawing/2014/main" id="{732F0AE4-98FB-4DA4-9CF9-CCD427417DFC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450125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0" name="Tijdelijke aanduiding voor verticale tekst 2">
            <a:extLst>
              <a:ext uri="{FF2B5EF4-FFF2-40B4-BE49-F238E27FC236}">
                <a16:creationId xmlns:a16="http://schemas.microsoft.com/office/drawing/2014/main" id="{EC4CF487-AE19-4C0A-9FE2-C5ECED4FFA01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14346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1" name="Tijdelijke aanduiding voor datum 3">
            <a:extLst>
              <a:ext uri="{FF2B5EF4-FFF2-40B4-BE49-F238E27FC236}">
                <a16:creationId xmlns:a16="http://schemas.microsoft.com/office/drawing/2014/main" id="{EFB0BD15-4C2E-4C05-9F52-A91AFF4B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48" y="4814655"/>
            <a:ext cx="686313" cy="1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25">
                <a:solidFill>
                  <a:srgbClr val="3C3A34"/>
                </a:solidFill>
              </a:defRPr>
            </a:lvl1pPr>
          </a:lstStyle>
          <a:p>
            <a:fld id="{AD70EA64-EA39-48AE-AA9E-233F3BDB8C80}" type="datetime1">
              <a:rPr lang="nl-NL" smtClean="0"/>
              <a:t>2-9-2025</a:t>
            </a:fld>
            <a:endParaRPr lang="nl-NL"/>
          </a:p>
        </p:txBody>
      </p:sp>
      <p:sp>
        <p:nvSpPr>
          <p:cNvPr id="238" name="Tijdelijke aanduiding voor verticale tekst 2">
            <a:extLst>
              <a:ext uri="{FF2B5EF4-FFF2-40B4-BE49-F238E27FC236}">
                <a16:creationId xmlns:a16="http://schemas.microsoft.com/office/drawing/2014/main" id="{998C5D3B-68E0-4D3E-A336-1152B56CFFE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33449" y="2762310"/>
            <a:ext cx="8658560" cy="225684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9" name="Tijdelijke aanduiding voor verticale tekst 2">
            <a:extLst>
              <a:ext uri="{FF2B5EF4-FFF2-40B4-BE49-F238E27FC236}">
                <a16:creationId xmlns:a16="http://schemas.microsoft.com/office/drawing/2014/main" id="{0900674D-E2EA-4988-8058-DB20938A1EAC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6118360" y="4416500"/>
            <a:ext cx="2697248" cy="50986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5" name="Tijdelijke aanduiding voor verticale tekst 2">
            <a:extLst>
              <a:ext uri="{FF2B5EF4-FFF2-40B4-BE49-F238E27FC236}">
                <a16:creationId xmlns:a16="http://schemas.microsoft.com/office/drawing/2014/main" id="{B063D46B-BAD2-4EA7-A404-FA3D94D18E15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455029" y="4422608"/>
            <a:ext cx="4770785" cy="230889"/>
          </a:xfrm>
        </p:spPr>
        <p:txBody>
          <a:bodyPr vert="horz" lIns="0" tIns="0" rIns="0" bIns="0"/>
          <a:lstStyle>
            <a:lvl1pPr>
              <a:buNone/>
              <a:defRPr sz="135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Functie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958B3C9-A247-4D99-B3B4-846FE80219F5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227" name="Rechthoek 201">
              <a:extLst>
                <a:ext uri="{FF2B5EF4-FFF2-40B4-BE49-F238E27FC236}">
                  <a16:creationId xmlns:a16="http://schemas.microsoft.com/office/drawing/2014/main" id="{FADAC3EC-4215-4744-B4EB-27906AD0A5E9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28" name="Ovaal 268">
              <a:extLst>
                <a:ext uri="{FF2B5EF4-FFF2-40B4-BE49-F238E27FC236}">
                  <a16:creationId xmlns:a16="http://schemas.microsoft.com/office/drawing/2014/main" id="{97D6D5E1-5D0B-41C2-AD8A-27EE783122F7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3" name="Ovaal 270">
              <a:extLst>
                <a:ext uri="{FF2B5EF4-FFF2-40B4-BE49-F238E27FC236}">
                  <a16:creationId xmlns:a16="http://schemas.microsoft.com/office/drawing/2014/main" id="{2998B4D8-98EF-445F-B0BF-DEF73010559C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4" name="Rechthoek 272">
              <a:extLst>
                <a:ext uri="{FF2B5EF4-FFF2-40B4-BE49-F238E27FC236}">
                  <a16:creationId xmlns:a16="http://schemas.microsoft.com/office/drawing/2014/main" id="{FF562F9C-F044-4921-909A-1494F811D7F5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36" name="Ovaal 274">
              <a:extLst>
                <a:ext uri="{FF2B5EF4-FFF2-40B4-BE49-F238E27FC236}">
                  <a16:creationId xmlns:a16="http://schemas.microsoft.com/office/drawing/2014/main" id="{1C7E5F23-231C-41A7-940F-AA43233D531E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7" name="Ovaal 275">
              <a:extLst>
                <a:ext uri="{FF2B5EF4-FFF2-40B4-BE49-F238E27FC236}">
                  <a16:creationId xmlns:a16="http://schemas.microsoft.com/office/drawing/2014/main" id="{45C3F529-40E8-4BEF-A38E-508DB719A7BC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0" name="Rechthoek 276">
              <a:extLst>
                <a:ext uri="{FF2B5EF4-FFF2-40B4-BE49-F238E27FC236}">
                  <a16:creationId xmlns:a16="http://schemas.microsoft.com/office/drawing/2014/main" id="{87BB7484-7DE4-46D7-9307-D26656257C1C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41" name="Ovaal 277">
              <a:extLst>
                <a:ext uri="{FF2B5EF4-FFF2-40B4-BE49-F238E27FC236}">
                  <a16:creationId xmlns:a16="http://schemas.microsoft.com/office/drawing/2014/main" id="{A7AC74B1-7F03-42FC-82BD-C44E27C6F5EE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2" name="Rechthoek 278">
              <a:extLst>
                <a:ext uri="{FF2B5EF4-FFF2-40B4-BE49-F238E27FC236}">
                  <a16:creationId xmlns:a16="http://schemas.microsoft.com/office/drawing/2014/main" id="{27884D9B-6CCE-4E37-AC6C-2E4F07F64D97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3" name="Ovaal 279">
              <a:extLst>
                <a:ext uri="{FF2B5EF4-FFF2-40B4-BE49-F238E27FC236}">
                  <a16:creationId xmlns:a16="http://schemas.microsoft.com/office/drawing/2014/main" id="{10B9AAF5-83EF-4B30-AA1C-4EDDD1322B1D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4" name="Rechthoek 280">
              <a:extLst>
                <a:ext uri="{FF2B5EF4-FFF2-40B4-BE49-F238E27FC236}">
                  <a16:creationId xmlns:a16="http://schemas.microsoft.com/office/drawing/2014/main" id="{6597DCBE-78F7-4416-8BBD-3A7A948835AA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45" name="Ovaal 281">
              <a:extLst>
                <a:ext uri="{FF2B5EF4-FFF2-40B4-BE49-F238E27FC236}">
                  <a16:creationId xmlns:a16="http://schemas.microsoft.com/office/drawing/2014/main" id="{C0822BCF-B52F-4A9C-BE45-1371F287B19C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6" name="Rechthoek 282">
              <a:extLst>
                <a:ext uri="{FF2B5EF4-FFF2-40B4-BE49-F238E27FC236}">
                  <a16:creationId xmlns:a16="http://schemas.microsoft.com/office/drawing/2014/main" id="{9EB59B4A-7250-4E6C-9131-510518378C4A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47" name="Ovaal 283">
              <a:extLst>
                <a:ext uri="{FF2B5EF4-FFF2-40B4-BE49-F238E27FC236}">
                  <a16:creationId xmlns:a16="http://schemas.microsoft.com/office/drawing/2014/main" id="{1D95EAD7-065B-4ED6-BDE9-50E48F4B0B04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9" name="Ovaal 285">
              <a:extLst>
                <a:ext uri="{FF2B5EF4-FFF2-40B4-BE49-F238E27FC236}">
                  <a16:creationId xmlns:a16="http://schemas.microsoft.com/office/drawing/2014/main" id="{B0DA8331-2E7B-48C6-9845-28D19E321C58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50" name="VOORBEELD">
              <a:extLst>
                <a:ext uri="{FF2B5EF4-FFF2-40B4-BE49-F238E27FC236}">
                  <a16:creationId xmlns:a16="http://schemas.microsoft.com/office/drawing/2014/main" id="{5110F046-1047-4299-9005-D1B79FA3B664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98" name="Rechthoek 291">
                <a:extLst>
                  <a:ext uri="{FF2B5EF4-FFF2-40B4-BE49-F238E27FC236}">
                    <a16:creationId xmlns:a16="http://schemas.microsoft.com/office/drawing/2014/main" id="{69DB7DED-4E26-4AD4-BAB0-B3D70D11570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9" name="Rechthoek 292">
                <a:extLst>
                  <a:ext uri="{FF2B5EF4-FFF2-40B4-BE49-F238E27FC236}">
                    <a16:creationId xmlns:a16="http://schemas.microsoft.com/office/drawing/2014/main" id="{4A095584-B031-444E-852C-CB08C3DCBD2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0" name="Groep 293">
                <a:extLst>
                  <a:ext uri="{FF2B5EF4-FFF2-40B4-BE49-F238E27FC236}">
                    <a16:creationId xmlns:a16="http://schemas.microsoft.com/office/drawing/2014/main" id="{B46F9AEA-F4B6-4BF9-879D-19EE475959B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01350229-9BFB-425E-904F-767C34BD18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07414905-9FDF-4C9E-AA7A-3B29E98C8E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5" name="Rechte verbindingslijn 334">
                    <a:extLst>
                      <a:ext uri="{FF2B5EF4-FFF2-40B4-BE49-F238E27FC236}">
                        <a16:creationId xmlns:a16="http://schemas.microsoft.com/office/drawing/2014/main" id="{4420F3DB-26EE-41EE-88AB-263B5D3D66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5">
                    <a:extLst>
                      <a:ext uri="{FF2B5EF4-FFF2-40B4-BE49-F238E27FC236}">
                        <a16:creationId xmlns:a16="http://schemas.microsoft.com/office/drawing/2014/main" id="{BF117FBA-A402-4D76-8077-87B9D3D78A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36">
                    <a:extLst>
                      <a:ext uri="{FF2B5EF4-FFF2-40B4-BE49-F238E27FC236}">
                        <a16:creationId xmlns:a16="http://schemas.microsoft.com/office/drawing/2014/main" id="{2787E030-804A-49D5-A420-F5C4C6A9B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37">
                    <a:extLst>
                      <a:ext uri="{FF2B5EF4-FFF2-40B4-BE49-F238E27FC236}">
                        <a16:creationId xmlns:a16="http://schemas.microsoft.com/office/drawing/2014/main" id="{E4576F5E-9496-4063-B8FF-F57052928E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3" name="Pijl: rechts 332">
                  <a:extLst>
                    <a:ext uri="{FF2B5EF4-FFF2-40B4-BE49-F238E27FC236}">
                      <a16:creationId xmlns:a16="http://schemas.microsoft.com/office/drawing/2014/main" id="{02113926-E335-4F8B-946D-D93AF300AA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2" name="Groep 301">
                <a:extLst>
                  <a:ext uri="{FF2B5EF4-FFF2-40B4-BE49-F238E27FC236}">
                    <a16:creationId xmlns:a16="http://schemas.microsoft.com/office/drawing/2014/main" id="{1C0F574C-2539-4F32-8742-977F5B73E9B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25" name="Groep 324">
                  <a:extLst>
                    <a:ext uri="{FF2B5EF4-FFF2-40B4-BE49-F238E27FC236}">
                      <a16:creationId xmlns:a16="http://schemas.microsoft.com/office/drawing/2014/main" id="{9E00C073-C111-42D7-A519-C429ACF6C12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5E8CEA58-B34B-4E75-9360-E5E0C639B9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34F8BFA4-4B62-4723-ADBF-0E9DDCCA9D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7C270074-DB7A-4B91-BC4C-C9AD330593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34C51925-E44B-444A-ACC6-06CAF4E573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D566DD65-4A32-4749-9153-6BE4F0F900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6" name="Pijl: rechts 325">
                  <a:extLst>
                    <a:ext uri="{FF2B5EF4-FFF2-40B4-BE49-F238E27FC236}">
                      <a16:creationId xmlns:a16="http://schemas.microsoft.com/office/drawing/2014/main" id="{50BBE3FF-7F68-4FD5-B252-23DFDB6AF6B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03" name="Rechte verbindingslijn 302">
                <a:extLst>
                  <a:ext uri="{FF2B5EF4-FFF2-40B4-BE49-F238E27FC236}">
                    <a16:creationId xmlns:a16="http://schemas.microsoft.com/office/drawing/2014/main" id="{393D9F0D-0D52-4589-B612-B1DE34665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04" name="Rechte verbindingslijn 303">
                <a:extLst>
                  <a:ext uri="{FF2B5EF4-FFF2-40B4-BE49-F238E27FC236}">
                    <a16:creationId xmlns:a16="http://schemas.microsoft.com/office/drawing/2014/main" id="{DE595F09-D40A-44C5-A89C-F1C25EFE56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7494BC11-C02A-4288-A467-4B249427784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06" name="Rechthoek 305">
                <a:extLst>
                  <a:ext uri="{FF2B5EF4-FFF2-40B4-BE49-F238E27FC236}">
                    <a16:creationId xmlns:a16="http://schemas.microsoft.com/office/drawing/2014/main" id="{65F1827B-6DE3-43A9-A319-E6ED0C6E2F0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3E8847E5-5EF6-4968-B23B-81ED82EC988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17" name="Rechthoek 316">
                  <a:extLst>
                    <a:ext uri="{FF2B5EF4-FFF2-40B4-BE49-F238E27FC236}">
                      <a16:creationId xmlns:a16="http://schemas.microsoft.com/office/drawing/2014/main" id="{8D0F3625-B26D-427A-B6DB-19D1B0E2429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8" name="Groep 317">
                  <a:extLst>
                    <a:ext uri="{FF2B5EF4-FFF2-40B4-BE49-F238E27FC236}">
                      <a16:creationId xmlns:a16="http://schemas.microsoft.com/office/drawing/2014/main" id="{5A8AE673-7123-4768-9D25-D31ECB07222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5B1D6AA9-D93C-43CA-B38F-B52D06B31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0E76254C-8ACD-4CD5-8EBF-90EB3647F5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7CA88152-35D2-46A2-8F59-21166F79E2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5BAE0B19-45B9-485A-A6FD-099AB5AEBE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8387724B-49D2-46E0-9CB0-C2064A9227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9" name="Pijl: rechts 318">
                  <a:extLst>
                    <a:ext uri="{FF2B5EF4-FFF2-40B4-BE49-F238E27FC236}">
                      <a16:creationId xmlns:a16="http://schemas.microsoft.com/office/drawing/2014/main" id="{5DB68971-E58B-4302-9EFD-237D4D090F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8" name="Groep 307">
                <a:extLst>
                  <a:ext uri="{FF2B5EF4-FFF2-40B4-BE49-F238E27FC236}">
                    <a16:creationId xmlns:a16="http://schemas.microsoft.com/office/drawing/2014/main" id="{DFD1DC19-48C5-4A91-A25E-751D9A4624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9" name="Rechthoek 308">
                  <a:extLst>
                    <a:ext uri="{FF2B5EF4-FFF2-40B4-BE49-F238E27FC236}">
                      <a16:creationId xmlns:a16="http://schemas.microsoft.com/office/drawing/2014/main" id="{A7F99712-13F9-4476-BCF0-07B90708711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0" name="Groep 309">
                  <a:extLst>
                    <a:ext uri="{FF2B5EF4-FFF2-40B4-BE49-F238E27FC236}">
                      <a16:creationId xmlns:a16="http://schemas.microsoft.com/office/drawing/2014/main" id="{A548F09E-1F06-4A5E-9BB9-699953E9EE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99E85357-25A9-41B5-B4AC-81FABC1EE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62BD4AAF-B51D-4D6D-B8E4-D801C66629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7DED5012-D047-4C25-8D49-037824D3A9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E34C9771-3FE5-4E7D-89C6-9908F8FA82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6C004022-941A-409F-8AEC-40624EA57D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1" name="Pijl: rechts 310">
                  <a:extLst>
                    <a:ext uri="{FF2B5EF4-FFF2-40B4-BE49-F238E27FC236}">
                      <a16:creationId xmlns:a16="http://schemas.microsoft.com/office/drawing/2014/main" id="{D0D25ECB-0C74-4E7A-AF39-AD81283635C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51" name="Rechthoek 289">
              <a:extLst>
                <a:ext uri="{FF2B5EF4-FFF2-40B4-BE49-F238E27FC236}">
                  <a16:creationId xmlns:a16="http://schemas.microsoft.com/office/drawing/2014/main" id="{711AFFD2-C78B-44BC-A984-659DBA9FFE6F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52" name="Rechthoek 290">
              <a:extLst>
                <a:ext uri="{FF2B5EF4-FFF2-40B4-BE49-F238E27FC236}">
                  <a16:creationId xmlns:a16="http://schemas.microsoft.com/office/drawing/2014/main" id="{80C08AE0-72A3-4BC4-A15C-0566FC6A116F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53" name="Rechthoek 277">
              <a:extLst>
                <a:ext uri="{FF2B5EF4-FFF2-40B4-BE49-F238E27FC236}">
                  <a16:creationId xmlns:a16="http://schemas.microsoft.com/office/drawing/2014/main" id="{7A5CECA5-D8A8-4D54-96E7-ACB2A708750A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56" name="ICOON_info">
              <a:extLst>
                <a:ext uri="{FF2B5EF4-FFF2-40B4-BE49-F238E27FC236}">
                  <a16:creationId xmlns:a16="http://schemas.microsoft.com/office/drawing/2014/main" id="{B7B1D289-DCD3-4580-BC17-AC2C47532B6A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96" name="Ovaal 378">
                <a:extLst>
                  <a:ext uri="{FF2B5EF4-FFF2-40B4-BE49-F238E27FC236}">
                    <a16:creationId xmlns:a16="http://schemas.microsoft.com/office/drawing/2014/main" id="{658C78FF-BA2A-42FC-ADAF-3CACA28360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Graphic 163" descr="Informatie">
                <a:extLst>
                  <a:ext uri="{FF2B5EF4-FFF2-40B4-BE49-F238E27FC236}">
                    <a16:creationId xmlns:a16="http://schemas.microsoft.com/office/drawing/2014/main" id="{15AC3869-CA5E-4010-8647-2738A0C881E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8" name="Groep 280">
              <a:extLst>
                <a:ext uri="{FF2B5EF4-FFF2-40B4-BE49-F238E27FC236}">
                  <a16:creationId xmlns:a16="http://schemas.microsoft.com/office/drawing/2014/main" id="{4A07C630-ED8D-43E8-9AAC-37670B66382E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59" name="Inspireren">
                <a:extLst>
                  <a:ext uri="{FF2B5EF4-FFF2-40B4-BE49-F238E27FC236}">
                    <a16:creationId xmlns:a16="http://schemas.microsoft.com/office/drawing/2014/main" id="{B1ABDCCF-B45C-46FE-B3F4-1C1758AFD38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61" name="Freeform 12">
                  <a:extLst>
                    <a:ext uri="{FF2B5EF4-FFF2-40B4-BE49-F238E27FC236}">
                      <a16:creationId xmlns:a16="http://schemas.microsoft.com/office/drawing/2014/main" id="{10D2589F-A472-416F-87EE-114FF8779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94" name="Freeform 13">
                  <a:extLst>
                    <a:ext uri="{FF2B5EF4-FFF2-40B4-BE49-F238E27FC236}">
                      <a16:creationId xmlns:a16="http://schemas.microsoft.com/office/drawing/2014/main" id="{25E9DC2A-FFEE-44AA-9D2A-166621F1F4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95" name="Freeform 14">
                  <a:extLst>
                    <a:ext uri="{FF2B5EF4-FFF2-40B4-BE49-F238E27FC236}">
                      <a16:creationId xmlns:a16="http://schemas.microsoft.com/office/drawing/2014/main" id="{1BFED51D-28B6-42F5-80ED-822E418AA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60" name="Tekstvak 282">
                <a:extLst>
                  <a:ext uri="{FF2B5EF4-FFF2-40B4-BE49-F238E27FC236}">
                    <a16:creationId xmlns:a16="http://schemas.microsoft.com/office/drawing/2014/main" id="{3DD56C8C-4A75-43A8-AB3C-52DECAC7CC9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343" name="INSTRUCTIE">
            <a:extLst>
              <a:ext uri="{FF2B5EF4-FFF2-40B4-BE49-F238E27FC236}">
                <a16:creationId xmlns:a16="http://schemas.microsoft.com/office/drawing/2014/main" id="{C7A8439A-824F-4434-ADB6-4A644637C7BE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96" name="Rechthoek 329">
              <a:extLst>
                <a:ext uri="{FF2B5EF4-FFF2-40B4-BE49-F238E27FC236}">
                  <a16:creationId xmlns:a16="http://schemas.microsoft.com/office/drawing/2014/main" id="{07710FF2-082A-4078-92CC-C4D4C800F6B5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97" name="Ovaal 317">
              <a:extLst>
                <a:ext uri="{FF2B5EF4-FFF2-40B4-BE49-F238E27FC236}">
                  <a16:creationId xmlns:a16="http://schemas.microsoft.com/office/drawing/2014/main" id="{0EA1DAB8-E7C8-485A-92E6-833755EC8B0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9" name="Rechthoek 328">
              <a:extLst>
                <a:ext uri="{FF2B5EF4-FFF2-40B4-BE49-F238E27FC236}">
                  <a16:creationId xmlns:a16="http://schemas.microsoft.com/office/drawing/2014/main" id="{50CE8BAE-D95C-49F7-9D26-CC58B4FB8C1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" name="Ovaal 205">
              <a:extLst>
                <a:ext uri="{FF2B5EF4-FFF2-40B4-BE49-F238E27FC236}">
                  <a16:creationId xmlns:a16="http://schemas.microsoft.com/office/drawing/2014/main" id="{1A3B2D42-E240-405E-A47E-38752FE96F9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01" name="Rechthoek 206">
              <a:extLst>
                <a:ext uri="{FF2B5EF4-FFF2-40B4-BE49-F238E27FC236}">
                  <a16:creationId xmlns:a16="http://schemas.microsoft.com/office/drawing/2014/main" id="{30E60156-71C9-4AB5-9B82-4B8A39D942C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02" name="Ovaal 99">
              <a:extLst>
                <a:ext uri="{FF2B5EF4-FFF2-40B4-BE49-F238E27FC236}">
                  <a16:creationId xmlns:a16="http://schemas.microsoft.com/office/drawing/2014/main" id="{731AD12A-A040-446F-AABE-91202E4202F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3" name="Rechthoek 100">
              <a:extLst>
                <a:ext uri="{FF2B5EF4-FFF2-40B4-BE49-F238E27FC236}">
                  <a16:creationId xmlns:a16="http://schemas.microsoft.com/office/drawing/2014/main" id="{73CA388B-5114-42D5-8084-2136A51EF59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404" name="Rechthoek 118">
              <a:extLst>
                <a:ext uri="{FF2B5EF4-FFF2-40B4-BE49-F238E27FC236}">
                  <a16:creationId xmlns:a16="http://schemas.microsoft.com/office/drawing/2014/main" id="{F254EC60-994B-4AD0-A6C3-8F709E673FAD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05" name="Groep 11">
              <a:extLst>
                <a:ext uri="{FF2B5EF4-FFF2-40B4-BE49-F238E27FC236}">
                  <a16:creationId xmlns:a16="http://schemas.microsoft.com/office/drawing/2014/main" id="{817292BF-2FAC-486D-BF5B-07A2AB8E3CA2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444" name="Rechthoek 120">
                <a:extLst>
                  <a:ext uri="{FF2B5EF4-FFF2-40B4-BE49-F238E27FC236}">
                    <a16:creationId xmlns:a16="http://schemas.microsoft.com/office/drawing/2014/main" id="{F1BC6824-9644-4A88-ADAB-B17BA2DF8F9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5" name="Rechthoek 121">
                <a:extLst>
                  <a:ext uri="{FF2B5EF4-FFF2-40B4-BE49-F238E27FC236}">
                    <a16:creationId xmlns:a16="http://schemas.microsoft.com/office/drawing/2014/main" id="{8C9490DB-912D-4DA4-BE36-4238B67E0A5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6" name="Groep 122">
                <a:extLst>
                  <a:ext uri="{FF2B5EF4-FFF2-40B4-BE49-F238E27FC236}">
                    <a16:creationId xmlns:a16="http://schemas.microsoft.com/office/drawing/2014/main" id="{C001746C-0A84-4270-8EF6-890C66D93EDA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59" name="Rechthoek: afgeronde hoeken 135">
                  <a:extLst>
                    <a:ext uri="{FF2B5EF4-FFF2-40B4-BE49-F238E27FC236}">
                      <a16:creationId xmlns:a16="http://schemas.microsoft.com/office/drawing/2014/main" id="{2D2AAEC3-489A-4429-9F2E-A15D1F10693B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0" name="Rechthoek 136">
                  <a:extLst>
                    <a:ext uri="{FF2B5EF4-FFF2-40B4-BE49-F238E27FC236}">
                      <a16:creationId xmlns:a16="http://schemas.microsoft.com/office/drawing/2014/main" id="{71A3FBED-3A39-4276-B7BE-D665F5595B8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1" name="Rechthoek 137">
                  <a:extLst>
                    <a:ext uri="{FF2B5EF4-FFF2-40B4-BE49-F238E27FC236}">
                      <a16:creationId xmlns:a16="http://schemas.microsoft.com/office/drawing/2014/main" id="{01A69BA2-68B6-44F7-9463-5D32FF21160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2" name="Rechthoek 138">
                  <a:extLst>
                    <a:ext uri="{FF2B5EF4-FFF2-40B4-BE49-F238E27FC236}">
                      <a16:creationId xmlns:a16="http://schemas.microsoft.com/office/drawing/2014/main" id="{AF8F45BE-2923-4E78-9E78-B6F7F01C75B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3" name="Rechthoek 139">
                  <a:extLst>
                    <a:ext uri="{FF2B5EF4-FFF2-40B4-BE49-F238E27FC236}">
                      <a16:creationId xmlns:a16="http://schemas.microsoft.com/office/drawing/2014/main" id="{B2F66547-8E1E-46A2-8CE9-FAF021DE07F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4" name="Rechthoek 140">
                  <a:extLst>
                    <a:ext uri="{FF2B5EF4-FFF2-40B4-BE49-F238E27FC236}">
                      <a16:creationId xmlns:a16="http://schemas.microsoft.com/office/drawing/2014/main" id="{244F25AD-EC4C-4087-9448-8617C91B206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7" name="Groep 123">
                <a:extLst>
                  <a:ext uri="{FF2B5EF4-FFF2-40B4-BE49-F238E27FC236}">
                    <a16:creationId xmlns:a16="http://schemas.microsoft.com/office/drawing/2014/main" id="{1A11247B-FBFE-4768-B2A3-458C4D19CE7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1" name="Groep 127">
                  <a:extLst>
                    <a:ext uri="{FF2B5EF4-FFF2-40B4-BE49-F238E27FC236}">
                      <a16:creationId xmlns:a16="http://schemas.microsoft.com/office/drawing/2014/main" id="{F8FA6CA4-636C-49D6-A7FC-C2DAF193AD0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3" name="Rechthoek: afgeronde hoeken 129">
                    <a:extLst>
                      <a:ext uri="{FF2B5EF4-FFF2-40B4-BE49-F238E27FC236}">
                        <a16:creationId xmlns:a16="http://schemas.microsoft.com/office/drawing/2014/main" id="{4EE279A3-358F-49FC-B339-A7E8B2E363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4" name="Rechthoek 130">
                    <a:extLst>
                      <a:ext uri="{FF2B5EF4-FFF2-40B4-BE49-F238E27FC236}">
                        <a16:creationId xmlns:a16="http://schemas.microsoft.com/office/drawing/2014/main" id="{93A3CAC1-5FCA-4AE2-91C2-487D9DF8E7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5" name="Rechthoek 131">
                    <a:extLst>
                      <a:ext uri="{FF2B5EF4-FFF2-40B4-BE49-F238E27FC236}">
                        <a16:creationId xmlns:a16="http://schemas.microsoft.com/office/drawing/2014/main" id="{2F1EDAEE-235F-44C9-B7C4-C645912C98D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6" name="Rechthoek 132">
                    <a:extLst>
                      <a:ext uri="{FF2B5EF4-FFF2-40B4-BE49-F238E27FC236}">
                        <a16:creationId xmlns:a16="http://schemas.microsoft.com/office/drawing/2014/main" id="{7001E563-31E5-4D74-BF1E-5E6C7EAFF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7" name="Rechthoek 133">
                    <a:extLst>
                      <a:ext uri="{FF2B5EF4-FFF2-40B4-BE49-F238E27FC236}">
                        <a16:creationId xmlns:a16="http://schemas.microsoft.com/office/drawing/2014/main" id="{BE5DC081-09AC-4C09-AF5D-A3D6738A2A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8" name="Rechthoek 134">
                    <a:extLst>
                      <a:ext uri="{FF2B5EF4-FFF2-40B4-BE49-F238E27FC236}">
                        <a16:creationId xmlns:a16="http://schemas.microsoft.com/office/drawing/2014/main" id="{F3CC7FB6-2D7D-4B73-94B1-6EB6FA1AE4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52" name="Boog 128">
                  <a:extLst>
                    <a:ext uri="{FF2B5EF4-FFF2-40B4-BE49-F238E27FC236}">
                      <a16:creationId xmlns:a16="http://schemas.microsoft.com/office/drawing/2014/main" id="{FE080857-97B6-48DD-A817-906AA62546E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48" name="Tekstvak 124">
                <a:extLst>
                  <a:ext uri="{FF2B5EF4-FFF2-40B4-BE49-F238E27FC236}">
                    <a16:creationId xmlns:a16="http://schemas.microsoft.com/office/drawing/2014/main" id="{D209D8EF-859E-4708-92E5-0DF39089020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9" name="Tekstvak 125">
                <a:extLst>
                  <a:ext uri="{FF2B5EF4-FFF2-40B4-BE49-F238E27FC236}">
                    <a16:creationId xmlns:a16="http://schemas.microsoft.com/office/drawing/2014/main" id="{A5E86E68-922C-4EF5-8B63-15861966BF36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0" name="Vrije vorm: vorm 4">
                <a:extLst>
                  <a:ext uri="{FF2B5EF4-FFF2-40B4-BE49-F238E27FC236}">
                    <a16:creationId xmlns:a16="http://schemas.microsoft.com/office/drawing/2014/main" id="{2B24A595-E7C4-4721-8562-20FD21DCC7A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6" name="Groep 6">
              <a:extLst>
                <a:ext uri="{FF2B5EF4-FFF2-40B4-BE49-F238E27FC236}">
                  <a16:creationId xmlns:a16="http://schemas.microsoft.com/office/drawing/2014/main" id="{4E2E435B-8D57-4D64-B20C-851DF6260554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434" name="Rechthoek 151">
                <a:extLst>
                  <a:ext uri="{FF2B5EF4-FFF2-40B4-BE49-F238E27FC236}">
                    <a16:creationId xmlns:a16="http://schemas.microsoft.com/office/drawing/2014/main" id="{DA85B836-0164-473A-844A-99E5B7856EE7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435" name="ICOON_info">
                <a:extLst>
                  <a:ext uri="{FF2B5EF4-FFF2-40B4-BE49-F238E27FC236}">
                    <a16:creationId xmlns:a16="http://schemas.microsoft.com/office/drawing/2014/main" id="{5C607C68-0CDA-4736-B07E-FB4286F10C18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442" name="Ovaal 1">
                  <a:extLst>
                    <a:ext uri="{FF2B5EF4-FFF2-40B4-BE49-F238E27FC236}">
                      <a16:creationId xmlns:a16="http://schemas.microsoft.com/office/drawing/2014/main" id="{9D0B4330-BDAE-4DAB-A15A-A35EB6A0069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3" name="Graphic 163" descr="Informatie">
                  <a:extLst>
                    <a:ext uri="{FF2B5EF4-FFF2-40B4-BE49-F238E27FC236}">
                      <a16:creationId xmlns:a16="http://schemas.microsoft.com/office/drawing/2014/main" id="{0F625F0E-347D-4F0B-A506-1A5AF4F6FEA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6" name="Groep 249">
                <a:extLst>
                  <a:ext uri="{FF2B5EF4-FFF2-40B4-BE49-F238E27FC236}">
                    <a16:creationId xmlns:a16="http://schemas.microsoft.com/office/drawing/2014/main" id="{65D0CFF7-A49F-40C1-8621-17598BBF7B7D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437" name="Inspireren">
                  <a:extLst>
                    <a:ext uri="{FF2B5EF4-FFF2-40B4-BE49-F238E27FC236}">
                      <a16:creationId xmlns:a16="http://schemas.microsoft.com/office/drawing/2014/main" id="{1BCB5892-ADD4-4D09-AF94-111843BF6826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39" name="Freeform 12">
                    <a:extLst>
                      <a:ext uri="{FF2B5EF4-FFF2-40B4-BE49-F238E27FC236}">
                        <a16:creationId xmlns:a16="http://schemas.microsoft.com/office/drawing/2014/main" id="{AB2BA68B-FAC0-42CA-B360-44F77F33C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440" name="Freeform 13">
                    <a:extLst>
                      <a:ext uri="{FF2B5EF4-FFF2-40B4-BE49-F238E27FC236}">
                        <a16:creationId xmlns:a16="http://schemas.microsoft.com/office/drawing/2014/main" id="{A6C7FA7A-B0B3-4100-8D2A-CD08B5A04F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441" name="Freeform 14">
                    <a:extLst>
                      <a:ext uri="{FF2B5EF4-FFF2-40B4-BE49-F238E27FC236}">
                        <a16:creationId xmlns:a16="http://schemas.microsoft.com/office/drawing/2014/main" id="{ACCD0FEE-EDB5-4095-89BB-FE95F18CAED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438" name="Tekstvak 251">
                  <a:extLst>
                    <a:ext uri="{FF2B5EF4-FFF2-40B4-BE49-F238E27FC236}">
                      <a16:creationId xmlns:a16="http://schemas.microsoft.com/office/drawing/2014/main" id="{F9134A86-0D28-47F2-9146-73C8B4C1707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407" name="Groep 276">
              <a:extLst>
                <a:ext uri="{FF2B5EF4-FFF2-40B4-BE49-F238E27FC236}">
                  <a16:creationId xmlns:a16="http://schemas.microsoft.com/office/drawing/2014/main" id="{E7F7524F-0F3A-487D-9C76-E4DD1DD89CE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28" name="Groep 277">
                <a:extLst>
                  <a:ext uri="{FF2B5EF4-FFF2-40B4-BE49-F238E27FC236}">
                    <a16:creationId xmlns:a16="http://schemas.microsoft.com/office/drawing/2014/main" id="{A409196C-1DDE-42C8-BEEC-B8D486AA2B78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30" name="Vrije vorm: vorm 279">
                  <a:extLst>
                    <a:ext uri="{FF2B5EF4-FFF2-40B4-BE49-F238E27FC236}">
                      <a16:creationId xmlns:a16="http://schemas.microsoft.com/office/drawing/2014/main" id="{91F39C83-34DB-4AFE-9AC0-FB9F2C07662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31" name="Groep 280">
                  <a:extLst>
                    <a:ext uri="{FF2B5EF4-FFF2-40B4-BE49-F238E27FC236}">
                      <a16:creationId xmlns:a16="http://schemas.microsoft.com/office/drawing/2014/main" id="{534CF791-B242-492C-8444-E07C69928DF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32" name="Vrije vorm: vorm 281">
                    <a:extLst>
                      <a:ext uri="{FF2B5EF4-FFF2-40B4-BE49-F238E27FC236}">
                        <a16:creationId xmlns:a16="http://schemas.microsoft.com/office/drawing/2014/main" id="{3D2BD50E-C1AD-4AE3-BF19-87394D1B2A1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33" name="Vrije vorm: vorm 282">
                    <a:extLst>
                      <a:ext uri="{FF2B5EF4-FFF2-40B4-BE49-F238E27FC236}">
                        <a16:creationId xmlns:a16="http://schemas.microsoft.com/office/drawing/2014/main" id="{17A0DB43-A981-49C0-AE5E-83A9DA29C40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29" name="Tekstvak 278">
                <a:extLst>
                  <a:ext uri="{FF2B5EF4-FFF2-40B4-BE49-F238E27FC236}">
                    <a16:creationId xmlns:a16="http://schemas.microsoft.com/office/drawing/2014/main" id="{11EBD185-4EDE-4849-9F6F-06F9E701039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408" name="Groep 283">
              <a:extLst>
                <a:ext uri="{FF2B5EF4-FFF2-40B4-BE49-F238E27FC236}">
                  <a16:creationId xmlns:a16="http://schemas.microsoft.com/office/drawing/2014/main" id="{C647D87C-3019-4F12-818A-DA29934AD276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412" name="Groep 284">
                <a:extLst>
                  <a:ext uri="{FF2B5EF4-FFF2-40B4-BE49-F238E27FC236}">
                    <a16:creationId xmlns:a16="http://schemas.microsoft.com/office/drawing/2014/main" id="{44D8DA38-5D55-4516-82D3-44F832131AC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5" name="Groep 287">
                  <a:extLst>
                    <a:ext uri="{FF2B5EF4-FFF2-40B4-BE49-F238E27FC236}">
                      <a16:creationId xmlns:a16="http://schemas.microsoft.com/office/drawing/2014/main" id="{D452A780-6EB3-4CD1-96CE-6556C21CE9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2" name="Groep 294">
                    <a:extLst>
                      <a:ext uri="{FF2B5EF4-FFF2-40B4-BE49-F238E27FC236}">
                        <a16:creationId xmlns:a16="http://schemas.microsoft.com/office/drawing/2014/main" id="{38CB365F-E516-4152-AC6D-CDDCEA0203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5" name="Rechthoek 297">
                      <a:extLst>
                        <a:ext uri="{FF2B5EF4-FFF2-40B4-BE49-F238E27FC236}">
                          <a16:creationId xmlns:a16="http://schemas.microsoft.com/office/drawing/2014/main" id="{314D52EF-7882-4C96-95D9-689052C07F6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6" name="Rechthoek 298">
                      <a:extLst>
                        <a:ext uri="{FF2B5EF4-FFF2-40B4-BE49-F238E27FC236}">
                          <a16:creationId xmlns:a16="http://schemas.microsoft.com/office/drawing/2014/main" id="{87AB3FA0-97AA-45BC-8859-7001FE4F45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7" name="Ovaal 299">
                      <a:extLst>
                        <a:ext uri="{FF2B5EF4-FFF2-40B4-BE49-F238E27FC236}">
                          <a16:creationId xmlns:a16="http://schemas.microsoft.com/office/drawing/2014/main" id="{B1F126CD-397E-4A1E-91D7-20D50FD42A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23" name="Afbeelding 295">
                    <a:extLst>
                      <a:ext uri="{FF2B5EF4-FFF2-40B4-BE49-F238E27FC236}">
                        <a16:creationId xmlns:a16="http://schemas.microsoft.com/office/drawing/2014/main" id="{AED19251-5DB5-4B67-AE1E-B8EDB56593C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24" name="Afbeelding 296">
                    <a:extLst>
                      <a:ext uri="{FF2B5EF4-FFF2-40B4-BE49-F238E27FC236}">
                        <a16:creationId xmlns:a16="http://schemas.microsoft.com/office/drawing/2014/main" id="{B92C8891-C9E3-4134-A23F-E15573032A9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6" name="Groep 288">
                  <a:extLst>
                    <a:ext uri="{FF2B5EF4-FFF2-40B4-BE49-F238E27FC236}">
                      <a16:creationId xmlns:a16="http://schemas.microsoft.com/office/drawing/2014/main" id="{A76E19C0-E8A1-4E6D-A1FE-71BAA7B96AB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0" name="Rechthoek 292">
                    <a:extLst>
                      <a:ext uri="{FF2B5EF4-FFF2-40B4-BE49-F238E27FC236}">
                        <a16:creationId xmlns:a16="http://schemas.microsoft.com/office/drawing/2014/main" id="{07EBB854-95D7-425A-9105-7AEDE8BC45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1" name="Rechthoek 293">
                    <a:extLst>
                      <a:ext uri="{FF2B5EF4-FFF2-40B4-BE49-F238E27FC236}">
                        <a16:creationId xmlns:a16="http://schemas.microsoft.com/office/drawing/2014/main" id="{FA9376FC-92D0-4BB4-A8E2-5C6F6FA9DD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7" name="Groep 289">
                  <a:extLst>
                    <a:ext uri="{FF2B5EF4-FFF2-40B4-BE49-F238E27FC236}">
                      <a16:creationId xmlns:a16="http://schemas.microsoft.com/office/drawing/2014/main" id="{1C302F8E-1907-4964-991A-FA5792DA2F1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18" name="Rechthoek 290">
                    <a:extLst>
                      <a:ext uri="{FF2B5EF4-FFF2-40B4-BE49-F238E27FC236}">
                        <a16:creationId xmlns:a16="http://schemas.microsoft.com/office/drawing/2014/main" id="{1CF7069A-0F56-4E53-8F8E-DA4BB7B181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9" name="Rechthoek 291">
                    <a:extLst>
                      <a:ext uri="{FF2B5EF4-FFF2-40B4-BE49-F238E27FC236}">
                        <a16:creationId xmlns:a16="http://schemas.microsoft.com/office/drawing/2014/main" id="{4147DEAA-B0C8-4B69-946B-4509A3A66A9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413" name="Rechthoek 285">
                <a:extLst>
                  <a:ext uri="{FF2B5EF4-FFF2-40B4-BE49-F238E27FC236}">
                    <a16:creationId xmlns:a16="http://schemas.microsoft.com/office/drawing/2014/main" id="{B671C683-5696-4E9E-8133-273C31BA384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14" name="Gelijkbenige driehoek 286">
                <a:extLst>
                  <a:ext uri="{FF2B5EF4-FFF2-40B4-BE49-F238E27FC236}">
                    <a16:creationId xmlns:a16="http://schemas.microsoft.com/office/drawing/2014/main" id="{EF30D552-C3CF-41E5-8B33-A57F5C942B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09" name="Ovaal 300">
              <a:extLst>
                <a:ext uri="{FF2B5EF4-FFF2-40B4-BE49-F238E27FC236}">
                  <a16:creationId xmlns:a16="http://schemas.microsoft.com/office/drawing/2014/main" id="{D08251DA-9B67-4729-A62E-740750B3EBD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10" name="Rechthoek 301">
              <a:extLst>
                <a:ext uri="{FF2B5EF4-FFF2-40B4-BE49-F238E27FC236}">
                  <a16:creationId xmlns:a16="http://schemas.microsoft.com/office/drawing/2014/main" id="{1430A49C-7CC3-4AA2-AF0B-6F5C01F6045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11" name="Rechthoek 302">
              <a:extLst>
                <a:ext uri="{FF2B5EF4-FFF2-40B4-BE49-F238E27FC236}">
                  <a16:creationId xmlns:a16="http://schemas.microsoft.com/office/drawing/2014/main" id="{1633A005-34B4-43A6-8163-E53A82CCD71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218" name="Groep 164">
            <a:extLst>
              <a:ext uri="{FF2B5EF4-FFF2-40B4-BE49-F238E27FC236}">
                <a16:creationId xmlns:a16="http://schemas.microsoft.com/office/drawing/2014/main" id="{C7C91DB3-02DF-4C59-A803-E0BF238D36B7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219" name="Rechthoek 170">
              <a:extLst>
                <a:ext uri="{FF2B5EF4-FFF2-40B4-BE49-F238E27FC236}">
                  <a16:creationId xmlns:a16="http://schemas.microsoft.com/office/drawing/2014/main" id="{2BE16BD2-0ABB-4EA7-ABA6-24D888B05A0E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20" name="Ovaal 171">
              <a:extLst>
                <a:ext uri="{FF2B5EF4-FFF2-40B4-BE49-F238E27FC236}">
                  <a16:creationId xmlns:a16="http://schemas.microsoft.com/office/drawing/2014/main" id="{791F4D21-0AC5-4968-AC01-5651EA220451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1" name="Rechthoek 172">
              <a:extLst>
                <a:ext uri="{FF2B5EF4-FFF2-40B4-BE49-F238E27FC236}">
                  <a16:creationId xmlns:a16="http://schemas.microsoft.com/office/drawing/2014/main" id="{0AAB28A1-2DBF-4777-94DC-FED6BE924B7A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Ovaal 173">
              <a:extLst>
                <a:ext uri="{FF2B5EF4-FFF2-40B4-BE49-F238E27FC236}">
                  <a16:creationId xmlns:a16="http://schemas.microsoft.com/office/drawing/2014/main" id="{39B0B506-8F7C-4F71-B17E-1D4F2951BA11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3" name="Rechthoek 174">
              <a:extLst>
                <a:ext uri="{FF2B5EF4-FFF2-40B4-BE49-F238E27FC236}">
                  <a16:creationId xmlns:a16="http://schemas.microsoft.com/office/drawing/2014/main" id="{07F5600D-80D5-4E25-B53A-75726EE480BE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24" name="Groep 175">
              <a:extLst>
                <a:ext uri="{FF2B5EF4-FFF2-40B4-BE49-F238E27FC236}">
                  <a16:creationId xmlns:a16="http://schemas.microsoft.com/office/drawing/2014/main" id="{5D4A3282-959C-4E87-BF3D-076389346232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337" name="Rechthoek 178">
                <a:extLst>
                  <a:ext uri="{FF2B5EF4-FFF2-40B4-BE49-F238E27FC236}">
                    <a16:creationId xmlns:a16="http://schemas.microsoft.com/office/drawing/2014/main" id="{3DA1D5B4-2B25-4147-A152-480DD48237E9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38" name="Groep 179">
                <a:extLst>
                  <a:ext uri="{FF2B5EF4-FFF2-40B4-BE49-F238E27FC236}">
                    <a16:creationId xmlns:a16="http://schemas.microsoft.com/office/drawing/2014/main" id="{91507960-280F-45FF-900F-A8FC6F3D5784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39" name="Rechthoek 180">
                  <a:extLst>
                    <a:ext uri="{FF2B5EF4-FFF2-40B4-BE49-F238E27FC236}">
                      <a16:creationId xmlns:a16="http://schemas.microsoft.com/office/drawing/2014/main" id="{33BB8DE2-BC20-4373-B58B-3D2EE8425CA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4" name="Rechthoek 181">
                  <a:extLst>
                    <a:ext uri="{FF2B5EF4-FFF2-40B4-BE49-F238E27FC236}">
                      <a16:creationId xmlns:a16="http://schemas.microsoft.com/office/drawing/2014/main" id="{6C3241FD-2C2A-45BF-8F85-490805DE4322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45" name="Groep 182">
                  <a:extLst>
                    <a:ext uri="{FF2B5EF4-FFF2-40B4-BE49-F238E27FC236}">
                      <a16:creationId xmlns:a16="http://schemas.microsoft.com/office/drawing/2014/main" id="{CEA522DD-332A-44F7-BD5E-10131577EB5A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358" name="Rechthoek: afgeronde hoeken 195">
                    <a:extLst>
                      <a:ext uri="{FF2B5EF4-FFF2-40B4-BE49-F238E27FC236}">
                        <a16:creationId xmlns:a16="http://schemas.microsoft.com/office/drawing/2014/main" id="{E92A2349-CE6F-44B9-939A-FC1BAD8663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9" name="Rechthoek 196">
                    <a:extLst>
                      <a:ext uri="{FF2B5EF4-FFF2-40B4-BE49-F238E27FC236}">
                        <a16:creationId xmlns:a16="http://schemas.microsoft.com/office/drawing/2014/main" id="{1757D4D2-4F38-4563-A244-85B3523B16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0" name="Rechthoek 197">
                    <a:extLst>
                      <a:ext uri="{FF2B5EF4-FFF2-40B4-BE49-F238E27FC236}">
                        <a16:creationId xmlns:a16="http://schemas.microsoft.com/office/drawing/2014/main" id="{7E051412-5853-488B-8281-DC65A23C94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1" name="Rechthoek 198">
                    <a:extLst>
                      <a:ext uri="{FF2B5EF4-FFF2-40B4-BE49-F238E27FC236}">
                        <a16:creationId xmlns:a16="http://schemas.microsoft.com/office/drawing/2014/main" id="{9F5BF333-FD12-49EC-BB5A-60E726264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2" name="Rechthoek 199">
                    <a:extLst>
                      <a:ext uri="{FF2B5EF4-FFF2-40B4-BE49-F238E27FC236}">
                        <a16:creationId xmlns:a16="http://schemas.microsoft.com/office/drawing/2014/main" id="{17803B87-87F7-474A-A3D5-FB5BF03A82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3" name="Rechthoek 200">
                    <a:extLst>
                      <a:ext uri="{FF2B5EF4-FFF2-40B4-BE49-F238E27FC236}">
                        <a16:creationId xmlns:a16="http://schemas.microsoft.com/office/drawing/2014/main" id="{26808970-5E2A-4602-96BA-A5D822FB49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6" name="Groep 183">
                  <a:extLst>
                    <a:ext uri="{FF2B5EF4-FFF2-40B4-BE49-F238E27FC236}">
                      <a16:creationId xmlns:a16="http://schemas.microsoft.com/office/drawing/2014/main" id="{CBEA883F-6B81-466A-B6D5-986A951A8721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50" name="Groep 187">
                    <a:extLst>
                      <a:ext uri="{FF2B5EF4-FFF2-40B4-BE49-F238E27FC236}">
                        <a16:creationId xmlns:a16="http://schemas.microsoft.com/office/drawing/2014/main" id="{8441AC16-9116-4072-8BE7-5B0DA47C1ED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52" name="Rechthoek: afgeronde hoeken 189">
                      <a:extLst>
                        <a:ext uri="{FF2B5EF4-FFF2-40B4-BE49-F238E27FC236}">
                          <a16:creationId xmlns:a16="http://schemas.microsoft.com/office/drawing/2014/main" id="{0CFD7345-20A2-4610-A806-A8141672AA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3" name="Rechthoek 190">
                      <a:extLst>
                        <a:ext uri="{FF2B5EF4-FFF2-40B4-BE49-F238E27FC236}">
                          <a16:creationId xmlns:a16="http://schemas.microsoft.com/office/drawing/2014/main" id="{6A0CD2F5-FD84-4DF3-9390-ADFF92138F7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4" name="Rechthoek 191">
                      <a:extLst>
                        <a:ext uri="{FF2B5EF4-FFF2-40B4-BE49-F238E27FC236}">
                          <a16:creationId xmlns:a16="http://schemas.microsoft.com/office/drawing/2014/main" id="{6F60142E-3939-46FA-B4EE-059E8FEFF1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5" name="Rechthoek 192">
                      <a:extLst>
                        <a:ext uri="{FF2B5EF4-FFF2-40B4-BE49-F238E27FC236}">
                          <a16:creationId xmlns:a16="http://schemas.microsoft.com/office/drawing/2014/main" id="{3A9FE82C-83FE-495B-9F1D-838D08D660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6" name="Rechthoek 193">
                      <a:extLst>
                        <a:ext uri="{FF2B5EF4-FFF2-40B4-BE49-F238E27FC236}">
                          <a16:creationId xmlns:a16="http://schemas.microsoft.com/office/drawing/2014/main" id="{1AF4E667-8FBB-45FA-BE93-7EDD14CCA1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7" name="Rechthoek 194">
                      <a:extLst>
                        <a:ext uri="{FF2B5EF4-FFF2-40B4-BE49-F238E27FC236}">
                          <a16:creationId xmlns:a16="http://schemas.microsoft.com/office/drawing/2014/main" id="{696285F8-7BBE-4F33-B179-D30A580E26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51" name="Boog 188">
                    <a:extLst>
                      <a:ext uri="{FF2B5EF4-FFF2-40B4-BE49-F238E27FC236}">
                        <a16:creationId xmlns:a16="http://schemas.microsoft.com/office/drawing/2014/main" id="{E8AFF4C6-7831-4114-82EA-D6776C298F3F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47" name="Tekstvak 184">
                  <a:extLst>
                    <a:ext uri="{FF2B5EF4-FFF2-40B4-BE49-F238E27FC236}">
                      <a16:creationId xmlns:a16="http://schemas.microsoft.com/office/drawing/2014/main" id="{D3BC89EA-E82C-4DAA-B65F-CE4016494654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48" name="Tekstvak 185">
                  <a:extLst>
                    <a:ext uri="{FF2B5EF4-FFF2-40B4-BE49-F238E27FC236}">
                      <a16:creationId xmlns:a16="http://schemas.microsoft.com/office/drawing/2014/main" id="{34A21C4A-380E-4DB6-AD7E-48807554FC5E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49" name="Vrije vorm: vorm 186">
                  <a:extLst>
                    <a:ext uri="{FF2B5EF4-FFF2-40B4-BE49-F238E27FC236}">
                      <a16:creationId xmlns:a16="http://schemas.microsoft.com/office/drawing/2014/main" id="{050CFF71-DDC1-4016-8A6C-51561A628478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01" name="Ovaal 176">
              <a:extLst>
                <a:ext uri="{FF2B5EF4-FFF2-40B4-BE49-F238E27FC236}">
                  <a16:creationId xmlns:a16="http://schemas.microsoft.com/office/drawing/2014/main" id="{828B2BD2-BE71-44FE-8E7B-CC937391D31F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36" name="Rechthoek 177">
              <a:extLst>
                <a:ext uri="{FF2B5EF4-FFF2-40B4-BE49-F238E27FC236}">
                  <a16:creationId xmlns:a16="http://schemas.microsoft.com/office/drawing/2014/main" id="{47683A9D-266E-4755-95F2-8455568574EA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6" name="Rechthoek 269">
            <a:extLst>
              <a:ext uri="{FF2B5EF4-FFF2-40B4-BE49-F238E27FC236}">
                <a16:creationId xmlns:a16="http://schemas.microsoft.com/office/drawing/2014/main" id="{9715B21E-F39B-4048-91E9-A5E910E7F40E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7" name="Rechthoek 273">
            <a:extLst>
              <a:ext uri="{FF2B5EF4-FFF2-40B4-BE49-F238E27FC236}">
                <a16:creationId xmlns:a16="http://schemas.microsoft.com/office/drawing/2014/main" id="{D2C13240-549C-4522-9BD4-014244979663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88" name="Rechthoek 284">
            <a:extLst>
              <a:ext uri="{FF2B5EF4-FFF2-40B4-BE49-F238E27FC236}">
                <a16:creationId xmlns:a16="http://schemas.microsoft.com/office/drawing/2014/main" id="{95697964-E4DF-40A7-B455-2C91A720C5DB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7" grpId="0" uiExpand="1" build="p" animBg="1"/>
      <p:bldP spid="254" grpId="0"/>
      <p:bldP spid="25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/>
      <p:bldP spid="238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9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F7CA66-0D05-4E74-818A-2145B87DC8B7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40" name="Tijdelijke aanduiding voor afbeelding 8">
            <a:extLst>
              <a:ext uri="{FF2B5EF4-FFF2-40B4-BE49-F238E27FC236}">
                <a16:creationId xmlns:a16="http://schemas.microsoft.com/office/drawing/2014/main" id="{4B5E9765-BDA7-42E0-A2E6-04E268E9079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152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8" name="Tijdelijke aanduiding voor afbeelding 8">
            <a:extLst>
              <a:ext uri="{FF2B5EF4-FFF2-40B4-BE49-F238E27FC236}">
                <a16:creationId xmlns:a16="http://schemas.microsoft.com/office/drawing/2014/main" id="{4A595D99-CF7C-4B25-8DDB-C83D64A514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08893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0" name="Tijdelijke aanduiding voor afbeelding 8">
            <a:extLst>
              <a:ext uri="{FF2B5EF4-FFF2-40B4-BE49-F238E27FC236}">
                <a16:creationId xmlns:a16="http://schemas.microsoft.com/office/drawing/2014/main" id="{611FBC94-AB22-413C-9062-B1B4E00014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55066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54" name="Tijdelijke aanduiding voor afbeelding 8">
            <a:extLst>
              <a:ext uri="{FF2B5EF4-FFF2-40B4-BE49-F238E27FC236}">
                <a16:creationId xmlns:a16="http://schemas.microsoft.com/office/drawing/2014/main" id="{54B39B64-7154-4EEF-BCF2-D6120FE68BC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31980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62" name="Tijdelijke aanduiding voor afbeelding 8">
            <a:extLst>
              <a:ext uri="{FF2B5EF4-FFF2-40B4-BE49-F238E27FC236}">
                <a16:creationId xmlns:a16="http://schemas.microsoft.com/office/drawing/2014/main" id="{69082B4A-1946-4AC8-ACF8-1450ADD288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985807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66" name="Tijdelijke aanduiding voor afbeelding 8">
            <a:extLst>
              <a:ext uri="{FF2B5EF4-FFF2-40B4-BE49-F238E27FC236}">
                <a16:creationId xmlns:a16="http://schemas.microsoft.com/office/drawing/2014/main" id="{B7FEC1B7-63F1-4CF3-88CC-3AF1B922D1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62722" y="1193925"/>
            <a:ext cx="1270269" cy="15286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08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</a:t>
            </a:r>
            <a:br>
              <a:rPr lang="nl-NL"/>
            </a:br>
            <a:r>
              <a:rPr lang="nl-NL"/>
              <a:t>in te voegen.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7E58FB1A-C942-490B-BA57-3CA817C37C7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78153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38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Inhoudsopgave #1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BDA1601C-1043-4764-83FB-F415139EC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7B39DA0C-12BB-466E-86EE-D9BA4902689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0610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01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3F0AFDE1-D7B6-4E90-99F9-98653F9C2680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570610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4D363F1B-0166-45A2-8BF0-753B0D85F20E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855067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282CE60F-9452-4489-91F1-54E7C1DC5D87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1947524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02</a:t>
            </a:r>
          </a:p>
        </p:txBody>
      </p:sp>
      <p:sp>
        <p:nvSpPr>
          <p:cNvPr id="53" name="Tijdelijke aanduiding voor verticale tekst 2">
            <a:extLst>
              <a:ext uri="{FF2B5EF4-FFF2-40B4-BE49-F238E27FC236}">
                <a16:creationId xmlns:a16="http://schemas.microsoft.com/office/drawing/2014/main" id="{E87B0895-532B-4B0B-B8F4-C3BB4C70EE50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947524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414D3F9B-8347-40AC-9C5D-EA5C86E4C54C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3231980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8FCC3540-049F-4425-8455-F55B3D4849AF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3324438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03</a:t>
            </a:r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774183B7-6081-4A1C-9A85-D61B2907D912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3324438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59" name="Tijdelijke aanduiding voor verticale tekst 2">
            <a:extLst>
              <a:ext uri="{FF2B5EF4-FFF2-40B4-BE49-F238E27FC236}">
                <a16:creationId xmlns:a16="http://schemas.microsoft.com/office/drawing/2014/main" id="{B453BFF1-AD1A-4061-AAFD-59667F28D89E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4608894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0" name="Tijdelijke aanduiding voor verticale tekst 2">
            <a:extLst>
              <a:ext uri="{FF2B5EF4-FFF2-40B4-BE49-F238E27FC236}">
                <a16:creationId xmlns:a16="http://schemas.microsoft.com/office/drawing/2014/main" id="{35FCEA6B-45F0-49C0-B242-9C5F010D09C3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4701352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04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5B057FE1-D6BA-4AFF-AB68-840A713755B2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4701352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B137AB10-0484-40CF-9922-D53CD4788EF1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985808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FF7AA7B3-E0F1-4423-BD8F-2D8A956FE524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6078265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05</a:t>
            </a:r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09401C3F-1387-4D73-B1A0-A5CF91D5CEA8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6078265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67" name="Tijdelijke aanduiding voor verticale tekst 2">
            <a:extLst>
              <a:ext uri="{FF2B5EF4-FFF2-40B4-BE49-F238E27FC236}">
                <a16:creationId xmlns:a16="http://schemas.microsoft.com/office/drawing/2014/main" id="{005A4D91-0B02-4357-9DCF-E2DF903AB092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7362722" y="2725999"/>
            <a:ext cx="1270263" cy="151316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D7B24D43-15CB-4EFE-9D9A-C370BA287A45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7455180" y="3630003"/>
            <a:ext cx="1080464" cy="526313"/>
          </a:xfrm>
        </p:spPr>
        <p:txBody>
          <a:bodyPr vert="horz" lIns="0" tIns="0" rIns="0" bIns="0" anchor="ctr"/>
          <a:lstStyle>
            <a:lvl1pPr marL="0" indent="0" algn="ctr">
              <a:buNone/>
              <a:defRPr sz="5400" b="0">
                <a:solidFill>
                  <a:srgbClr val="E5823F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06</a:t>
            </a:r>
          </a:p>
        </p:txBody>
      </p:sp>
      <p:sp>
        <p:nvSpPr>
          <p:cNvPr id="69" name="Tijdelijke aanduiding voor verticale tekst 2">
            <a:extLst>
              <a:ext uri="{FF2B5EF4-FFF2-40B4-BE49-F238E27FC236}">
                <a16:creationId xmlns:a16="http://schemas.microsoft.com/office/drawing/2014/main" id="{C2EFF278-6822-47EC-8DB4-A44ADA60FC17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7455180" y="2759526"/>
            <a:ext cx="1080464" cy="846946"/>
          </a:xfrm>
        </p:spPr>
        <p:txBody>
          <a:bodyPr vert="horz" lIns="0" tIns="0" rIns="0" bIns="0"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Plaats hier je hoofdstuktitel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3DD0B372-32D9-4192-AC56-7FC29366FF6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4E21F6E1-11D1-4E36-8987-A6E18EAB45D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FC2A60CC-BB2B-43B9-A063-294A05A6A6A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38AEF5A4-2DF6-4AF8-AABE-0E5610525E5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8153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0F8F9661-7DA9-473E-AB8A-C04D903606B3}"/>
              </a:ext>
            </a:extLst>
          </p:cNvPr>
          <p:cNvSpPr>
            <a:spLocks noGrp="1"/>
          </p:cNvSpPr>
          <p:nvPr>
            <p:ph type="body" orient="vert" idx="46" hasCustomPrompt="1"/>
          </p:nvPr>
        </p:nvSpPr>
        <p:spPr>
          <a:xfrm>
            <a:off x="1855067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Tijdelijke aanduiding voor verticale tekst 2">
            <a:extLst>
              <a:ext uri="{FF2B5EF4-FFF2-40B4-BE49-F238E27FC236}">
                <a16:creationId xmlns:a16="http://schemas.microsoft.com/office/drawing/2014/main" id="{C5237021-2C0D-460F-9F85-0CAC917CDDFC}"/>
              </a:ext>
            </a:extLst>
          </p:cNvPr>
          <p:cNvSpPr>
            <a:spLocks noGrp="1"/>
          </p:cNvSpPr>
          <p:nvPr>
            <p:ph type="body" orient="vert" idx="47" hasCustomPrompt="1"/>
          </p:nvPr>
        </p:nvSpPr>
        <p:spPr>
          <a:xfrm>
            <a:off x="3231980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7" name="Tijdelijke aanduiding voor verticale tekst 2">
            <a:extLst>
              <a:ext uri="{FF2B5EF4-FFF2-40B4-BE49-F238E27FC236}">
                <a16:creationId xmlns:a16="http://schemas.microsoft.com/office/drawing/2014/main" id="{CA5941F6-943F-4045-8049-9A676C8584F0}"/>
              </a:ext>
            </a:extLst>
          </p:cNvPr>
          <p:cNvSpPr>
            <a:spLocks noGrp="1"/>
          </p:cNvSpPr>
          <p:nvPr>
            <p:ph type="body" orient="vert" idx="48" hasCustomPrompt="1"/>
          </p:nvPr>
        </p:nvSpPr>
        <p:spPr>
          <a:xfrm>
            <a:off x="4608894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8" name="Tijdelijke aanduiding voor verticale tekst 2">
            <a:extLst>
              <a:ext uri="{FF2B5EF4-FFF2-40B4-BE49-F238E27FC236}">
                <a16:creationId xmlns:a16="http://schemas.microsoft.com/office/drawing/2014/main" id="{07D13021-E058-44B2-858B-3340ACD2A20B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>
            <a:off x="5985808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9" name="Tijdelijke aanduiding voor verticale tekst 2">
            <a:extLst>
              <a:ext uri="{FF2B5EF4-FFF2-40B4-BE49-F238E27FC236}">
                <a16:creationId xmlns:a16="http://schemas.microsoft.com/office/drawing/2014/main" id="{E355CAE6-6469-49BA-BBF7-BAB05899E04F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>
            <a:off x="7362722" y="2571749"/>
            <a:ext cx="1270263" cy="154250"/>
          </a:xfrm>
          <a:solidFill>
            <a:srgbClr val="E16E22">
              <a:alpha val="60000"/>
            </a:srgb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51" name="INSTRUCTIE">
            <a:extLst>
              <a:ext uri="{FF2B5EF4-FFF2-40B4-BE49-F238E27FC236}">
                <a16:creationId xmlns:a16="http://schemas.microsoft.com/office/drawing/2014/main" id="{D2EE4929-2738-4A0A-9756-1B0C4B1E4569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52" name="Rechthoek 329">
              <a:extLst>
                <a:ext uri="{FF2B5EF4-FFF2-40B4-BE49-F238E27FC236}">
                  <a16:creationId xmlns:a16="http://schemas.microsoft.com/office/drawing/2014/main" id="{F2934247-4F44-445F-88A4-1CE8B9DAC55A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53" name="Ovaal 317">
              <a:extLst>
                <a:ext uri="{FF2B5EF4-FFF2-40B4-BE49-F238E27FC236}">
                  <a16:creationId xmlns:a16="http://schemas.microsoft.com/office/drawing/2014/main" id="{BBDB6ED9-4B65-4C22-A814-49DC142BD53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4" name="Rechthoek 328">
              <a:extLst>
                <a:ext uri="{FF2B5EF4-FFF2-40B4-BE49-F238E27FC236}">
                  <a16:creationId xmlns:a16="http://schemas.microsoft.com/office/drawing/2014/main" id="{008530FE-AD69-4248-9A4A-31040550065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" name="Ovaal 205">
              <a:extLst>
                <a:ext uri="{FF2B5EF4-FFF2-40B4-BE49-F238E27FC236}">
                  <a16:creationId xmlns:a16="http://schemas.microsoft.com/office/drawing/2014/main" id="{F03F0A24-1852-4DD3-8D1E-7F6485D3B38A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6" name="Rechthoek 206">
              <a:extLst>
                <a:ext uri="{FF2B5EF4-FFF2-40B4-BE49-F238E27FC236}">
                  <a16:creationId xmlns:a16="http://schemas.microsoft.com/office/drawing/2014/main" id="{FE0EA45E-DDDE-4D46-872C-D1C5E37219C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57" name="Ovaal 99">
              <a:extLst>
                <a:ext uri="{FF2B5EF4-FFF2-40B4-BE49-F238E27FC236}">
                  <a16:creationId xmlns:a16="http://schemas.microsoft.com/office/drawing/2014/main" id="{DC0B8436-4A52-4C59-B5DC-6B11BF47787F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8" name="Rechthoek 100">
              <a:extLst>
                <a:ext uri="{FF2B5EF4-FFF2-40B4-BE49-F238E27FC236}">
                  <a16:creationId xmlns:a16="http://schemas.microsoft.com/office/drawing/2014/main" id="{C9AA37E0-F155-4686-B366-B58930BDC9B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59" name="Rechthoek 118">
              <a:extLst>
                <a:ext uri="{FF2B5EF4-FFF2-40B4-BE49-F238E27FC236}">
                  <a16:creationId xmlns:a16="http://schemas.microsoft.com/office/drawing/2014/main" id="{B5303BFE-56DB-42CB-8313-218C028FC427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0" name="Groep 11">
              <a:extLst>
                <a:ext uri="{FF2B5EF4-FFF2-40B4-BE49-F238E27FC236}">
                  <a16:creationId xmlns:a16="http://schemas.microsoft.com/office/drawing/2014/main" id="{E9876C54-1250-403F-AD37-F797CB51E0E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99" name="Rechthoek 120">
                <a:extLst>
                  <a:ext uri="{FF2B5EF4-FFF2-40B4-BE49-F238E27FC236}">
                    <a16:creationId xmlns:a16="http://schemas.microsoft.com/office/drawing/2014/main" id="{3D34BC87-5B81-4CA4-A337-0FC4BDF061F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Rechthoek 121">
                <a:extLst>
                  <a:ext uri="{FF2B5EF4-FFF2-40B4-BE49-F238E27FC236}">
                    <a16:creationId xmlns:a16="http://schemas.microsoft.com/office/drawing/2014/main" id="{AC048827-AB91-4C13-BE71-5EE8046D10D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1" name="Groep 122">
                <a:extLst>
                  <a:ext uri="{FF2B5EF4-FFF2-40B4-BE49-F238E27FC236}">
                    <a16:creationId xmlns:a16="http://schemas.microsoft.com/office/drawing/2014/main" id="{C392AE5A-702B-459F-B2B6-9594D7F2528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14" name="Rechthoek: afgeronde hoeken 135">
                  <a:extLst>
                    <a:ext uri="{FF2B5EF4-FFF2-40B4-BE49-F238E27FC236}">
                      <a16:creationId xmlns:a16="http://schemas.microsoft.com/office/drawing/2014/main" id="{0C01C1F3-DB8F-4AEA-BCCD-8BD8DE22528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5" name="Rechthoek 136">
                  <a:extLst>
                    <a:ext uri="{FF2B5EF4-FFF2-40B4-BE49-F238E27FC236}">
                      <a16:creationId xmlns:a16="http://schemas.microsoft.com/office/drawing/2014/main" id="{F8BBC0AF-734E-408E-99F6-D86F769BAB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6" name="Rechthoek 137">
                  <a:extLst>
                    <a:ext uri="{FF2B5EF4-FFF2-40B4-BE49-F238E27FC236}">
                      <a16:creationId xmlns:a16="http://schemas.microsoft.com/office/drawing/2014/main" id="{0C6B2CF7-5ACC-43AC-82AE-A74E5902E35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7" name="Rechthoek 138">
                  <a:extLst>
                    <a:ext uri="{FF2B5EF4-FFF2-40B4-BE49-F238E27FC236}">
                      <a16:creationId xmlns:a16="http://schemas.microsoft.com/office/drawing/2014/main" id="{6641C24B-62C1-4E63-8AB9-01BA5EBF500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8" name="Rechthoek 139">
                  <a:extLst>
                    <a:ext uri="{FF2B5EF4-FFF2-40B4-BE49-F238E27FC236}">
                      <a16:creationId xmlns:a16="http://schemas.microsoft.com/office/drawing/2014/main" id="{0135B41B-B096-4750-A631-67D13FB080C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9" name="Rechthoek 140">
                  <a:extLst>
                    <a:ext uri="{FF2B5EF4-FFF2-40B4-BE49-F238E27FC236}">
                      <a16:creationId xmlns:a16="http://schemas.microsoft.com/office/drawing/2014/main" id="{66E556AC-CB5A-43FB-938F-E4EF980690C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2" name="Groep 123">
                <a:extLst>
                  <a:ext uri="{FF2B5EF4-FFF2-40B4-BE49-F238E27FC236}">
                    <a16:creationId xmlns:a16="http://schemas.microsoft.com/office/drawing/2014/main" id="{7081D08E-0798-4765-B9D0-BDF6FC2138C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06" name="Groep 127">
                  <a:extLst>
                    <a:ext uri="{FF2B5EF4-FFF2-40B4-BE49-F238E27FC236}">
                      <a16:creationId xmlns:a16="http://schemas.microsoft.com/office/drawing/2014/main" id="{2CF2F7C5-C2C2-4777-A402-F179846D19A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08" name="Rechthoek: afgeronde hoeken 129">
                    <a:extLst>
                      <a:ext uri="{FF2B5EF4-FFF2-40B4-BE49-F238E27FC236}">
                        <a16:creationId xmlns:a16="http://schemas.microsoft.com/office/drawing/2014/main" id="{4E659402-92E5-4CAF-BAEC-367B62EC84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9" name="Rechthoek 130">
                    <a:extLst>
                      <a:ext uri="{FF2B5EF4-FFF2-40B4-BE49-F238E27FC236}">
                        <a16:creationId xmlns:a16="http://schemas.microsoft.com/office/drawing/2014/main" id="{F51A1902-EF04-49F4-9395-954845CE17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0" name="Rechthoek 131">
                    <a:extLst>
                      <a:ext uri="{FF2B5EF4-FFF2-40B4-BE49-F238E27FC236}">
                        <a16:creationId xmlns:a16="http://schemas.microsoft.com/office/drawing/2014/main" id="{A6CD6C45-352F-4B9A-811B-17FD4422F8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1" name="Rechthoek 132">
                    <a:extLst>
                      <a:ext uri="{FF2B5EF4-FFF2-40B4-BE49-F238E27FC236}">
                        <a16:creationId xmlns:a16="http://schemas.microsoft.com/office/drawing/2014/main" id="{90A61862-E6EC-4A2F-81A3-8677B9EA2A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2" name="Rechthoek 133">
                    <a:extLst>
                      <a:ext uri="{FF2B5EF4-FFF2-40B4-BE49-F238E27FC236}">
                        <a16:creationId xmlns:a16="http://schemas.microsoft.com/office/drawing/2014/main" id="{39EF0074-4DA4-47BD-9241-CD4D67CA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3" name="Rechthoek 134">
                    <a:extLst>
                      <a:ext uri="{FF2B5EF4-FFF2-40B4-BE49-F238E27FC236}">
                        <a16:creationId xmlns:a16="http://schemas.microsoft.com/office/drawing/2014/main" id="{671E77D9-85D3-4F29-87B2-ECE44E2FDA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07" name="Boog 128">
                  <a:extLst>
                    <a:ext uri="{FF2B5EF4-FFF2-40B4-BE49-F238E27FC236}">
                      <a16:creationId xmlns:a16="http://schemas.microsoft.com/office/drawing/2014/main" id="{04237A3C-DE88-4196-B0E2-09A1E0B6B9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03" name="Tekstvak 124">
                <a:extLst>
                  <a:ext uri="{FF2B5EF4-FFF2-40B4-BE49-F238E27FC236}">
                    <a16:creationId xmlns:a16="http://schemas.microsoft.com/office/drawing/2014/main" id="{039DAE15-6D80-498F-BC2D-66B0079107C7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04" name="Tekstvak 125">
                <a:extLst>
                  <a:ext uri="{FF2B5EF4-FFF2-40B4-BE49-F238E27FC236}">
                    <a16:creationId xmlns:a16="http://schemas.microsoft.com/office/drawing/2014/main" id="{B8B9E747-68BA-4284-BD68-410CE0ED1FB5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05" name="Vrije vorm: vorm 4">
                <a:extLst>
                  <a:ext uri="{FF2B5EF4-FFF2-40B4-BE49-F238E27FC236}">
                    <a16:creationId xmlns:a16="http://schemas.microsoft.com/office/drawing/2014/main" id="{5F7E9A1D-D35C-4ACC-9BDC-04A11FFF73C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1" name="Groep 6">
              <a:extLst>
                <a:ext uri="{FF2B5EF4-FFF2-40B4-BE49-F238E27FC236}">
                  <a16:creationId xmlns:a16="http://schemas.microsoft.com/office/drawing/2014/main" id="{9220AA7F-51C5-4A0B-A904-D4A302C209D1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89" name="Rechthoek 151">
                <a:extLst>
                  <a:ext uri="{FF2B5EF4-FFF2-40B4-BE49-F238E27FC236}">
                    <a16:creationId xmlns:a16="http://schemas.microsoft.com/office/drawing/2014/main" id="{427DA9EC-E01F-4D38-A41D-A8F724DD8BD8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90" name="ICOON_info">
                <a:extLst>
                  <a:ext uri="{FF2B5EF4-FFF2-40B4-BE49-F238E27FC236}">
                    <a16:creationId xmlns:a16="http://schemas.microsoft.com/office/drawing/2014/main" id="{37C401FD-CA59-4721-BC6C-4A1BCD6666F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97" name="Ovaal 1">
                  <a:extLst>
                    <a:ext uri="{FF2B5EF4-FFF2-40B4-BE49-F238E27FC236}">
                      <a16:creationId xmlns:a16="http://schemas.microsoft.com/office/drawing/2014/main" id="{0A7FB267-AD98-43EA-8709-ED3EC87F3C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8" name="Graphic 163" descr="Informatie">
                  <a:extLst>
                    <a:ext uri="{FF2B5EF4-FFF2-40B4-BE49-F238E27FC236}">
                      <a16:creationId xmlns:a16="http://schemas.microsoft.com/office/drawing/2014/main" id="{75E62CAE-7D27-4810-B38B-E5804A3436C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1" name="Groep 249">
                <a:extLst>
                  <a:ext uri="{FF2B5EF4-FFF2-40B4-BE49-F238E27FC236}">
                    <a16:creationId xmlns:a16="http://schemas.microsoft.com/office/drawing/2014/main" id="{B21894A2-32CA-47A7-8354-8B80E024BA69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92" name="Inspireren">
                  <a:extLst>
                    <a:ext uri="{FF2B5EF4-FFF2-40B4-BE49-F238E27FC236}">
                      <a16:creationId xmlns:a16="http://schemas.microsoft.com/office/drawing/2014/main" id="{B345DBB6-6009-4B93-B5BC-6569EFA13E5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94" name="Freeform 12">
                    <a:extLst>
                      <a:ext uri="{FF2B5EF4-FFF2-40B4-BE49-F238E27FC236}">
                        <a16:creationId xmlns:a16="http://schemas.microsoft.com/office/drawing/2014/main" id="{BA943F3B-9BCB-4CA2-A3B7-61ECBEAAB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95" name="Freeform 13">
                    <a:extLst>
                      <a:ext uri="{FF2B5EF4-FFF2-40B4-BE49-F238E27FC236}">
                        <a16:creationId xmlns:a16="http://schemas.microsoft.com/office/drawing/2014/main" id="{3B5ED1CE-17B0-4388-B4FB-181CBD782F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96" name="Freeform 14">
                    <a:extLst>
                      <a:ext uri="{FF2B5EF4-FFF2-40B4-BE49-F238E27FC236}">
                        <a16:creationId xmlns:a16="http://schemas.microsoft.com/office/drawing/2014/main" id="{A58C072C-61DD-4F3C-B8CA-9C0AB6F37D3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93" name="Tekstvak 251">
                  <a:extLst>
                    <a:ext uri="{FF2B5EF4-FFF2-40B4-BE49-F238E27FC236}">
                      <a16:creationId xmlns:a16="http://schemas.microsoft.com/office/drawing/2014/main" id="{49D5A669-FDB4-4DD0-9402-F5AF5A62B85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62" name="Groep 276">
              <a:extLst>
                <a:ext uri="{FF2B5EF4-FFF2-40B4-BE49-F238E27FC236}">
                  <a16:creationId xmlns:a16="http://schemas.microsoft.com/office/drawing/2014/main" id="{FAADD331-56D6-4283-9D3B-20A52A5F220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83" name="Groep 277">
                <a:extLst>
                  <a:ext uri="{FF2B5EF4-FFF2-40B4-BE49-F238E27FC236}">
                    <a16:creationId xmlns:a16="http://schemas.microsoft.com/office/drawing/2014/main" id="{EB34FD12-094D-4A29-BA53-22401774F9C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85" name="Vrije vorm: vorm 279">
                  <a:extLst>
                    <a:ext uri="{FF2B5EF4-FFF2-40B4-BE49-F238E27FC236}">
                      <a16:creationId xmlns:a16="http://schemas.microsoft.com/office/drawing/2014/main" id="{062485FD-A2BE-4F88-8971-3035E1DAA9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86" name="Groep 280">
                  <a:extLst>
                    <a:ext uri="{FF2B5EF4-FFF2-40B4-BE49-F238E27FC236}">
                      <a16:creationId xmlns:a16="http://schemas.microsoft.com/office/drawing/2014/main" id="{86AD74AF-FC7F-4797-8160-25E75BDC175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87" name="Vrije vorm: vorm 281">
                    <a:extLst>
                      <a:ext uri="{FF2B5EF4-FFF2-40B4-BE49-F238E27FC236}">
                        <a16:creationId xmlns:a16="http://schemas.microsoft.com/office/drawing/2014/main" id="{226B3948-A211-4E20-B9B7-9843E743C92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88" name="Vrije vorm: vorm 282">
                    <a:extLst>
                      <a:ext uri="{FF2B5EF4-FFF2-40B4-BE49-F238E27FC236}">
                        <a16:creationId xmlns:a16="http://schemas.microsoft.com/office/drawing/2014/main" id="{808AF56E-276D-4A59-91D7-F9F9DFCBB1EF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84" name="Tekstvak 278">
                <a:extLst>
                  <a:ext uri="{FF2B5EF4-FFF2-40B4-BE49-F238E27FC236}">
                    <a16:creationId xmlns:a16="http://schemas.microsoft.com/office/drawing/2014/main" id="{47C7F804-89B2-440D-B7F6-6938C575EEC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63" name="Groep 283">
              <a:extLst>
                <a:ext uri="{FF2B5EF4-FFF2-40B4-BE49-F238E27FC236}">
                  <a16:creationId xmlns:a16="http://schemas.microsoft.com/office/drawing/2014/main" id="{0F4B1FEF-0A92-418F-BC63-8ADD57B63653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67" name="Groep 284">
                <a:extLst>
                  <a:ext uri="{FF2B5EF4-FFF2-40B4-BE49-F238E27FC236}">
                    <a16:creationId xmlns:a16="http://schemas.microsoft.com/office/drawing/2014/main" id="{393D6D74-8B43-4C34-AD29-0A5C1D9DD04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70" name="Groep 287">
                  <a:extLst>
                    <a:ext uri="{FF2B5EF4-FFF2-40B4-BE49-F238E27FC236}">
                      <a16:creationId xmlns:a16="http://schemas.microsoft.com/office/drawing/2014/main" id="{FACA9AED-66B1-46C2-9CAB-DF1213F1C9C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77" name="Groep 294">
                    <a:extLst>
                      <a:ext uri="{FF2B5EF4-FFF2-40B4-BE49-F238E27FC236}">
                        <a16:creationId xmlns:a16="http://schemas.microsoft.com/office/drawing/2014/main" id="{31F831E0-031A-4A0F-9029-009DEAF8FE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80" name="Rechthoek 297">
                      <a:extLst>
                        <a:ext uri="{FF2B5EF4-FFF2-40B4-BE49-F238E27FC236}">
                          <a16:creationId xmlns:a16="http://schemas.microsoft.com/office/drawing/2014/main" id="{5A257108-9A75-4AEA-BF5B-B27CBF35D19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1" name="Rechthoek 298">
                      <a:extLst>
                        <a:ext uri="{FF2B5EF4-FFF2-40B4-BE49-F238E27FC236}">
                          <a16:creationId xmlns:a16="http://schemas.microsoft.com/office/drawing/2014/main" id="{47F01A58-B537-41E6-BD63-08ABE87E8B8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2" name="Ovaal 299">
                      <a:extLst>
                        <a:ext uri="{FF2B5EF4-FFF2-40B4-BE49-F238E27FC236}">
                          <a16:creationId xmlns:a16="http://schemas.microsoft.com/office/drawing/2014/main" id="{56924E8A-DC6B-4AB3-A0CB-6081D6D2D4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78" name="Afbeelding 295">
                    <a:extLst>
                      <a:ext uri="{FF2B5EF4-FFF2-40B4-BE49-F238E27FC236}">
                        <a16:creationId xmlns:a16="http://schemas.microsoft.com/office/drawing/2014/main" id="{C076DCC7-59AF-4560-9314-39CACDBC114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79" name="Afbeelding 296">
                    <a:extLst>
                      <a:ext uri="{FF2B5EF4-FFF2-40B4-BE49-F238E27FC236}">
                        <a16:creationId xmlns:a16="http://schemas.microsoft.com/office/drawing/2014/main" id="{E5F1CA73-5F99-4E36-BDE1-A36B1194311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1" name="Groep 288">
                  <a:extLst>
                    <a:ext uri="{FF2B5EF4-FFF2-40B4-BE49-F238E27FC236}">
                      <a16:creationId xmlns:a16="http://schemas.microsoft.com/office/drawing/2014/main" id="{AE4CFD2F-4B62-4C8F-8938-B5A72585CD4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75" name="Rechthoek 292">
                    <a:extLst>
                      <a:ext uri="{FF2B5EF4-FFF2-40B4-BE49-F238E27FC236}">
                        <a16:creationId xmlns:a16="http://schemas.microsoft.com/office/drawing/2014/main" id="{0E6AE4D2-464E-4A1E-967E-8883C50FB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93">
                    <a:extLst>
                      <a:ext uri="{FF2B5EF4-FFF2-40B4-BE49-F238E27FC236}">
                        <a16:creationId xmlns:a16="http://schemas.microsoft.com/office/drawing/2014/main" id="{9E12C095-016C-40A2-87DD-F45F95217D4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2" name="Groep 289">
                  <a:extLst>
                    <a:ext uri="{FF2B5EF4-FFF2-40B4-BE49-F238E27FC236}">
                      <a16:creationId xmlns:a16="http://schemas.microsoft.com/office/drawing/2014/main" id="{8BBBF7AB-3037-4107-B4AA-CFB1054BFCF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73" name="Rechthoek 290">
                    <a:extLst>
                      <a:ext uri="{FF2B5EF4-FFF2-40B4-BE49-F238E27FC236}">
                        <a16:creationId xmlns:a16="http://schemas.microsoft.com/office/drawing/2014/main" id="{41E3CCD5-FBB6-4759-ABD1-CE02F0807D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91">
                    <a:extLst>
                      <a:ext uri="{FF2B5EF4-FFF2-40B4-BE49-F238E27FC236}">
                        <a16:creationId xmlns:a16="http://schemas.microsoft.com/office/drawing/2014/main" id="{040D4A9C-6D5E-404C-B786-2AD715261ED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68" name="Rechthoek 285">
                <a:extLst>
                  <a:ext uri="{FF2B5EF4-FFF2-40B4-BE49-F238E27FC236}">
                    <a16:creationId xmlns:a16="http://schemas.microsoft.com/office/drawing/2014/main" id="{B468401B-0F1C-4C90-951D-F9C6A0EC04B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69" name="Gelijkbenige driehoek 286">
                <a:extLst>
                  <a:ext uri="{FF2B5EF4-FFF2-40B4-BE49-F238E27FC236}">
                    <a16:creationId xmlns:a16="http://schemas.microsoft.com/office/drawing/2014/main" id="{2B601BC4-D8C1-4472-9E5E-AFA0F2FDB15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4" name="Ovaal 300">
              <a:extLst>
                <a:ext uri="{FF2B5EF4-FFF2-40B4-BE49-F238E27FC236}">
                  <a16:creationId xmlns:a16="http://schemas.microsoft.com/office/drawing/2014/main" id="{E2A7337B-DA10-4670-B710-4B98241B454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5" name="Rechthoek 301">
              <a:extLst>
                <a:ext uri="{FF2B5EF4-FFF2-40B4-BE49-F238E27FC236}">
                  <a16:creationId xmlns:a16="http://schemas.microsoft.com/office/drawing/2014/main" id="{C9FC0616-A1B0-4222-928A-5C450D2E06E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66" name="Rechthoek 302">
              <a:extLst>
                <a:ext uri="{FF2B5EF4-FFF2-40B4-BE49-F238E27FC236}">
                  <a16:creationId xmlns:a16="http://schemas.microsoft.com/office/drawing/2014/main" id="{F150B7F0-74BB-40DF-95E2-B3C615A383FE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245EAA16-EE99-41DC-9959-7FBEB1F17BFF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321" name="Rechthoek 201">
              <a:extLst>
                <a:ext uri="{FF2B5EF4-FFF2-40B4-BE49-F238E27FC236}">
                  <a16:creationId xmlns:a16="http://schemas.microsoft.com/office/drawing/2014/main" id="{44340484-13F6-4173-983C-3F0780F61F50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322" name="Ovaal 268">
              <a:extLst>
                <a:ext uri="{FF2B5EF4-FFF2-40B4-BE49-F238E27FC236}">
                  <a16:creationId xmlns:a16="http://schemas.microsoft.com/office/drawing/2014/main" id="{1E14CB1C-9C7A-4A80-9DAC-000A1BB4D720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4" name="Ovaal 270">
              <a:extLst>
                <a:ext uri="{FF2B5EF4-FFF2-40B4-BE49-F238E27FC236}">
                  <a16:creationId xmlns:a16="http://schemas.microsoft.com/office/drawing/2014/main" id="{AF1ED6AD-B2D6-4706-A02F-4769EEE1F92D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5" name="Rechthoek 272">
              <a:extLst>
                <a:ext uri="{FF2B5EF4-FFF2-40B4-BE49-F238E27FC236}">
                  <a16:creationId xmlns:a16="http://schemas.microsoft.com/office/drawing/2014/main" id="{07539B22-C613-4E5B-B5FF-B26782E6D727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27" name="Ovaal 274">
              <a:extLst>
                <a:ext uri="{FF2B5EF4-FFF2-40B4-BE49-F238E27FC236}">
                  <a16:creationId xmlns:a16="http://schemas.microsoft.com/office/drawing/2014/main" id="{8E821E00-D82D-4887-A77B-3B16EDCE9F57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28" name="Ovaal 275">
              <a:extLst>
                <a:ext uri="{FF2B5EF4-FFF2-40B4-BE49-F238E27FC236}">
                  <a16:creationId xmlns:a16="http://schemas.microsoft.com/office/drawing/2014/main" id="{EC00ED4F-7B3A-4FDA-810F-45881C837319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29" name="Rechthoek 276">
              <a:extLst>
                <a:ext uri="{FF2B5EF4-FFF2-40B4-BE49-F238E27FC236}">
                  <a16:creationId xmlns:a16="http://schemas.microsoft.com/office/drawing/2014/main" id="{F77F3A5D-7E47-4D54-B150-EA8954F3C02D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330" name="Ovaal 277">
              <a:extLst>
                <a:ext uri="{FF2B5EF4-FFF2-40B4-BE49-F238E27FC236}">
                  <a16:creationId xmlns:a16="http://schemas.microsoft.com/office/drawing/2014/main" id="{218AD8EC-1D51-4269-8386-AE601880D10B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31" name="Rechthoek 278">
              <a:extLst>
                <a:ext uri="{FF2B5EF4-FFF2-40B4-BE49-F238E27FC236}">
                  <a16:creationId xmlns:a16="http://schemas.microsoft.com/office/drawing/2014/main" id="{22053D06-D01B-472C-8EDF-2C93E304E02A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332" name="Ovaal 279">
              <a:extLst>
                <a:ext uri="{FF2B5EF4-FFF2-40B4-BE49-F238E27FC236}">
                  <a16:creationId xmlns:a16="http://schemas.microsoft.com/office/drawing/2014/main" id="{F237AC10-819B-4921-BF74-41BBE658074E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33" name="Rechthoek 280">
              <a:extLst>
                <a:ext uri="{FF2B5EF4-FFF2-40B4-BE49-F238E27FC236}">
                  <a16:creationId xmlns:a16="http://schemas.microsoft.com/office/drawing/2014/main" id="{0B9DBCE4-4619-4C07-920A-73F8CFD0202C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334" name="Ovaal 281">
              <a:extLst>
                <a:ext uri="{FF2B5EF4-FFF2-40B4-BE49-F238E27FC236}">
                  <a16:creationId xmlns:a16="http://schemas.microsoft.com/office/drawing/2014/main" id="{4C86F359-EF2B-49E8-8CB6-E581D13064C2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35" name="Rechthoek 282">
              <a:extLst>
                <a:ext uri="{FF2B5EF4-FFF2-40B4-BE49-F238E27FC236}">
                  <a16:creationId xmlns:a16="http://schemas.microsoft.com/office/drawing/2014/main" id="{8FC4B256-F9FB-4273-9393-350CAE7E6DCC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336" name="Ovaal 283">
              <a:extLst>
                <a:ext uri="{FF2B5EF4-FFF2-40B4-BE49-F238E27FC236}">
                  <a16:creationId xmlns:a16="http://schemas.microsoft.com/office/drawing/2014/main" id="{29107B13-FED2-4F02-AF04-5AE8E21E832F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38" name="Ovaal 285">
              <a:extLst>
                <a:ext uri="{FF2B5EF4-FFF2-40B4-BE49-F238E27FC236}">
                  <a16:creationId xmlns:a16="http://schemas.microsoft.com/office/drawing/2014/main" id="{CFC6D70D-A305-496A-B40D-9BE302E811E6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339" name="VOORBEELD">
              <a:extLst>
                <a:ext uri="{FF2B5EF4-FFF2-40B4-BE49-F238E27FC236}">
                  <a16:creationId xmlns:a16="http://schemas.microsoft.com/office/drawing/2014/main" id="{21548EF0-0611-4A6E-9FDF-E14708B1ECCA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352" name="Rechthoek 291">
                <a:extLst>
                  <a:ext uri="{FF2B5EF4-FFF2-40B4-BE49-F238E27FC236}">
                    <a16:creationId xmlns:a16="http://schemas.microsoft.com/office/drawing/2014/main" id="{5FF3A9CD-1AA8-4CCE-85FD-91D37A5BDAF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53" name="Rechthoek 292">
                <a:extLst>
                  <a:ext uri="{FF2B5EF4-FFF2-40B4-BE49-F238E27FC236}">
                    <a16:creationId xmlns:a16="http://schemas.microsoft.com/office/drawing/2014/main" id="{9DC2A001-89C8-48D3-80A5-C377FA84262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4" name="Groep 293">
                <a:extLst>
                  <a:ext uri="{FF2B5EF4-FFF2-40B4-BE49-F238E27FC236}">
                    <a16:creationId xmlns:a16="http://schemas.microsoft.com/office/drawing/2014/main" id="{2FE250DF-6086-4633-9793-02AD8A53A6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85" name="Groep 331">
                  <a:extLst>
                    <a:ext uri="{FF2B5EF4-FFF2-40B4-BE49-F238E27FC236}">
                      <a16:creationId xmlns:a16="http://schemas.microsoft.com/office/drawing/2014/main" id="{8C2A513A-6EF8-467A-AA06-488F996AE9C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87" name="Rechte verbindingslijn 333">
                    <a:extLst>
                      <a:ext uri="{FF2B5EF4-FFF2-40B4-BE49-F238E27FC236}">
                        <a16:creationId xmlns:a16="http://schemas.microsoft.com/office/drawing/2014/main" id="{2263BF11-681A-4FD9-9D21-49B17FF46C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8" name="Rechte verbindingslijn 334">
                    <a:extLst>
                      <a:ext uri="{FF2B5EF4-FFF2-40B4-BE49-F238E27FC236}">
                        <a16:creationId xmlns:a16="http://schemas.microsoft.com/office/drawing/2014/main" id="{E4CACD3E-D960-4E75-976F-CB11A31BCC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9" name="Rechte verbindingslijn 335">
                    <a:extLst>
                      <a:ext uri="{FF2B5EF4-FFF2-40B4-BE49-F238E27FC236}">
                        <a16:creationId xmlns:a16="http://schemas.microsoft.com/office/drawing/2014/main" id="{DC18904E-EFE5-4191-B087-23C602D7A0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0" name="Rechte verbindingslijn 336">
                    <a:extLst>
                      <a:ext uri="{FF2B5EF4-FFF2-40B4-BE49-F238E27FC236}">
                        <a16:creationId xmlns:a16="http://schemas.microsoft.com/office/drawing/2014/main" id="{86EE3219-4082-45DF-8543-8ACCAF29DB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91" name="Rechte verbindingslijn 337">
                    <a:extLst>
                      <a:ext uri="{FF2B5EF4-FFF2-40B4-BE49-F238E27FC236}">
                        <a16:creationId xmlns:a16="http://schemas.microsoft.com/office/drawing/2014/main" id="{11FF050A-F05E-4F07-B7B3-F62AA523D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86" name="Pijl: rechts 332">
                  <a:extLst>
                    <a:ext uri="{FF2B5EF4-FFF2-40B4-BE49-F238E27FC236}">
                      <a16:creationId xmlns:a16="http://schemas.microsoft.com/office/drawing/2014/main" id="{B3C6960D-65D7-4A24-91C5-5E068F597D6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5" name="Groep 301">
                <a:extLst>
                  <a:ext uri="{FF2B5EF4-FFF2-40B4-BE49-F238E27FC236}">
                    <a16:creationId xmlns:a16="http://schemas.microsoft.com/office/drawing/2014/main" id="{FD28F9CB-71D4-4B56-A93B-6BE15C73907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78" name="Groep 324">
                  <a:extLst>
                    <a:ext uri="{FF2B5EF4-FFF2-40B4-BE49-F238E27FC236}">
                      <a16:creationId xmlns:a16="http://schemas.microsoft.com/office/drawing/2014/main" id="{D889B2E9-1954-48AD-B9AA-912DE40606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80" name="Rechte verbindingslijn 326">
                    <a:extLst>
                      <a:ext uri="{FF2B5EF4-FFF2-40B4-BE49-F238E27FC236}">
                        <a16:creationId xmlns:a16="http://schemas.microsoft.com/office/drawing/2014/main" id="{2FC8E3A5-9DD4-452B-AA6F-DBB35D244A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1" name="Rechte verbindingslijn 327">
                    <a:extLst>
                      <a:ext uri="{FF2B5EF4-FFF2-40B4-BE49-F238E27FC236}">
                        <a16:creationId xmlns:a16="http://schemas.microsoft.com/office/drawing/2014/main" id="{E74D30D4-3771-41AB-9EE5-D7146AA51E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2" name="Rechte verbindingslijn 328">
                    <a:extLst>
                      <a:ext uri="{FF2B5EF4-FFF2-40B4-BE49-F238E27FC236}">
                        <a16:creationId xmlns:a16="http://schemas.microsoft.com/office/drawing/2014/main" id="{CAA22DB8-0B06-4708-80C2-67D0BD76F8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3" name="Rechte verbindingslijn 329">
                    <a:extLst>
                      <a:ext uri="{FF2B5EF4-FFF2-40B4-BE49-F238E27FC236}">
                        <a16:creationId xmlns:a16="http://schemas.microsoft.com/office/drawing/2014/main" id="{B0CE6A16-AA8E-4C1A-AAE5-E2038B1DF8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4" name="Rechte verbindingslijn 330">
                    <a:extLst>
                      <a:ext uri="{FF2B5EF4-FFF2-40B4-BE49-F238E27FC236}">
                        <a16:creationId xmlns:a16="http://schemas.microsoft.com/office/drawing/2014/main" id="{90D3A3DB-DFFB-4527-ACED-428B474C48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79" name="Pijl: rechts 325">
                  <a:extLst>
                    <a:ext uri="{FF2B5EF4-FFF2-40B4-BE49-F238E27FC236}">
                      <a16:creationId xmlns:a16="http://schemas.microsoft.com/office/drawing/2014/main" id="{CF414F0E-78A4-4254-9809-CA0932CF909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56" name="Rechte verbindingslijn 302">
                <a:extLst>
                  <a:ext uri="{FF2B5EF4-FFF2-40B4-BE49-F238E27FC236}">
                    <a16:creationId xmlns:a16="http://schemas.microsoft.com/office/drawing/2014/main" id="{A07A17ED-DEF4-42F0-A5B7-9E99150F1A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57" name="Rechte verbindingslijn 303">
                <a:extLst>
                  <a:ext uri="{FF2B5EF4-FFF2-40B4-BE49-F238E27FC236}">
                    <a16:creationId xmlns:a16="http://schemas.microsoft.com/office/drawing/2014/main" id="{CE54A0E7-FC80-4253-B13C-FF70CE09E2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58" name="Rechthoek 304">
                <a:extLst>
                  <a:ext uri="{FF2B5EF4-FFF2-40B4-BE49-F238E27FC236}">
                    <a16:creationId xmlns:a16="http://schemas.microsoft.com/office/drawing/2014/main" id="{6B9B4ED9-C273-4225-BFF1-0E709A22A20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59" name="Rechthoek 305">
                <a:extLst>
                  <a:ext uri="{FF2B5EF4-FFF2-40B4-BE49-F238E27FC236}">
                    <a16:creationId xmlns:a16="http://schemas.microsoft.com/office/drawing/2014/main" id="{400B45E2-2F67-4B01-A816-C23674FA041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60" name="Groep 306">
                <a:extLst>
                  <a:ext uri="{FF2B5EF4-FFF2-40B4-BE49-F238E27FC236}">
                    <a16:creationId xmlns:a16="http://schemas.microsoft.com/office/drawing/2014/main" id="{75F5BDDB-2E0E-4A1C-B73B-DC9883E7495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70" name="Rechthoek 316">
                  <a:extLst>
                    <a:ext uri="{FF2B5EF4-FFF2-40B4-BE49-F238E27FC236}">
                      <a16:creationId xmlns:a16="http://schemas.microsoft.com/office/drawing/2014/main" id="{C2665D8A-5ED3-4873-B520-D1A0F684EA0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71" name="Groep 317">
                  <a:extLst>
                    <a:ext uri="{FF2B5EF4-FFF2-40B4-BE49-F238E27FC236}">
                      <a16:creationId xmlns:a16="http://schemas.microsoft.com/office/drawing/2014/main" id="{4954DB07-408D-4325-8F70-A3A868D4A11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73" name="Rechte verbindingslijn 319">
                    <a:extLst>
                      <a:ext uri="{FF2B5EF4-FFF2-40B4-BE49-F238E27FC236}">
                        <a16:creationId xmlns:a16="http://schemas.microsoft.com/office/drawing/2014/main" id="{355DB987-1777-45D9-B648-EF381E5A08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4" name="Rechte verbindingslijn 320">
                    <a:extLst>
                      <a:ext uri="{FF2B5EF4-FFF2-40B4-BE49-F238E27FC236}">
                        <a16:creationId xmlns:a16="http://schemas.microsoft.com/office/drawing/2014/main" id="{E95BFBB0-29AC-45E1-BE92-68CF93E59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5" name="Rechte verbindingslijn 321">
                    <a:extLst>
                      <a:ext uri="{FF2B5EF4-FFF2-40B4-BE49-F238E27FC236}">
                        <a16:creationId xmlns:a16="http://schemas.microsoft.com/office/drawing/2014/main" id="{4A68D7B1-07CC-4A85-A2DF-47B87E8808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6" name="Rechte verbindingslijn 322">
                    <a:extLst>
                      <a:ext uri="{FF2B5EF4-FFF2-40B4-BE49-F238E27FC236}">
                        <a16:creationId xmlns:a16="http://schemas.microsoft.com/office/drawing/2014/main" id="{7D1670FE-0408-4902-8C95-74C2B93712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7" name="Rechte verbindingslijn 323">
                    <a:extLst>
                      <a:ext uri="{FF2B5EF4-FFF2-40B4-BE49-F238E27FC236}">
                        <a16:creationId xmlns:a16="http://schemas.microsoft.com/office/drawing/2014/main" id="{265DC23C-53EE-4A0F-8A7A-58E13342C2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72" name="Pijl: rechts 318">
                  <a:extLst>
                    <a:ext uri="{FF2B5EF4-FFF2-40B4-BE49-F238E27FC236}">
                      <a16:creationId xmlns:a16="http://schemas.microsoft.com/office/drawing/2014/main" id="{1D559A50-BCF8-4813-9252-87E5C3D4172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1" name="Groep 307">
                <a:extLst>
                  <a:ext uri="{FF2B5EF4-FFF2-40B4-BE49-F238E27FC236}">
                    <a16:creationId xmlns:a16="http://schemas.microsoft.com/office/drawing/2014/main" id="{D2EE7BF8-14E6-4BF4-AC84-EBFD18DF8EC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62" name="Rechthoek 308">
                  <a:extLst>
                    <a:ext uri="{FF2B5EF4-FFF2-40B4-BE49-F238E27FC236}">
                      <a16:creationId xmlns:a16="http://schemas.microsoft.com/office/drawing/2014/main" id="{BB589B46-0D01-4833-A582-E83EE39F2F7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63" name="Groep 309">
                  <a:extLst>
                    <a:ext uri="{FF2B5EF4-FFF2-40B4-BE49-F238E27FC236}">
                      <a16:creationId xmlns:a16="http://schemas.microsoft.com/office/drawing/2014/main" id="{90899886-8210-4F40-B491-182DF557BB7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65" name="Rechte verbindingslijn 311">
                    <a:extLst>
                      <a:ext uri="{FF2B5EF4-FFF2-40B4-BE49-F238E27FC236}">
                        <a16:creationId xmlns:a16="http://schemas.microsoft.com/office/drawing/2014/main" id="{0123C722-D682-464A-B764-3EB3A1CE1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6" name="Rechte verbindingslijn 312">
                    <a:extLst>
                      <a:ext uri="{FF2B5EF4-FFF2-40B4-BE49-F238E27FC236}">
                        <a16:creationId xmlns:a16="http://schemas.microsoft.com/office/drawing/2014/main" id="{67A19D2C-E112-4EA9-A0BA-B21E6867ED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7" name="Rechte verbindingslijn 313">
                    <a:extLst>
                      <a:ext uri="{FF2B5EF4-FFF2-40B4-BE49-F238E27FC236}">
                        <a16:creationId xmlns:a16="http://schemas.microsoft.com/office/drawing/2014/main" id="{F25FA8EB-7C55-497B-A07E-35B03D6456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8" name="Rechte verbindingslijn 314">
                    <a:extLst>
                      <a:ext uri="{FF2B5EF4-FFF2-40B4-BE49-F238E27FC236}">
                        <a16:creationId xmlns:a16="http://schemas.microsoft.com/office/drawing/2014/main" id="{01F81F70-3AC3-4CE7-864E-406B28F8ED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15">
                    <a:extLst>
                      <a:ext uri="{FF2B5EF4-FFF2-40B4-BE49-F238E27FC236}">
                        <a16:creationId xmlns:a16="http://schemas.microsoft.com/office/drawing/2014/main" id="{CE3082A3-1C24-4D86-A989-022F4C32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4" name="Pijl: rechts 310">
                  <a:extLst>
                    <a:ext uri="{FF2B5EF4-FFF2-40B4-BE49-F238E27FC236}">
                      <a16:creationId xmlns:a16="http://schemas.microsoft.com/office/drawing/2014/main" id="{B7881BC4-70A8-439F-93CB-91A91E7DCA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40" name="Rechthoek 289">
              <a:extLst>
                <a:ext uri="{FF2B5EF4-FFF2-40B4-BE49-F238E27FC236}">
                  <a16:creationId xmlns:a16="http://schemas.microsoft.com/office/drawing/2014/main" id="{91BC8A52-038C-4076-BAB4-40D5986156F8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341" name="Rechthoek 290">
              <a:extLst>
                <a:ext uri="{FF2B5EF4-FFF2-40B4-BE49-F238E27FC236}">
                  <a16:creationId xmlns:a16="http://schemas.microsoft.com/office/drawing/2014/main" id="{C8C25849-FEAC-49F4-8A62-FC8A6A0C118A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342" name="Rechthoek 277">
              <a:extLst>
                <a:ext uri="{FF2B5EF4-FFF2-40B4-BE49-F238E27FC236}">
                  <a16:creationId xmlns:a16="http://schemas.microsoft.com/office/drawing/2014/main" id="{E342C621-989D-49EB-B009-46F2D4700629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43" name="ICOON_info">
              <a:extLst>
                <a:ext uri="{FF2B5EF4-FFF2-40B4-BE49-F238E27FC236}">
                  <a16:creationId xmlns:a16="http://schemas.microsoft.com/office/drawing/2014/main" id="{11377B8A-78D2-4A98-A3A0-CCB372FCDB2C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350" name="Ovaal 378">
                <a:extLst>
                  <a:ext uri="{FF2B5EF4-FFF2-40B4-BE49-F238E27FC236}">
                    <a16:creationId xmlns:a16="http://schemas.microsoft.com/office/drawing/2014/main" id="{40564F17-E430-4367-A09B-76A577E61D7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1" name="Graphic 163" descr="Informatie">
                <a:extLst>
                  <a:ext uri="{FF2B5EF4-FFF2-40B4-BE49-F238E27FC236}">
                    <a16:creationId xmlns:a16="http://schemas.microsoft.com/office/drawing/2014/main" id="{5DA636BF-6EFE-421B-BE21-7079FE89934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4" name="Groep 280">
              <a:extLst>
                <a:ext uri="{FF2B5EF4-FFF2-40B4-BE49-F238E27FC236}">
                  <a16:creationId xmlns:a16="http://schemas.microsoft.com/office/drawing/2014/main" id="{45B7109F-B359-47FA-A3D5-D477D107228A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45" name="Inspireren">
                <a:extLst>
                  <a:ext uri="{FF2B5EF4-FFF2-40B4-BE49-F238E27FC236}">
                    <a16:creationId xmlns:a16="http://schemas.microsoft.com/office/drawing/2014/main" id="{D197FF6B-F8F0-4BF4-A793-94919EFDF4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47" name="Freeform 12">
                  <a:extLst>
                    <a:ext uri="{FF2B5EF4-FFF2-40B4-BE49-F238E27FC236}">
                      <a16:creationId xmlns:a16="http://schemas.microsoft.com/office/drawing/2014/main" id="{E71FCEED-13ED-42D8-96D2-5C14C4A6B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8" name="Freeform 13">
                  <a:extLst>
                    <a:ext uri="{FF2B5EF4-FFF2-40B4-BE49-F238E27FC236}">
                      <a16:creationId xmlns:a16="http://schemas.microsoft.com/office/drawing/2014/main" id="{3477CD75-F10E-4591-8467-E41766046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9" name="Freeform 14">
                  <a:extLst>
                    <a:ext uri="{FF2B5EF4-FFF2-40B4-BE49-F238E27FC236}">
                      <a16:creationId xmlns:a16="http://schemas.microsoft.com/office/drawing/2014/main" id="{2C67D974-6069-407D-AD0A-DFC8F39E15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46" name="Tekstvak 282">
                <a:extLst>
                  <a:ext uri="{FF2B5EF4-FFF2-40B4-BE49-F238E27FC236}">
                    <a16:creationId xmlns:a16="http://schemas.microsoft.com/office/drawing/2014/main" id="{0EE3E0C4-9A1C-4C0E-A73F-9446A6BB9C0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3C3252-F6BD-42E9-B8DA-5990B2E59D52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D63FA3C8-9C50-45C5-8157-709B4772C957}" type="datetime1">
              <a:rPr lang="nl-NL" smtClean="0"/>
              <a:t>2-9-2025</a:t>
            </a:fld>
            <a:endParaRPr lang="nl-NL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5002BD-8660-4191-9A60-8D5094F5A72B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grpSp>
        <p:nvGrpSpPr>
          <p:cNvPr id="248" name="Groep 164">
            <a:extLst>
              <a:ext uri="{FF2B5EF4-FFF2-40B4-BE49-F238E27FC236}">
                <a16:creationId xmlns:a16="http://schemas.microsoft.com/office/drawing/2014/main" id="{1780A7EE-B656-429C-AE68-259D2900CF97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249" name="Rechthoek 170">
              <a:extLst>
                <a:ext uri="{FF2B5EF4-FFF2-40B4-BE49-F238E27FC236}">
                  <a16:creationId xmlns:a16="http://schemas.microsoft.com/office/drawing/2014/main" id="{3A94F37C-80A9-47A3-9EA6-8B2E716E73EB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50" name="Ovaal 171">
              <a:extLst>
                <a:ext uri="{FF2B5EF4-FFF2-40B4-BE49-F238E27FC236}">
                  <a16:creationId xmlns:a16="http://schemas.microsoft.com/office/drawing/2014/main" id="{2F3F72A0-410E-44B9-BE84-FD349FF29DB9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2" name="Rechthoek 172">
              <a:extLst>
                <a:ext uri="{FF2B5EF4-FFF2-40B4-BE49-F238E27FC236}">
                  <a16:creationId xmlns:a16="http://schemas.microsoft.com/office/drawing/2014/main" id="{A1544BB0-E0F4-4267-A3B0-9CDFE0755320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3" name="Ovaal 173">
              <a:extLst>
                <a:ext uri="{FF2B5EF4-FFF2-40B4-BE49-F238E27FC236}">
                  <a16:creationId xmlns:a16="http://schemas.microsoft.com/office/drawing/2014/main" id="{3905BFAC-859B-471A-89C2-5F1A859754C9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94" name="Rechthoek 174">
              <a:extLst>
                <a:ext uri="{FF2B5EF4-FFF2-40B4-BE49-F238E27FC236}">
                  <a16:creationId xmlns:a16="http://schemas.microsoft.com/office/drawing/2014/main" id="{862C6B37-11F7-4289-AA0F-1027E33C16A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395" name="Groep 175">
              <a:extLst>
                <a:ext uri="{FF2B5EF4-FFF2-40B4-BE49-F238E27FC236}">
                  <a16:creationId xmlns:a16="http://schemas.microsoft.com/office/drawing/2014/main" id="{21A77FEA-A959-4FC4-9453-563FBDDB71C7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398" name="Rechthoek 178">
                <a:extLst>
                  <a:ext uri="{FF2B5EF4-FFF2-40B4-BE49-F238E27FC236}">
                    <a16:creationId xmlns:a16="http://schemas.microsoft.com/office/drawing/2014/main" id="{ABE51366-A4B4-4A65-BEDD-8B758887D327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9" name="Groep 179">
                <a:extLst>
                  <a:ext uri="{FF2B5EF4-FFF2-40B4-BE49-F238E27FC236}">
                    <a16:creationId xmlns:a16="http://schemas.microsoft.com/office/drawing/2014/main" id="{DE065BB6-789B-4571-A454-BE9C7F53E76C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400" name="Rechthoek 180">
                  <a:extLst>
                    <a:ext uri="{FF2B5EF4-FFF2-40B4-BE49-F238E27FC236}">
                      <a16:creationId xmlns:a16="http://schemas.microsoft.com/office/drawing/2014/main" id="{BEBC5407-41CB-4FAC-BDC6-670CD2519D18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Rechthoek 181">
                  <a:extLst>
                    <a:ext uri="{FF2B5EF4-FFF2-40B4-BE49-F238E27FC236}">
                      <a16:creationId xmlns:a16="http://schemas.microsoft.com/office/drawing/2014/main" id="{424F0B07-F275-4892-9FF8-3117A69BAE68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02" name="Groep 182">
                  <a:extLst>
                    <a:ext uri="{FF2B5EF4-FFF2-40B4-BE49-F238E27FC236}">
                      <a16:creationId xmlns:a16="http://schemas.microsoft.com/office/drawing/2014/main" id="{F7B175D7-77A4-4F05-91E7-5C05031F199C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415" name="Rechthoek: afgeronde hoeken 195">
                    <a:extLst>
                      <a:ext uri="{FF2B5EF4-FFF2-40B4-BE49-F238E27FC236}">
                        <a16:creationId xmlns:a16="http://schemas.microsoft.com/office/drawing/2014/main" id="{BFA4E0C7-670A-4C9A-88E1-8D22BE8F7D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6" name="Rechthoek 196">
                    <a:extLst>
                      <a:ext uri="{FF2B5EF4-FFF2-40B4-BE49-F238E27FC236}">
                        <a16:creationId xmlns:a16="http://schemas.microsoft.com/office/drawing/2014/main" id="{8E78F656-EBFF-4DEC-B314-98F398A19C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7" name="Rechthoek 197">
                    <a:extLst>
                      <a:ext uri="{FF2B5EF4-FFF2-40B4-BE49-F238E27FC236}">
                        <a16:creationId xmlns:a16="http://schemas.microsoft.com/office/drawing/2014/main" id="{29E00BEB-E1BE-4A7E-9B8F-D64C911D4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8" name="Rechthoek 198">
                    <a:extLst>
                      <a:ext uri="{FF2B5EF4-FFF2-40B4-BE49-F238E27FC236}">
                        <a16:creationId xmlns:a16="http://schemas.microsoft.com/office/drawing/2014/main" id="{E9CAB5A2-B25F-480F-A8E0-AA53DFF0C8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9" name="Rechthoek 199">
                    <a:extLst>
                      <a:ext uri="{FF2B5EF4-FFF2-40B4-BE49-F238E27FC236}">
                        <a16:creationId xmlns:a16="http://schemas.microsoft.com/office/drawing/2014/main" id="{CE4DD7F2-8695-4B0E-9FB9-D8EAE629AB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0" name="Rechthoek 200">
                    <a:extLst>
                      <a:ext uri="{FF2B5EF4-FFF2-40B4-BE49-F238E27FC236}">
                        <a16:creationId xmlns:a16="http://schemas.microsoft.com/office/drawing/2014/main" id="{A8394F9A-0CC8-4392-866B-8EC1E803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03" name="Groep 183">
                  <a:extLst>
                    <a:ext uri="{FF2B5EF4-FFF2-40B4-BE49-F238E27FC236}">
                      <a16:creationId xmlns:a16="http://schemas.microsoft.com/office/drawing/2014/main" id="{1E36D097-E123-4E14-B277-A3803542D96D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407" name="Groep 187">
                    <a:extLst>
                      <a:ext uri="{FF2B5EF4-FFF2-40B4-BE49-F238E27FC236}">
                        <a16:creationId xmlns:a16="http://schemas.microsoft.com/office/drawing/2014/main" id="{F27C4DC4-C7FA-4BF3-AADF-F4C4BF1EEB1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09" name="Rechthoek: afgeronde hoeken 189">
                      <a:extLst>
                        <a:ext uri="{FF2B5EF4-FFF2-40B4-BE49-F238E27FC236}">
                          <a16:creationId xmlns:a16="http://schemas.microsoft.com/office/drawing/2014/main" id="{45F7B51D-BCD6-49B7-90CD-D0F40D701A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0" name="Rechthoek 190">
                      <a:extLst>
                        <a:ext uri="{FF2B5EF4-FFF2-40B4-BE49-F238E27FC236}">
                          <a16:creationId xmlns:a16="http://schemas.microsoft.com/office/drawing/2014/main" id="{53F56584-9560-4766-913D-6EF7EF07C0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1" name="Rechthoek 191">
                      <a:extLst>
                        <a:ext uri="{FF2B5EF4-FFF2-40B4-BE49-F238E27FC236}">
                          <a16:creationId xmlns:a16="http://schemas.microsoft.com/office/drawing/2014/main" id="{DC39595A-59FD-4E58-8960-E6B0E121F11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2" name="Rechthoek 192">
                      <a:extLst>
                        <a:ext uri="{FF2B5EF4-FFF2-40B4-BE49-F238E27FC236}">
                          <a16:creationId xmlns:a16="http://schemas.microsoft.com/office/drawing/2014/main" id="{5B1BD282-EEE0-4136-ABE7-00E6B5A6C2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3" name="Rechthoek 193">
                      <a:extLst>
                        <a:ext uri="{FF2B5EF4-FFF2-40B4-BE49-F238E27FC236}">
                          <a16:creationId xmlns:a16="http://schemas.microsoft.com/office/drawing/2014/main" id="{903E429D-D820-411A-87B1-8A17394A3F3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14" name="Rechthoek 194">
                      <a:extLst>
                        <a:ext uri="{FF2B5EF4-FFF2-40B4-BE49-F238E27FC236}">
                          <a16:creationId xmlns:a16="http://schemas.microsoft.com/office/drawing/2014/main" id="{1F44D2B7-E557-4D76-A02B-8AB5A88DE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08" name="Boog 188">
                    <a:extLst>
                      <a:ext uri="{FF2B5EF4-FFF2-40B4-BE49-F238E27FC236}">
                        <a16:creationId xmlns:a16="http://schemas.microsoft.com/office/drawing/2014/main" id="{484B9A3C-82F1-46D1-AE67-A90A9F8F19B0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4" name="Tekstvak 184">
                  <a:extLst>
                    <a:ext uri="{FF2B5EF4-FFF2-40B4-BE49-F238E27FC236}">
                      <a16:creationId xmlns:a16="http://schemas.microsoft.com/office/drawing/2014/main" id="{FBE067BD-80C7-431E-BB7B-ADABBEB10878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405" name="Tekstvak 185">
                  <a:extLst>
                    <a:ext uri="{FF2B5EF4-FFF2-40B4-BE49-F238E27FC236}">
                      <a16:creationId xmlns:a16="http://schemas.microsoft.com/office/drawing/2014/main" id="{26CB6CD9-7A7F-4B4C-AA2C-CFEBA1C0E9D7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406" name="Vrije vorm: vorm 186">
                  <a:extLst>
                    <a:ext uri="{FF2B5EF4-FFF2-40B4-BE49-F238E27FC236}">
                      <a16:creationId xmlns:a16="http://schemas.microsoft.com/office/drawing/2014/main" id="{BA410628-6BA8-4663-84F4-B0627CDCF6C7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96" name="Ovaal 176">
              <a:extLst>
                <a:ext uri="{FF2B5EF4-FFF2-40B4-BE49-F238E27FC236}">
                  <a16:creationId xmlns:a16="http://schemas.microsoft.com/office/drawing/2014/main" id="{9E7725B6-90A3-4103-B28B-A1C665FF51BF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97" name="Rechthoek 177">
              <a:extLst>
                <a:ext uri="{FF2B5EF4-FFF2-40B4-BE49-F238E27FC236}">
                  <a16:creationId xmlns:a16="http://schemas.microsoft.com/office/drawing/2014/main" id="{1CB50AB2-A9DC-4A05-B550-A7CD510FDCBC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213" name="Rechthoek 269">
            <a:extLst>
              <a:ext uri="{FF2B5EF4-FFF2-40B4-BE49-F238E27FC236}">
                <a16:creationId xmlns:a16="http://schemas.microsoft.com/office/drawing/2014/main" id="{F6AAA35F-DFB4-4B69-ABD1-61D9D8819D77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4" name="Rechthoek 273">
            <a:extLst>
              <a:ext uri="{FF2B5EF4-FFF2-40B4-BE49-F238E27FC236}">
                <a16:creationId xmlns:a16="http://schemas.microsoft.com/office/drawing/2014/main" id="{39BB35B2-65F1-4518-BB6F-0E75DCABB472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15" name="Rechthoek 284">
            <a:extLst>
              <a:ext uri="{FF2B5EF4-FFF2-40B4-BE49-F238E27FC236}">
                <a16:creationId xmlns:a16="http://schemas.microsoft.com/office/drawing/2014/main" id="{DC955240-D012-47A0-A721-87CE71ACE20E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8" grpId="0" animBg="1"/>
      <p:bldP spid="50" grpId="0" animBg="1"/>
      <p:bldP spid="54" grpId="0" animBg="1"/>
      <p:bldP spid="62" grpId="0" animBg="1"/>
      <p:bldP spid="66" grpId="0" animBg="1"/>
      <p:bldP spid="4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0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3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>
        <p:tmplLst>
          <p:tmpl>
            <p:tnLst>
              <p:par>
                <p:cTn presetID="10" presetClass="entr" presetSubtype="0" fill="hold" nodeType="withEffect">
                  <p:stCondLst>
                    <p:cond delay="3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10" presetClass="entr" presetSubtype="0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jdelijke aanduiding voor afbeelding 8">
            <a:extLst>
              <a:ext uri="{FF2B5EF4-FFF2-40B4-BE49-F238E27FC236}">
                <a16:creationId xmlns:a16="http://schemas.microsoft.com/office/drawing/2014/main" id="{CA798B84-EC68-4563-BCB6-A4822E9E6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49127" y="249382"/>
            <a:ext cx="4443644" cy="4387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02988" y="1193925"/>
            <a:ext cx="3493598" cy="3045242"/>
          </a:xfrm>
        </p:spPr>
        <p:txBody>
          <a:bodyPr vert="horz" lIns="0" tIns="0" rIns="0" bIns="0">
            <a:normAutofit/>
          </a:bodyPr>
          <a:lstStyle>
            <a:lvl1pPr marL="257175" indent="-257175">
              <a:buFont typeface="+mj-lt"/>
              <a:buAutoNum type="arabicPeriod"/>
              <a:defRPr sz="1350" baseline="0">
                <a:solidFill>
                  <a:srgbClr val="3C3A34"/>
                </a:solidFill>
              </a:defRPr>
            </a:lvl1pPr>
            <a:lvl2pPr marL="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Hoofdstuktitel / onderwerp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Inhoudsopgave #2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3504443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56DCE2E-6CFD-439E-A9B3-20B4385F770A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89" name="Rechthoek 201">
              <a:extLst>
                <a:ext uri="{FF2B5EF4-FFF2-40B4-BE49-F238E27FC236}">
                  <a16:creationId xmlns:a16="http://schemas.microsoft.com/office/drawing/2014/main" id="{1394AF0C-081B-4E04-ABE3-5D1AB36B85CC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90" name="Ovaal 268">
              <a:extLst>
                <a:ext uri="{FF2B5EF4-FFF2-40B4-BE49-F238E27FC236}">
                  <a16:creationId xmlns:a16="http://schemas.microsoft.com/office/drawing/2014/main" id="{C8DFCA3A-0DBA-46BB-9B45-09BAEB8343C8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Ovaal 270">
              <a:extLst>
                <a:ext uri="{FF2B5EF4-FFF2-40B4-BE49-F238E27FC236}">
                  <a16:creationId xmlns:a16="http://schemas.microsoft.com/office/drawing/2014/main" id="{689015B8-D112-4846-9883-0EB02BFE62F2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3" name="Rechthoek 272">
              <a:extLst>
                <a:ext uri="{FF2B5EF4-FFF2-40B4-BE49-F238E27FC236}">
                  <a16:creationId xmlns:a16="http://schemas.microsoft.com/office/drawing/2014/main" id="{6641D205-A6DD-439C-B7B4-CBA326DFEDA1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5" name="Ovaal 274">
              <a:extLst>
                <a:ext uri="{FF2B5EF4-FFF2-40B4-BE49-F238E27FC236}">
                  <a16:creationId xmlns:a16="http://schemas.microsoft.com/office/drawing/2014/main" id="{F834B66E-12FC-4F8C-84C2-95369DD9087A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275">
              <a:extLst>
                <a:ext uri="{FF2B5EF4-FFF2-40B4-BE49-F238E27FC236}">
                  <a16:creationId xmlns:a16="http://schemas.microsoft.com/office/drawing/2014/main" id="{D6B16DB6-C8D4-4D0B-AAAC-A0D26D1A153D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276">
              <a:extLst>
                <a:ext uri="{FF2B5EF4-FFF2-40B4-BE49-F238E27FC236}">
                  <a16:creationId xmlns:a16="http://schemas.microsoft.com/office/drawing/2014/main" id="{1B107D9A-021F-415D-B173-7F4B03E9D5CB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0" name="Ovaal 277">
              <a:extLst>
                <a:ext uri="{FF2B5EF4-FFF2-40B4-BE49-F238E27FC236}">
                  <a16:creationId xmlns:a16="http://schemas.microsoft.com/office/drawing/2014/main" id="{5EACA588-2B58-4586-B4C8-BAF29A8ADFA0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278">
              <a:extLst>
                <a:ext uri="{FF2B5EF4-FFF2-40B4-BE49-F238E27FC236}">
                  <a16:creationId xmlns:a16="http://schemas.microsoft.com/office/drawing/2014/main" id="{B7D736DA-1A1B-417D-BB3D-65E1AC44D78E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6" name="Ovaal 279">
              <a:extLst>
                <a:ext uri="{FF2B5EF4-FFF2-40B4-BE49-F238E27FC236}">
                  <a16:creationId xmlns:a16="http://schemas.microsoft.com/office/drawing/2014/main" id="{4D8BA671-6139-4E32-9EEF-B964F013FB3B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7" name="Rechthoek 280">
              <a:extLst>
                <a:ext uri="{FF2B5EF4-FFF2-40B4-BE49-F238E27FC236}">
                  <a16:creationId xmlns:a16="http://schemas.microsoft.com/office/drawing/2014/main" id="{FF33C2BE-C503-480E-8070-7DEE1913CB5E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68" name="Ovaal 281">
              <a:extLst>
                <a:ext uri="{FF2B5EF4-FFF2-40B4-BE49-F238E27FC236}">
                  <a16:creationId xmlns:a16="http://schemas.microsoft.com/office/drawing/2014/main" id="{79EE8683-1A08-4C3D-A548-6E1F55CCFF08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9" name="Rechthoek 282">
              <a:extLst>
                <a:ext uri="{FF2B5EF4-FFF2-40B4-BE49-F238E27FC236}">
                  <a16:creationId xmlns:a16="http://schemas.microsoft.com/office/drawing/2014/main" id="{7F218CB9-A54E-4C7C-8E62-41B0A36E7034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70" name="Ovaal 283">
              <a:extLst>
                <a:ext uri="{FF2B5EF4-FFF2-40B4-BE49-F238E27FC236}">
                  <a16:creationId xmlns:a16="http://schemas.microsoft.com/office/drawing/2014/main" id="{146D0FE1-727D-4760-8E41-634FE4BE642C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2" name="Ovaal 285">
              <a:extLst>
                <a:ext uri="{FF2B5EF4-FFF2-40B4-BE49-F238E27FC236}">
                  <a16:creationId xmlns:a16="http://schemas.microsoft.com/office/drawing/2014/main" id="{6B1FF207-9961-4785-AED0-54766C12A2AF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3" name="VOORBEELD">
              <a:extLst>
                <a:ext uri="{FF2B5EF4-FFF2-40B4-BE49-F238E27FC236}">
                  <a16:creationId xmlns:a16="http://schemas.microsoft.com/office/drawing/2014/main" id="{7FE8B3D1-9548-4BBF-9259-0C32C79C84AB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86" name="Rechthoek 291">
                <a:extLst>
                  <a:ext uri="{FF2B5EF4-FFF2-40B4-BE49-F238E27FC236}">
                    <a16:creationId xmlns:a16="http://schemas.microsoft.com/office/drawing/2014/main" id="{41CA9A32-5D69-4F68-AA6C-2DAC2D62ED8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7" name="Rechthoek 292">
                <a:extLst>
                  <a:ext uri="{FF2B5EF4-FFF2-40B4-BE49-F238E27FC236}">
                    <a16:creationId xmlns:a16="http://schemas.microsoft.com/office/drawing/2014/main" id="{D879C881-13F7-4BCA-A770-B3AE10824C6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8" name="Groep 293">
                <a:extLst>
                  <a:ext uri="{FF2B5EF4-FFF2-40B4-BE49-F238E27FC236}">
                    <a16:creationId xmlns:a16="http://schemas.microsoft.com/office/drawing/2014/main" id="{F78423C9-C153-4641-B4FD-229AAADFE32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9" name="Groep 331">
                  <a:extLst>
                    <a:ext uri="{FF2B5EF4-FFF2-40B4-BE49-F238E27FC236}">
                      <a16:creationId xmlns:a16="http://schemas.microsoft.com/office/drawing/2014/main" id="{24E593DF-F0E5-4A7A-986F-E6DC9F5DA1A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1" name="Rechte verbindingslijn 333">
                    <a:extLst>
                      <a:ext uri="{FF2B5EF4-FFF2-40B4-BE49-F238E27FC236}">
                        <a16:creationId xmlns:a16="http://schemas.microsoft.com/office/drawing/2014/main" id="{0412A26A-971A-4430-AA08-981D37DD92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334">
                    <a:extLst>
                      <a:ext uri="{FF2B5EF4-FFF2-40B4-BE49-F238E27FC236}">
                        <a16:creationId xmlns:a16="http://schemas.microsoft.com/office/drawing/2014/main" id="{1A20E9A6-9FE8-47B1-A885-0F0DE5A9F0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335">
                    <a:extLst>
                      <a:ext uri="{FF2B5EF4-FFF2-40B4-BE49-F238E27FC236}">
                        <a16:creationId xmlns:a16="http://schemas.microsoft.com/office/drawing/2014/main" id="{15C241AF-0C83-41E6-AC3F-CEB21E328D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336">
                    <a:extLst>
                      <a:ext uri="{FF2B5EF4-FFF2-40B4-BE49-F238E27FC236}">
                        <a16:creationId xmlns:a16="http://schemas.microsoft.com/office/drawing/2014/main" id="{93ED1E5E-5BE7-467E-9211-CF638D4C0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337">
                    <a:extLst>
                      <a:ext uri="{FF2B5EF4-FFF2-40B4-BE49-F238E27FC236}">
                        <a16:creationId xmlns:a16="http://schemas.microsoft.com/office/drawing/2014/main" id="{7329BACA-9BB9-49E6-816A-BF64302F56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0" name="Pijl: rechts 332">
                  <a:extLst>
                    <a:ext uri="{FF2B5EF4-FFF2-40B4-BE49-F238E27FC236}">
                      <a16:creationId xmlns:a16="http://schemas.microsoft.com/office/drawing/2014/main" id="{314D64E3-05D6-417A-93E7-00E0488126C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9" name="Groep 301">
                <a:extLst>
                  <a:ext uri="{FF2B5EF4-FFF2-40B4-BE49-F238E27FC236}">
                    <a16:creationId xmlns:a16="http://schemas.microsoft.com/office/drawing/2014/main" id="{AB511F26-2EB7-469D-A993-9A5D549F650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2" name="Groep 324">
                  <a:extLst>
                    <a:ext uri="{FF2B5EF4-FFF2-40B4-BE49-F238E27FC236}">
                      <a16:creationId xmlns:a16="http://schemas.microsoft.com/office/drawing/2014/main" id="{3B8E4607-4413-4206-A53F-CFC6EB06496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4" name="Rechte verbindingslijn 326">
                    <a:extLst>
                      <a:ext uri="{FF2B5EF4-FFF2-40B4-BE49-F238E27FC236}">
                        <a16:creationId xmlns:a16="http://schemas.microsoft.com/office/drawing/2014/main" id="{25E6333D-A983-4731-AF26-08C4F851D1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327">
                    <a:extLst>
                      <a:ext uri="{FF2B5EF4-FFF2-40B4-BE49-F238E27FC236}">
                        <a16:creationId xmlns:a16="http://schemas.microsoft.com/office/drawing/2014/main" id="{FD7F2C06-F496-452C-823B-DFC80D2E46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328">
                    <a:extLst>
                      <a:ext uri="{FF2B5EF4-FFF2-40B4-BE49-F238E27FC236}">
                        <a16:creationId xmlns:a16="http://schemas.microsoft.com/office/drawing/2014/main" id="{36F6A883-3A19-4593-ACB0-4B262B21F7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329">
                    <a:extLst>
                      <a:ext uri="{FF2B5EF4-FFF2-40B4-BE49-F238E27FC236}">
                        <a16:creationId xmlns:a16="http://schemas.microsoft.com/office/drawing/2014/main" id="{5FE90F66-7ACE-48D7-9521-1D9FBE0110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330">
                    <a:extLst>
                      <a:ext uri="{FF2B5EF4-FFF2-40B4-BE49-F238E27FC236}">
                        <a16:creationId xmlns:a16="http://schemas.microsoft.com/office/drawing/2014/main" id="{EE90D303-5ACE-48D9-9084-E1B482EC60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3" name="Pijl: rechts 325">
                  <a:extLst>
                    <a:ext uri="{FF2B5EF4-FFF2-40B4-BE49-F238E27FC236}">
                      <a16:creationId xmlns:a16="http://schemas.microsoft.com/office/drawing/2014/main" id="{50D86387-761A-4C51-83E8-3B2ECA4F49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0" name="Rechte verbindingslijn 302">
                <a:extLst>
                  <a:ext uri="{FF2B5EF4-FFF2-40B4-BE49-F238E27FC236}">
                    <a16:creationId xmlns:a16="http://schemas.microsoft.com/office/drawing/2014/main" id="{99BD9C41-2C82-4780-9066-A92FCE0623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03">
                <a:extLst>
                  <a:ext uri="{FF2B5EF4-FFF2-40B4-BE49-F238E27FC236}">
                    <a16:creationId xmlns:a16="http://schemas.microsoft.com/office/drawing/2014/main" id="{E029AE80-5EC4-40D4-93EA-0F66746064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2" name="Rechthoek 304">
                <a:extLst>
                  <a:ext uri="{FF2B5EF4-FFF2-40B4-BE49-F238E27FC236}">
                    <a16:creationId xmlns:a16="http://schemas.microsoft.com/office/drawing/2014/main" id="{A6CADCAD-7988-4B4F-9D90-3AEADA39F80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3" name="Rechthoek 305">
                <a:extLst>
                  <a:ext uri="{FF2B5EF4-FFF2-40B4-BE49-F238E27FC236}">
                    <a16:creationId xmlns:a16="http://schemas.microsoft.com/office/drawing/2014/main" id="{B13A02B6-9E8F-4416-904C-E421399BA92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4" name="Groep 306">
                <a:extLst>
                  <a:ext uri="{FF2B5EF4-FFF2-40B4-BE49-F238E27FC236}">
                    <a16:creationId xmlns:a16="http://schemas.microsoft.com/office/drawing/2014/main" id="{557C3E32-88D2-464D-AA9F-FA42350A97D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4" name="Rechthoek 316">
                  <a:extLst>
                    <a:ext uri="{FF2B5EF4-FFF2-40B4-BE49-F238E27FC236}">
                      <a16:creationId xmlns:a16="http://schemas.microsoft.com/office/drawing/2014/main" id="{F231131B-9E98-4D90-A976-ADD963069A6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5" name="Groep 317">
                  <a:extLst>
                    <a:ext uri="{FF2B5EF4-FFF2-40B4-BE49-F238E27FC236}">
                      <a16:creationId xmlns:a16="http://schemas.microsoft.com/office/drawing/2014/main" id="{FE49C35D-1742-4485-A19E-0C67CB00BCB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7" name="Rechte verbindingslijn 319">
                    <a:extLst>
                      <a:ext uri="{FF2B5EF4-FFF2-40B4-BE49-F238E27FC236}">
                        <a16:creationId xmlns:a16="http://schemas.microsoft.com/office/drawing/2014/main" id="{0C89806B-5A3A-4013-B8EC-D7DB759505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320">
                    <a:extLst>
                      <a:ext uri="{FF2B5EF4-FFF2-40B4-BE49-F238E27FC236}">
                        <a16:creationId xmlns:a16="http://schemas.microsoft.com/office/drawing/2014/main" id="{5E776376-6D1B-4D0E-B1AA-1387073A47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321">
                    <a:extLst>
                      <a:ext uri="{FF2B5EF4-FFF2-40B4-BE49-F238E27FC236}">
                        <a16:creationId xmlns:a16="http://schemas.microsoft.com/office/drawing/2014/main" id="{5D7859EE-2AF9-4AD3-B9D0-A3743533F9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322">
                    <a:extLst>
                      <a:ext uri="{FF2B5EF4-FFF2-40B4-BE49-F238E27FC236}">
                        <a16:creationId xmlns:a16="http://schemas.microsoft.com/office/drawing/2014/main" id="{782496E0-B738-4B9F-B6AF-6FA11BF09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323">
                    <a:extLst>
                      <a:ext uri="{FF2B5EF4-FFF2-40B4-BE49-F238E27FC236}">
                        <a16:creationId xmlns:a16="http://schemas.microsoft.com/office/drawing/2014/main" id="{E9A6D5E2-9020-425F-9592-6B02F4F30D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6" name="Pijl: rechts 318">
                  <a:extLst>
                    <a:ext uri="{FF2B5EF4-FFF2-40B4-BE49-F238E27FC236}">
                      <a16:creationId xmlns:a16="http://schemas.microsoft.com/office/drawing/2014/main" id="{9395D93A-D5A1-4FC1-8905-47A5BE62CB5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5" name="Groep 307">
                <a:extLst>
                  <a:ext uri="{FF2B5EF4-FFF2-40B4-BE49-F238E27FC236}">
                    <a16:creationId xmlns:a16="http://schemas.microsoft.com/office/drawing/2014/main" id="{1AC83985-C652-4214-8416-CC1987D4038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6" name="Rechthoek 308">
                  <a:extLst>
                    <a:ext uri="{FF2B5EF4-FFF2-40B4-BE49-F238E27FC236}">
                      <a16:creationId xmlns:a16="http://schemas.microsoft.com/office/drawing/2014/main" id="{5904FF9D-DF86-437A-B89F-4789EA474EC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7" name="Groep 309">
                  <a:extLst>
                    <a:ext uri="{FF2B5EF4-FFF2-40B4-BE49-F238E27FC236}">
                      <a16:creationId xmlns:a16="http://schemas.microsoft.com/office/drawing/2014/main" id="{14585571-F651-4EC2-AB33-57FB1F9281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9" name="Rechte verbindingslijn 311">
                    <a:extLst>
                      <a:ext uri="{FF2B5EF4-FFF2-40B4-BE49-F238E27FC236}">
                        <a16:creationId xmlns:a16="http://schemas.microsoft.com/office/drawing/2014/main" id="{951153C1-EE11-4851-8039-857EA39423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312">
                    <a:extLst>
                      <a:ext uri="{FF2B5EF4-FFF2-40B4-BE49-F238E27FC236}">
                        <a16:creationId xmlns:a16="http://schemas.microsoft.com/office/drawing/2014/main" id="{EAB24C19-AF9C-43C1-92CC-643AEBA142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313">
                    <a:extLst>
                      <a:ext uri="{FF2B5EF4-FFF2-40B4-BE49-F238E27FC236}">
                        <a16:creationId xmlns:a16="http://schemas.microsoft.com/office/drawing/2014/main" id="{A6B4C812-FF93-4AEA-B446-5F504E1F9D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314">
                    <a:extLst>
                      <a:ext uri="{FF2B5EF4-FFF2-40B4-BE49-F238E27FC236}">
                        <a16:creationId xmlns:a16="http://schemas.microsoft.com/office/drawing/2014/main" id="{9F6A5C0A-340C-4C04-9AEF-77C005E410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315">
                    <a:extLst>
                      <a:ext uri="{FF2B5EF4-FFF2-40B4-BE49-F238E27FC236}">
                        <a16:creationId xmlns:a16="http://schemas.microsoft.com/office/drawing/2014/main" id="{30642CCC-8F40-494F-A57E-0504EC42C1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8" name="Pijl: rechts 310">
                  <a:extLst>
                    <a:ext uri="{FF2B5EF4-FFF2-40B4-BE49-F238E27FC236}">
                      <a16:creationId xmlns:a16="http://schemas.microsoft.com/office/drawing/2014/main" id="{8372399F-0A31-4089-9506-FD27A735E48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4" name="Rechthoek 289">
              <a:extLst>
                <a:ext uri="{FF2B5EF4-FFF2-40B4-BE49-F238E27FC236}">
                  <a16:creationId xmlns:a16="http://schemas.microsoft.com/office/drawing/2014/main" id="{AB9E578D-DABE-4681-B82C-F858EDA3C99E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75" name="Rechthoek 290">
              <a:extLst>
                <a:ext uri="{FF2B5EF4-FFF2-40B4-BE49-F238E27FC236}">
                  <a16:creationId xmlns:a16="http://schemas.microsoft.com/office/drawing/2014/main" id="{05895780-594E-430E-AEAB-81B34435CFEC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76" name="Rechthoek 277">
              <a:extLst>
                <a:ext uri="{FF2B5EF4-FFF2-40B4-BE49-F238E27FC236}">
                  <a16:creationId xmlns:a16="http://schemas.microsoft.com/office/drawing/2014/main" id="{10D6D354-656F-453B-883E-3A1F5B82918D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77" name="ICOON_info">
              <a:extLst>
                <a:ext uri="{FF2B5EF4-FFF2-40B4-BE49-F238E27FC236}">
                  <a16:creationId xmlns:a16="http://schemas.microsoft.com/office/drawing/2014/main" id="{FAC92FF7-F483-470B-89F5-F6DF613772E9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84" name="Ovaal 378">
                <a:extLst>
                  <a:ext uri="{FF2B5EF4-FFF2-40B4-BE49-F238E27FC236}">
                    <a16:creationId xmlns:a16="http://schemas.microsoft.com/office/drawing/2014/main" id="{E1C8144D-5AB5-4724-8272-387A6FACC10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Graphic 163" descr="Informatie">
                <a:extLst>
                  <a:ext uri="{FF2B5EF4-FFF2-40B4-BE49-F238E27FC236}">
                    <a16:creationId xmlns:a16="http://schemas.microsoft.com/office/drawing/2014/main" id="{CFD9F143-AA5C-4B78-82D2-8797E4C0693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8" name="Groep 280">
              <a:extLst>
                <a:ext uri="{FF2B5EF4-FFF2-40B4-BE49-F238E27FC236}">
                  <a16:creationId xmlns:a16="http://schemas.microsoft.com/office/drawing/2014/main" id="{B77A5787-C8CA-470C-AF10-196927D39982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79" name="Inspireren">
                <a:extLst>
                  <a:ext uri="{FF2B5EF4-FFF2-40B4-BE49-F238E27FC236}">
                    <a16:creationId xmlns:a16="http://schemas.microsoft.com/office/drawing/2014/main" id="{FB27C648-B34D-45FF-AD6A-1F620129FA9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906F4A16-9325-4692-A444-5F9C19315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95C8874E-E9E3-42D9-A321-3CE9F4B40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2F581CDC-D644-46C0-8A9F-389AC06D6ED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0" name="Tekstvak 282">
                <a:extLst>
                  <a:ext uri="{FF2B5EF4-FFF2-40B4-BE49-F238E27FC236}">
                    <a16:creationId xmlns:a16="http://schemas.microsoft.com/office/drawing/2014/main" id="{E9CBCA57-9DD6-4EA5-B715-C70894ED08F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226" name="INSTRUCTIE">
            <a:extLst>
              <a:ext uri="{FF2B5EF4-FFF2-40B4-BE49-F238E27FC236}">
                <a16:creationId xmlns:a16="http://schemas.microsoft.com/office/drawing/2014/main" id="{F78CDAE7-6B74-412A-9AB5-30C2E2830DF6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27" name="Rechthoek 329">
              <a:extLst>
                <a:ext uri="{FF2B5EF4-FFF2-40B4-BE49-F238E27FC236}">
                  <a16:creationId xmlns:a16="http://schemas.microsoft.com/office/drawing/2014/main" id="{D4B3E87A-8E17-47F2-B9E6-C5FEEFDE010A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28" name="Ovaal 317">
              <a:extLst>
                <a:ext uri="{FF2B5EF4-FFF2-40B4-BE49-F238E27FC236}">
                  <a16:creationId xmlns:a16="http://schemas.microsoft.com/office/drawing/2014/main" id="{EB00447B-8D87-44EC-BB78-D5E078650F1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9" name="Rechthoek 328">
              <a:extLst>
                <a:ext uri="{FF2B5EF4-FFF2-40B4-BE49-F238E27FC236}">
                  <a16:creationId xmlns:a16="http://schemas.microsoft.com/office/drawing/2014/main" id="{03D3C7EB-7EEC-4AFC-9C25-4C7D5C91F2B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Ovaal 205">
              <a:extLst>
                <a:ext uri="{FF2B5EF4-FFF2-40B4-BE49-F238E27FC236}">
                  <a16:creationId xmlns:a16="http://schemas.microsoft.com/office/drawing/2014/main" id="{4C12509F-5D07-4ACD-ADD6-46ADF8A484B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1" name="Rechthoek 206">
              <a:extLst>
                <a:ext uri="{FF2B5EF4-FFF2-40B4-BE49-F238E27FC236}">
                  <a16:creationId xmlns:a16="http://schemas.microsoft.com/office/drawing/2014/main" id="{6ECD470F-2A01-44DA-8298-DB6DB91DFCD3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2" name="Ovaal 99">
              <a:extLst>
                <a:ext uri="{FF2B5EF4-FFF2-40B4-BE49-F238E27FC236}">
                  <a16:creationId xmlns:a16="http://schemas.microsoft.com/office/drawing/2014/main" id="{F2ABBDA1-07FE-42A1-97D0-D50F9D033C8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3" name="Rechthoek 100">
              <a:extLst>
                <a:ext uri="{FF2B5EF4-FFF2-40B4-BE49-F238E27FC236}">
                  <a16:creationId xmlns:a16="http://schemas.microsoft.com/office/drawing/2014/main" id="{E6A2FFE6-48BB-4372-B9D7-0CA77289A62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4" name="Rechthoek 118">
              <a:extLst>
                <a:ext uri="{FF2B5EF4-FFF2-40B4-BE49-F238E27FC236}">
                  <a16:creationId xmlns:a16="http://schemas.microsoft.com/office/drawing/2014/main" id="{8D7F9F36-1CF1-4F04-90BD-0F0F61407799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5" name="Groep 11">
              <a:extLst>
                <a:ext uri="{FF2B5EF4-FFF2-40B4-BE49-F238E27FC236}">
                  <a16:creationId xmlns:a16="http://schemas.microsoft.com/office/drawing/2014/main" id="{9B2C9FB0-8752-41E0-A2C2-D1381B88FAF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74" name="Rechthoek 120">
                <a:extLst>
                  <a:ext uri="{FF2B5EF4-FFF2-40B4-BE49-F238E27FC236}">
                    <a16:creationId xmlns:a16="http://schemas.microsoft.com/office/drawing/2014/main" id="{60EA1C11-BC88-44F2-B732-116BBBFBBC8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5" name="Rechthoek 121">
                <a:extLst>
                  <a:ext uri="{FF2B5EF4-FFF2-40B4-BE49-F238E27FC236}">
                    <a16:creationId xmlns:a16="http://schemas.microsoft.com/office/drawing/2014/main" id="{1FF94B1C-D5D8-49DC-90E4-222F7E64638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6" name="Groep 122">
                <a:extLst>
                  <a:ext uri="{FF2B5EF4-FFF2-40B4-BE49-F238E27FC236}">
                    <a16:creationId xmlns:a16="http://schemas.microsoft.com/office/drawing/2014/main" id="{510B2B36-7B04-4708-A60A-C02E8FBA87D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89" name="Rechthoek: afgeronde hoeken 135">
                  <a:extLst>
                    <a:ext uri="{FF2B5EF4-FFF2-40B4-BE49-F238E27FC236}">
                      <a16:creationId xmlns:a16="http://schemas.microsoft.com/office/drawing/2014/main" id="{5D11368D-58F8-4B84-8168-9AE8308CC45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0" name="Rechthoek 136">
                  <a:extLst>
                    <a:ext uri="{FF2B5EF4-FFF2-40B4-BE49-F238E27FC236}">
                      <a16:creationId xmlns:a16="http://schemas.microsoft.com/office/drawing/2014/main" id="{129E4407-1349-40FA-8096-F76CAF0D1C0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1" name="Rechthoek 137">
                  <a:extLst>
                    <a:ext uri="{FF2B5EF4-FFF2-40B4-BE49-F238E27FC236}">
                      <a16:creationId xmlns:a16="http://schemas.microsoft.com/office/drawing/2014/main" id="{980BF4B8-DE1F-4F67-88F2-FBD72DD553A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2" name="Rechthoek 138">
                  <a:extLst>
                    <a:ext uri="{FF2B5EF4-FFF2-40B4-BE49-F238E27FC236}">
                      <a16:creationId xmlns:a16="http://schemas.microsoft.com/office/drawing/2014/main" id="{FB748A04-80E8-4A68-BA38-BB8F51CEDC6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3" name="Rechthoek 139">
                  <a:extLst>
                    <a:ext uri="{FF2B5EF4-FFF2-40B4-BE49-F238E27FC236}">
                      <a16:creationId xmlns:a16="http://schemas.microsoft.com/office/drawing/2014/main" id="{0972F2E6-F2E6-4F34-AA68-BE44E6BDDD2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Rechthoek 140">
                  <a:extLst>
                    <a:ext uri="{FF2B5EF4-FFF2-40B4-BE49-F238E27FC236}">
                      <a16:creationId xmlns:a16="http://schemas.microsoft.com/office/drawing/2014/main" id="{73CB84E7-05D4-4F06-9F38-DDC24410902F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7" name="Groep 123">
                <a:extLst>
                  <a:ext uri="{FF2B5EF4-FFF2-40B4-BE49-F238E27FC236}">
                    <a16:creationId xmlns:a16="http://schemas.microsoft.com/office/drawing/2014/main" id="{3772FEBD-E20B-4CA8-827D-8DC314BB5FBC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1" name="Groep 127">
                  <a:extLst>
                    <a:ext uri="{FF2B5EF4-FFF2-40B4-BE49-F238E27FC236}">
                      <a16:creationId xmlns:a16="http://schemas.microsoft.com/office/drawing/2014/main" id="{57B8B2DC-9D59-4B93-93E8-270E34BA17C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3" name="Rechthoek: afgeronde hoeken 129">
                    <a:extLst>
                      <a:ext uri="{FF2B5EF4-FFF2-40B4-BE49-F238E27FC236}">
                        <a16:creationId xmlns:a16="http://schemas.microsoft.com/office/drawing/2014/main" id="{4BAC5AA9-329A-4C7D-9E0B-8BDF5D5CA3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4" name="Rechthoek 130">
                    <a:extLst>
                      <a:ext uri="{FF2B5EF4-FFF2-40B4-BE49-F238E27FC236}">
                        <a16:creationId xmlns:a16="http://schemas.microsoft.com/office/drawing/2014/main" id="{4B37915A-2C12-4160-8EAB-2264F5F31F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5" name="Rechthoek 131">
                    <a:extLst>
                      <a:ext uri="{FF2B5EF4-FFF2-40B4-BE49-F238E27FC236}">
                        <a16:creationId xmlns:a16="http://schemas.microsoft.com/office/drawing/2014/main" id="{9A4CD482-ABE2-453E-AA9D-3CB449CB26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6" name="Rechthoek 132">
                    <a:extLst>
                      <a:ext uri="{FF2B5EF4-FFF2-40B4-BE49-F238E27FC236}">
                        <a16:creationId xmlns:a16="http://schemas.microsoft.com/office/drawing/2014/main" id="{815C67E5-7200-42E3-9101-D95610CCB6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7" name="Rechthoek 133">
                    <a:extLst>
                      <a:ext uri="{FF2B5EF4-FFF2-40B4-BE49-F238E27FC236}">
                        <a16:creationId xmlns:a16="http://schemas.microsoft.com/office/drawing/2014/main" id="{EFF6B546-15BB-4AAA-93E4-6E1F7DB31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hthoek 134">
                    <a:extLst>
                      <a:ext uri="{FF2B5EF4-FFF2-40B4-BE49-F238E27FC236}">
                        <a16:creationId xmlns:a16="http://schemas.microsoft.com/office/drawing/2014/main" id="{FDE82ECC-57DC-4991-BED0-987B1DD09C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2" name="Boog 128">
                  <a:extLst>
                    <a:ext uri="{FF2B5EF4-FFF2-40B4-BE49-F238E27FC236}">
                      <a16:creationId xmlns:a16="http://schemas.microsoft.com/office/drawing/2014/main" id="{4549143A-C0A3-472F-A726-BEA95444490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8" name="Tekstvak 124">
                <a:extLst>
                  <a:ext uri="{FF2B5EF4-FFF2-40B4-BE49-F238E27FC236}">
                    <a16:creationId xmlns:a16="http://schemas.microsoft.com/office/drawing/2014/main" id="{AE7E7040-3238-4670-B43C-1F7BC0F0B2C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79" name="Tekstvak 125">
                <a:extLst>
                  <a:ext uri="{FF2B5EF4-FFF2-40B4-BE49-F238E27FC236}">
                    <a16:creationId xmlns:a16="http://schemas.microsoft.com/office/drawing/2014/main" id="{E5EFAC47-B745-4412-9138-5B247AF5BDC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80" name="Vrije vorm: vorm 4">
                <a:extLst>
                  <a:ext uri="{FF2B5EF4-FFF2-40B4-BE49-F238E27FC236}">
                    <a16:creationId xmlns:a16="http://schemas.microsoft.com/office/drawing/2014/main" id="{4C9BA50C-9637-46F5-BC53-2B456842146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6" name="Groep 6">
              <a:extLst>
                <a:ext uri="{FF2B5EF4-FFF2-40B4-BE49-F238E27FC236}">
                  <a16:creationId xmlns:a16="http://schemas.microsoft.com/office/drawing/2014/main" id="{DBE807D0-A9BF-4BB7-B69C-ABDA6F20C1E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64" name="Rechthoek 151">
                <a:extLst>
                  <a:ext uri="{FF2B5EF4-FFF2-40B4-BE49-F238E27FC236}">
                    <a16:creationId xmlns:a16="http://schemas.microsoft.com/office/drawing/2014/main" id="{5DF2E9D3-3659-4D67-A7D5-D21F7EE10A1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65" name="ICOON_info">
                <a:extLst>
                  <a:ext uri="{FF2B5EF4-FFF2-40B4-BE49-F238E27FC236}">
                    <a16:creationId xmlns:a16="http://schemas.microsoft.com/office/drawing/2014/main" id="{E575B3CB-7CDE-46A9-BD55-BC2E536743C8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2" name="Ovaal 1">
                  <a:extLst>
                    <a:ext uri="{FF2B5EF4-FFF2-40B4-BE49-F238E27FC236}">
                      <a16:creationId xmlns:a16="http://schemas.microsoft.com/office/drawing/2014/main" id="{F74DE13A-A221-496A-9020-69CC7707F5B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3" name="Graphic 163" descr="Informatie">
                  <a:extLst>
                    <a:ext uri="{FF2B5EF4-FFF2-40B4-BE49-F238E27FC236}">
                      <a16:creationId xmlns:a16="http://schemas.microsoft.com/office/drawing/2014/main" id="{F2763478-DA85-4812-8965-D98BD85A892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6" name="Groep 249">
                <a:extLst>
                  <a:ext uri="{FF2B5EF4-FFF2-40B4-BE49-F238E27FC236}">
                    <a16:creationId xmlns:a16="http://schemas.microsoft.com/office/drawing/2014/main" id="{7ED67609-6E9B-44B3-8E41-7CAA8FD5D9D7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67" name="Inspireren">
                  <a:extLst>
                    <a:ext uri="{FF2B5EF4-FFF2-40B4-BE49-F238E27FC236}">
                      <a16:creationId xmlns:a16="http://schemas.microsoft.com/office/drawing/2014/main" id="{494FE944-078D-4EEE-A39A-6D07F7C9C0F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9" name="Freeform 12">
                    <a:extLst>
                      <a:ext uri="{FF2B5EF4-FFF2-40B4-BE49-F238E27FC236}">
                        <a16:creationId xmlns:a16="http://schemas.microsoft.com/office/drawing/2014/main" id="{90473316-0DC9-4E24-A086-064FB0EA1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0" name="Freeform 13">
                    <a:extLst>
                      <a:ext uri="{FF2B5EF4-FFF2-40B4-BE49-F238E27FC236}">
                        <a16:creationId xmlns:a16="http://schemas.microsoft.com/office/drawing/2014/main" id="{45D91CFB-8804-4EC3-9107-CA52D6348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1" name="Freeform 14">
                    <a:extLst>
                      <a:ext uri="{FF2B5EF4-FFF2-40B4-BE49-F238E27FC236}">
                        <a16:creationId xmlns:a16="http://schemas.microsoft.com/office/drawing/2014/main" id="{053A4CCF-7B80-408D-8009-1770610E4A5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68" name="Tekstvak 251">
                  <a:extLst>
                    <a:ext uri="{FF2B5EF4-FFF2-40B4-BE49-F238E27FC236}">
                      <a16:creationId xmlns:a16="http://schemas.microsoft.com/office/drawing/2014/main" id="{5A4A61CD-9242-4848-A0DB-455E6A66155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7" name="Groep 276">
              <a:extLst>
                <a:ext uri="{FF2B5EF4-FFF2-40B4-BE49-F238E27FC236}">
                  <a16:creationId xmlns:a16="http://schemas.microsoft.com/office/drawing/2014/main" id="{F31ED0E0-C828-4EC4-8277-692FD4D7304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58" name="Groep 277">
                <a:extLst>
                  <a:ext uri="{FF2B5EF4-FFF2-40B4-BE49-F238E27FC236}">
                    <a16:creationId xmlns:a16="http://schemas.microsoft.com/office/drawing/2014/main" id="{6DD5F903-27C6-48E1-930B-76453570C2D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60" name="Vrije vorm: vorm 279">
                  <a:extLst>
                    <a:ext uri="{FF2B5EF4-FFF2-40B4-BE49-F238E27FC236}">
                      <a16:creationId xmlns:a16="http://schemas.microsoft.com/office/drawing/2014/main" id="{9A0F917C-5B77-426D-9E65-43F0B89A0D8A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1" name="Groep 280">
                  <a:extLst>
                    <a:ext uri="{FF2B5EF4-FFF2-40B4-BE49-F238E27FC236}">
                      <a16:creationId xmlns:a16="http://schemas.microsoft.com/office/drawing/2014/main" id="{C15E479A-E414-4CC5-8BEE-82AC67B7A93F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2" name="Vrije vorm: vorm 281">
                    <a:extLst>
                      <a:ext uri="{FF2B5EF4-FFF2-40B4-BE49-F238E27FC236}">
                        <a16:creationId xmlns:a16="http://schemas.microsoft.com/office/drawing/2014/main" id="{3EE0610D-F840-422E-A36F-7C84446B948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63" name="Vrije vorm: vorm 282">
                    <a:extLst>
                      <a:ext uri="{FF2B5EF4-FFF2-40B4-BE49-F238E27FC236}">
                        <a16:creationId xmlns:a16="http://schemas.microsoft.com/office/drawing/2014/main" id="{F773A670-387B-44BC-BBCD-7268A3FCC74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59" name="Tekstvak 278">
                <a:extLst>
                  <a:ext uri="{FF2B5EF4-FFF2-40B4-BE49-F238E27FC236}">
                    <a16:creationId xmlns:a16="http://schemas.microsoft.com/office/drawing/2014/main" id="{AE6083C6-98A8-4016-9354-288A69F0CA1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8" name="Groep 283">
              <a:extLst>
                <a:ext uri="{FF2B5EF4-FFF2-40B4-BE49-F238E27FC236}">
                  <a16:creationId xmlns:a16="http://schemas.microsoft.com/office/drawing/2014/main" id="{858CEDFA-406C-4B3B-9D21-0EE8087F9DE6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42" name="Groep 284">
                <a:extLst>
                  <a:ext uri="{FF2B5EF4-FFF2-40B4-BE49-F238E27FC236}">
                    <a16:creationId xmlns:a16="http://schemas.microsoft.com/office/drawing/2014/main" id="{98DE3FCE-2F3A-4D35-9A01-12771151C5C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5" name="Groep 287">
                  <a:extLst>
                    <a:ext uri="{FF2B5EF4-FFF2-40B4-BE49-F238E27FC236}">
                      <a16:creationId xmlns:a16="http://schemas.microsoft.com/office/drawing/2014/main" id="{60F526F0-32B5-477E-AA9B-770D689145B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2" name="Groep 294">
                    <a:extLst>
                      <a:ext uri="{FF2B5EF4-FFF2-40B4-BE49-F238E27FC236}">
                        <a16:creationId xmlns:a16="http://schemas.microsoft.com/office/drawing/2014/main" id="{77A84D47-B389-4FEA-BA10-4AF75F1E5D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55" name="Rechthoek 297">
                      <a:extLst>
                        <a:ext uri="{FF2B5EF4-FFF2-40B4-BE49-F238E27FC236}">
                          <a16:creationId xmlns:a16="http://schemas.microsoft.com/office/drawing/2014/main" id="{FBC91D30-B803-4910-9A5F-5BEA89B6B3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Rechthoek 298">
                      <a:extLst>
                        <a:ext uri="{FF2B5EF4-FFF2-40B4-BE49-F238E27FC236}">
                          <a16:creationId xmlns:a16="http://schemas.microsoft.com/office/drawing/2014/main" id="{8524865E-6BC0-4019-BB4B-1E9ABE9929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" name="Ovaal 299">
                      <a:extLst>
                        <a:ext uri="{FF2B5EF4-FFF2-40B4-BE49-F238E27FC236}">
                          <a16:creationId xmlns:a16="http://schemas.microsoft.com/office/drawing/2014/main" id="{42FF61A3-9EDD-4C48-AD76-C5BCC9FD32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3" name="Afbeelding 295">
                    <a:extLst>
                      <a:ext uri="{FF2B5EF4-FFF2-40B4-BE49-F238E27FC236}">
                        <a16:creationId xmlns:a16="http://schemas.microsoft.com/office/drawing/2014/main" id="{85FDC391-813C-4A2E-9316-D12E880DF5E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4" name="Afbeelding 296">
                    <a:extLst>
                      <a:ext uri="{FF2B5EF4-FFF2-40B4-BE49-F238E27FC236}">
                        <a16:creationId xmlns:a16="http://schemas.microsoft.com/office/drawing/2014/main" id="{494A205B-ACB1-4151-9AAE-4C01E556E1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6" name="Groep 288">
                  <a:extLst>
                    <a:ext uri="{FF2B5EF4-FFF2-40B4-BE49-F238E27FC236}">
                      <a16:creationId xmlns:a16="http://schemas.microsoft.com/office/drawing/2014/main" id="{420C1685-45E1-499E-BE38-FB25A777120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0" name="Rechthoek 292">
                    <a:extLst>
                      <a:ext uri="{FF2B5EF4-FFF2-40B4-BE49-F238E27FC236}">
                        <a16:creationId xmlns:a16="http://schemas.microsoft.com/office/drawing/2014/main" id="{924CEE4D-3326-40E0-BA21-464CC1550C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hthoek 293">
                    <a:extLst>
                      <a:ext uri="{FF2B5EF4-FFF2-40B4-BE49-F238E27FC236}">
                        <a16:creationId xmlns:a16="http://schemas.microsoft.com/office/drawing/2014/main" id="{E6307025-C097-48C2-B9BD-A938BD596C6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47" name="Groep 289">
                  <a:extLst>
                    <a:ext uri="{FF2B5EF4-FFF2-40B4-BE49-F238E27FC236}">
                      <a16:creationId xmlns:a16="http://schemas.microsoft.com/office/drawing/2014/main" id="{45B263B7-EACE-417A-B135-DB936569447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48" name="Rechthoek 290">
                    <a:extLst>
                      <a:ext uri="{FF2B5EF4-FFF2-40B4-BE49-F238E27FC236}">
                        <a16:creationId xmlns:a16="http://schemas.microsoft.com/office/drawing/2014/main" id="{74BF156F-BF31-4157-981D-ECE3247294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Rechthoek 291">
                    <a:extLst>
                      <a:ext uri="{FF2B5EF4-FFF2-40B4-BE49-F238E27FC236}">
                        <a16:creationId xmlns:a16="http://schemas.microsoft.com/office/drawing/2014/main" id="{83559816-64FF-46C3-AB3E-8E4E442A2A7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3" name="Rechthoek 285">
                <a:extLst>
                  <a:ext uri="{FF2B5EF4-FFF2-40B4-BE49-F238E27FC236}">
                    <a16:creationId xmlns:a16="http://schemas.microsoft.com/office/drawing/2014/main" id="{62E03DC2-4673-43DA-A2D5-39E13A1C31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4" name="Gelijkbenige driehoek 286">
                <a:extLst>
                  <a:ext uri="{FF2B5EF4-FFF2-40B4-BE49-F238E27FC236}">
                    <a16:creationId xmlns:a16="http://schemas.microsoft.com/office/drawing/2014/main" id="{5EACBE92-C4C2-4C85-9EEF-7C85DF4567E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9" name="Ovaal 300">
              <a:extLst>
                <a:ext uri="{FF2B5EF4-FFF2-40B4-BE49-F238E27FC236}">
                  <a16:creationId xmlns:a16="http://schemas.microsoft.com/office/drawing/2014/main" id="{C69C92AB-4565-4C5B-A7EF-A5850FA0CB3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0" name="Rechthoek 301">
              <a:extLst>
                <a:ext uri="{FF2B5EF4-FFF2-40B4-BE49-F238E27FC236}">
                  <a16:creationId xmlns:a16="http://schemas.microsoft.com/office/drawing/2014/main" id="{803061D8-95DD-45D8-8955-7B410C80483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1" name="Rechthoek 302">
              <a:extLst>
                <a:ext uri="{FF2B5EF4-FFF2-40B4-BE49-F238E27FC236}">
                  <a16:creationId xmlns:a16="http://schemas.microsoft.com/office/drawing/2014/main" id="{565CF1F9-26D3-4FDB-B70A-CF46F151CFF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60" name="Footer Placeholder 10">
            <a:extLst>
              <a:ext uri="{FF2B5EF4-FFF2-40B4-BE49-F238E27FC236}">
                <a16:creationId xmlns:a16="http://schemas.microsoft.com/office/drawing/2014/main" id="{C0C7FA1B-8F05-43DD-BCFC-4F695E022CCE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61" name="Tijdelijke aanduiding voor verticale tekst 2">
            <a:extLst>
              <a:ext uri="{FF2B5EF4-FFF2-40B4-BE49-F238E27FC236}">
                <a16:creationId xmlns:a16="http://schemas.microsoft.com/office/drawing/2014/main" id="{7DABB52A-BC1D-4B63-87C5-25490CD6901E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2" name="Tijdelijke aanduiding voor verticale tekst 2">
            <a:extLst>
              <a:ext uri="{FF2B5EF4-FFF2-40B4-BE49-F238E27FC236}">
                <a16:creationId xmlns:a16="http://schemas.microsoft.com/office/drawing/2014/main" id="{3569B900-1B96-414D-92DB-91196C068EE9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3" name="Date Placeholder 9">
            <a:extLst>
              <a:ext uri="{FF2B5EF4-FFF2-40B4-BE49-F238E27FC236}">
                <a16:creationId xmlns:a16="http://schemas.microsoft.com/office/drawing/2014/main" id="{A3518CD4-05A3-4174-A747-3F8DA16E74F5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B75DEA84-440C-4EAA-91B0-4C379BD898EB}" type="datetime1">
              <a:rPr lang="nl-NL" smtClean="0"/>
              <a:t>2-9-2025</a:t>
            </a:fld>
            <a:endParaRPr lang="nl-NL"/>
          </a:p>
        </p:txBody>
      </p:sp>
      <p:sp>
        <p:nvSpPr>
          <p:cNvPr id="164" name="Slide Number Placeholder 11">
            <a:extLst>
              <a:ext uri="{FF2B5EF4-FFF2-40B4-BE49-F238E27FC236}">
                <a16:creationId xmlns:a16="http://schemas.microsoft.com/office/drawing/2014/main" id="{88F79550-870D-4A5B-A986-D53DEA8CD329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53" name="Rechthoek 269">
            <a:extLst>
              <a:ext uri="{FF2B5EF4-FFF2-40B4-BE49-F238E27FC236}">
                <a16:creationId xmlns:a16="http://schemas.microsoft.com/office/drawing/2014/main" id="{97B9085B-821F-4DC3-8CCA-272556D6F452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Rechthoek 273">
            <a:extLst>
              <a:ext uri="{FF2B5EF4-FFF2-40B4-BE49-F238E27FC236}">
                <a16:creationId xmlns:a16="http://schemas.microsoft.com/office/drawing/2014/main" id="{9761AE1C-6684-469D-899B-636A22BAC660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55" name="Rechthoek 284">
            <a:extLst>
              <a:ext uri="{FF2B5EF4-FFF2-40B4-BE49-F238E27FC236}">
                <a16:creationId xmlns:a16="http://schemas.microsoft.com/office/drawing/2014/main" id="{94D31843-177F-4033-8FD1-634C06912BE5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78F5F9-9ED1-4443-9914-776DDA054504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4C3A05-C10D-455A-988A-438D962AC7EE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9BC9A10-403B-445C-AECC-58F1B8E3CC3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3191340-B96D-4CE6-96A2-2034980F45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5441B1A-6C82-4AD1-AF21-8C30B95B126B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D4FFE62-6320-42A8-9436-CEA016EF3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10" y="4717617"/>
            <a:ext cx="506918" cy="3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– 1 pers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jdelijke aanduiding voor afbeelding 8">
            <a:extLst>
              <a:ext uri="{FF2B5EF4-FFF2-40B4-BE49-F238E27FC236}">
                <a16:creationId xmlns:a16="http://schemas.microsoft.com/office/drawing/2014/main" id="{647234EC-C27F-4BC1-9BFD-3819D12B56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6434" y="245341"/>
            <a:ext cx="4050000" cy="4358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54B8210C-83A6-4C8B-9C5B-8D59A0E98A46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09241" y="245341"/>
            <a:ext cx="160283" cy="4358807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B31FB410-64DA-44A8-A80C-58B2DDD4F3F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-5949" y="245341"/>
            <a:ext cx="715190" cy="4358807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12CA9B-07DF-40CE-95FB-17C4F00BAA04}"/>
              </a:ext>
            </a:extLst>
          </p:cNvPr>
          <p:cNvGrpSpPr/>
          <p:nvPr userDrawn="1"/>
        </p:nvGrpSpPr>
        <p:grpSpPr>
          <a:xfrm>
            <a:off x="4973139" y="1504610"/>
            <a:ext cx="347234" cy="347234"/>
            <a:chOff x="6101022" y="2606505"/>
            <a:chExt cx="462978" cy="462978"/>
          </a:xfrm>
        </p:grpSpPr>
        <p:sp>
          <p:nvSpPr>
            <p:cNvPr id="121" name="Ovaal 49">
              <a:extLst>
                <a:ext uri="{FF2B5EF4-FFF2-40B4-BE49-F238E27FC236}">
                  <a16:creationId xmlns:a16="http://schemas.microsoft.com/office/drawing/2014/main" id="{9E6CBD59-9DAC-4273-A4FF-1A9AB585B285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73AC10-5F84-474F-9E8F-D9902297E257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105" name="Graphic 25">
                <a:extLst>
                  <a:ext uri="{FF2B5EF4-FFF2-40B4-BE49-F238E27FC236}">
                    <a16:creationId xmlns:a16="http://schemas.microsoft.com/office/drawing/2014/main" id="{6300F459-C83F-4CA6-BA40-F094462FB8BC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6" name="Graphic 25">
                <a:extLst>
                  <a:ext uri="{FF2B5EF4-FFF2-40B4-BE49-F238E27FC236}">
                    <a16:creationId xmlns:a16="http://schemas.microsoft.com/office/drawing/2014/main" id="{8DD572C0-8A0B-43AE-862B-0C9B69D334F8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7" name="Graphic 25">
                <a:extLst>
                  <a:ext uri="{FF2B5EF4-FFF2-40B4-BE49-F238E27FC236}">
                    <a16:creationId xmlns:a16="http://schemas.microsoft.com/office/drawing/2014/main" id="{319C2AC5-6B60-44EF-9DE0-06DE44CADB73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8" name="Graphic 25">
                <a:extLst>
                  <a:ext uri="{FF2B5EF4-FFF2-40B4-BE49-F238E27FC236}">
                    <a16:creationId xmlns:a16="http://schemas.microsoft.com/office/drawing/2014/main" id="{34A5D8C6-ACA2-45F8-B7B4-4CEDA6B00185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9" name="Graphic 25">
                <a:extLst>
                  <a:ext uri="{FF2B5EF4-FFF2-40B4-BE49-F238E27FC236}">
                    <a16:creationId xmlns:a16="http://schemas.microsoft.com/office/drawing/2014/main" id="{91B8A247-CBD7-44B9-9A64-2E89BC6127BE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Voorstellen – 1 persoon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65060" y="558276"/>
            <a:ext cx="3887995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Naam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4DF3-516B-48BA-94E8-DD6680CD94CC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968464" y="2088182"/>
            <a:ext cx="3886169" cy="2513074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DFA3DF8F-24D8-444A-B6F6-0ED3F8629839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4968464" y="1070330"/>
            <a:ext cx="3884591" cy="23633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35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 err="1"/>
              <a:t>Functie</a:t>
            </a:r>
            <a:endParaRPr lang="en-US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DDFD4073-4A39-4DE1-8971-954AC18D1F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50550" y="1496298"/>
            <a:ext cx="3402505" cy="3678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/>
              <a:t>dummyemail@gmail.com</a:t>
            </a:r>
          </a:p>
          <a:p>
            <a:pPr lvl="0" defTabSz="685800"/>
            <a:r>
              <a:rPr lang="en-US"/>
              <a:t>+31(0)30 2320 826</a:t>
            </a:r>
          </a:p>
        </p:txBody>
      </p:sp>
      <p:grpSp>
        <p:nvGrpSpPr>
          <p:cNvPr id="173" name="INSTRUCTIE">
            <a:extLst>
              <a:ext uri="{FF2B5EF4-FFF2-40B4-BE49-F238E27FC236}">
                <a16:creationId xmlns:a16="http://schemas.microsoft.com/office/drawing/2014/main" id="{947C9EFC-DA6D-4D5E-9B84-0465A55322D5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174" name="Rechthoek 329">
              <a:extLst>
                <a:ext uri="{FF2B5EF4-FFF2-40B4-BE49-F238E27FC236}">
                  <a16:creationId xmlns:a16="http://schemas.microsoft.com/office/drawing/2014/main" id="{69127834-BB50-4F46-9B9D-8336616F7C6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75" name="Ovaal 317">
              <a:extLst>
                <a:ext uri="{FF2B5EF4-FFF2-40B4-BE49-F238E27FC236}">
                  <a16:creationId xmlns:a16="http://schemas.microsoft.com/office/drawing/2014/main" id="{63CDDB7B-2F0F-4B75-8051-469B63AFF3B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6" name="Rechthoek 328">
              <a:extLst>
                <a:ext uri="{FF2B5EF4-FFF2-40B4-BE49-F238E27FC236}">
                  <a16:creationId xmlns:a16="http://schemas.microsoft.com/office/drawing/2014/main" id="{171A75ED-0ACD-4AE1-8FF4-305F206DB83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Ovaal 205">
              <a:extLst>
                <a:ext uri="{FF2B5EF4-FFF2-40B4-BE49-F238E27FC236}">
                  <a16:creationId xmlns:a16="http://schemas.microsoft.com/office/drawing/2014/main" id="{3EDA9A45-E806-4B77-AFC2-5515000B15E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8" name="Rechthoek 206">
              <a:extLst>
                <a:ext uri="{FF2B5EF4-FFF2-40B4-BE49-F238E27FC236}">
                  <a16:creationId xmlns:a16="http://schemas.microsoft.com/office/drawing/2014/main" id="{483A886B-9394-4360-B597-819F76345E3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9" name="Ovaal 99">
              <a:extLst>
                <a:ext uri="{FF2B5EF4-FFF2-40B4-BE49-F238E27FC236}">
                  <a16:creationId xmlns:a16="http://schemas.microsoft.com/office/drawing/2014/main" id="{24A38100-025B-4304-8196-3E7CE04F518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1" name="Rechthoek 100">
              <a:extLst>
                <a:ext uri="{FF2B5EF4-FFF2-40B4-BE49-F238E27FC236}">
                  <a16:creationId xmlns:a16="http://schemas.microsoft.com/office/drawing/2014/main" id="{2EA2A976-60B8-44DA-9D83-3C5A647DF14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82" name="Rechthoek 118">
              <a:extLst>
                <a:ext uri="{FF2B5EF4-FFF2-40B4-BE49-F238E27FC236}">
                  <a16:creationId xmlns:a16="http://schemas.microsoft.com/office/drawing/2014/main" id="{A760A53B-5D7F-4E4F-A93B-24C38FEC6F0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3" name="Groep 11">
              <a:extLst>
                <a:ext uri="{FF2B5EF4-FFF2-40B4-BE49-F238E27FC236}">
                  <a16:creationId xmlns:a16="http://schemas.microsoft.com/office/drawing/2014/main" id="{193EF343-4BD8-472E-BA1C-23F65FCE187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27" name="Rechthoek 120">
                <a:extLst>
                  <a:ext uri="{FF2B5EF4-FFF2-40B4-BE49-F238E27FC236}">
                    <a16:creationId xmlns:a16="http://schemas.microsoft.com/office/drawing/2014/main" id="{EDAD872F-4595-4005-BCEF-750CA16A48A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Rechthoek 121">
                <a:extLst>
                  <a:ext uri="{FF2B5EF4-FFF2-40B4-BE49-F238E27FC236}">
                    <a16:creationId xmlns:a16="http://schemas.microsoft.com/office/drawing/2014/main" id="{C7B7A9A9-644A-4DA1-A427-8266F0F67D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9" name="Groep 122">
                <a:extLst>
                  <a:ext uri="{FF2B5EF4-FFF2-40B4-BE49-F238E27FC236}">
                    <a16:creationId xmlns:a16="http://schemas.microsoft.com/office/drawing/2014/main" id="{46078CBA-79BD-45E7-8A2B-FECB3850073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28" name="Rechthoek: afgeronde hoeken 135">
                  <a:extLst>
                    <a:ext uri="{FF2B5EF4-FFF2-40B4-BE49-F238E27FC236}">
                      <a16:creationId xmlns:a16="http://schemas.microsoft.com/office/drawing/2014/main" id="{5BA5F325-6FBF-4048-ADA4-06BAA14EF02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9" name="Rechthoek 136">
                  <a:extLst>
                    <a:ext uri="{FF2B5EF4-FFF2-40B4-BE49-F238E27FC236}">
                      <a16:creationId xmlns:a16="http://schemas.microsoft.com/office/drawing/2014/main" id="{8743EF24-0FB6-434F-BCB3-992FD1524E6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0" name="Rechthoek 137">
                  <a:extLst>
                    <a:ext uri="{FF2B5EF4-FFF2-40B4-BE49-F238E27FC236}">
                      <a16:creationId xmlns:a16="http://schemas.microsoft.com/office/drawing/2014/main" id="{28840ED5-1D7A-46B8-96B8-015B1F33A7E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1" name="Rechthoek 138">
                  <a:extLst>
                    <a:ext uri="{FF2B5EF4-FFF2-40B4-BE49-F238E27FC236}">
                      <a16:creationId xmlns:a16="http://schemas.microsoft.com/office/drawing/2014/main" id="{435E5812-68B0-4BE8-B7F4-DC6E9F86560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2" name="Rechthoek 139">
                  <a:extLst>
                    <a:ext uri="{FF2B5EF4-FFF2-40B4-BE49-F238E27FC236}">
                      <a16:creationId xmlns:a16="http://schemas.microsoft.com/office/drawing/2014/main" id="{E8D4A11E-0AFB-4010-AACF-E403BCE37B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3" name="Rechthoek 140">
                  <a:extLst>
                    <a:ext uri="{FF2B5EF4-FFF2-40B4-BE49-F238E27FC236}">
                      <a16:creationId xmlns:a16="http://schemas.microsoft.com/office/drawing/2014/main" id="{09DBF324-388B-403D-BB79-0C1F48130AB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0" name="Groep 123">
                <a:extLst>
                  <a:ext uri="{FF2B5EF4-FFF2-40B4-BE49-F238E27FC236}">
                    <a16:creationId xmlns:a16="http://schemas.microsoft.com/office/drawing/2014/main" id="{7D73EC4C-F44F-414E-9B1D-F6BB9E4DA5F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7" name="Groep 127">
                  <a:extLst>
                    <a:ext uri="{FF2B5EF4-FFF2-40B4-BE49-F238E27FC236}">
                      <a16:creationId xmlns:a16="http://schemas.microsoft.com/office/drawing/2014/main" id="{446572B3-5E8F-4D82-BF13-CA2205AAD9C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12" name="Rechthoek: afgeronde hoeken 129">
                    <a:extLst>
                      <a:ext uri="{FF2B5EF4-FFF2-40B4-BE49-F238E27FC236}">
                        <a16:creationId xmlns:a16="http://schemas.microsoft.com/office/drawing/2014/main" id="{B5B7CCBB-C1A5-4A46-BF0F-C74E7EFCE5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3" name="Rechthoek 130">
                    <a:extLst>
                      <a:ext uri="{FF2B5EF4-FFF2-40B4-BE49-F238E27FC236}">
                        <a16:creationId xmlns:a16="http://schemas.microsoft.com/office/drawing/2014/main" id="{B8B82B62-B392-435F-AC06-48CFC52880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4" name="Rechthoek 131">
                    <a:extLst>
                      <a:ext uri="{FF2B5EF4-FFF2-40B4-BE49-F238E27FC236}">
                        <a16:creationId xmlns:a16="http://schemas.microsoft.com/office/drawing/2014/main" id="{10231D8C-513C-43BA-8BF6-7878DF138F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5" name="Rechthoek 132">
                    <a:extLst>
                      <a:ext uri="{FF2B5EF4-FFF2-40B4-BE49-F238E27FC236}">
                        <a16:creationId xmlns:a16="http://schemas.microsoft.com/office/drawing/2014/main" id="{D6CFD3A4-EC8A-43AB-9CEB-9681B438DE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6" name="Rechthoek 133">
                    <a:extLst>
                      <a:ext uri="{FF2B5EF4-FFF2-40B4-BE49-F238E27FC236}">
                        <a16:creationId xmlns:a16="http://schemas.microsoft.com/office/drawing/2014/main" id="{45221230-8885-4208-B025-364A1C3F60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7" name="Rechthoek 134">
                    <a:extLst>
                      <a:ext uri="{FF2B5EF4-FFF2-40B4-BE49-F238E27FC236}">
                        <a16:creationId xmlns:a16="http://schemas.microsoft.com/office/drawing/2014/main" id="{579085A2-5930-4919-B8DC-71D22C7AC7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8" name="Boog 128">
                  <a:extLst>
                    <a:ext uri="{FF2B5EF4-FFF2-40B4-BE49-F238E27FC236}">
                      <a16:creationId xmlns:a16="http://schemas.microsoft.com/office/drawing/2014/main" id="{B16C4A08-DD24-43AA-A22E-DF3A5CBF4AB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1" name="Tekstvak 124">
                <a:extLst>
                  <a:ext uri="{FF2B5EF4-FFF2-40B4-BE49-F238E27FC236}">
                    <a16:creationId xmlns:a16="http://schemas.microsoft.com/office/drawing/2014/main" id="{6D15721A-5619-4BE0-A8C7-A4FE3062791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34" name="Tekstvak 125">
                <a:extLst>
                  <a:ext uri="{FF2B5EF4-FFF2-40B4-BE49-F238E27FC236}">
                    <a16:creationId xmlns:a16="http://schemas.microsoft.com/office/drawing/2014/main" id="{B7A23337-6981-4055-967F-F7F45A2F53E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48" name="Vrije vorm: vorm 4">
                <a:extLst>
                  <a:ext uri="{FF2B5EF4-FFF2-40B4-BE49-F238E27FC236}">
                    <a16:creationId xmlns:a16="http://schemas.microsoft.com/office/drawing/2014/main" id="{F29491DD-2650-40DC-852E-6FFE8E23A4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4" name="Groep 6">
              <a:extLst>
                <a:ext uri="{FF2B5EF4-FFF2-40B4-BE49-F238E27FC236}">
                  <a16:creationId xmlns:a16="http://schemas.microsoft.com/office/drawing/2014/main" id="{6794C340-D6C2-48BB-B47E-A906DB1AD582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17" name="Rechthoek 151">
                <a:extLst>
                  <a:ext uri="{FF2B5EF4-FFF2-40B4-BE49-F238E27FC236}">
                    <a16:creationId xmlns:a16="http://schemas.microsoft.com/office/drawing/2014/main" id="{B60CD5D3-32C9-402B-B63A-0B0B72BF82D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18" name="ICOON_info">
                <a:extLst>
                  <a:ext uri="{FF2B5EF4-FFF2-40B4-BE49-F238E27FC236}">
                    <a16:creationId xmlns:a16="http://schemas.microsoft.com/office/drawing/2014/main" id="{639A4386-5499-4D96-A284-FAA365C959D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25" name="Ovaal 1">
                  <a:extLst>
                    <a:ext uri="{FF2B5EF4-FFF2-40B4-BE49-F238E27FC236}">
                      <a16:creationId xmlns:a16="http://schemas.microsoft.com/office/drawing/2014/main" id="{D7620B45-64FD-4298-AA0A-79D061A66F9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6" name="Graphic 163" descr="Informatie">
                  <a:extLst>
                    <a:ext uri="{FF2B5EF4-FFF2-40B4-BE49-F238E27FC236}">
                      <a16:creationId xmlns:a16="http://schemas.microsoft.com/office/drawing/2014/main" id="{2671C02D-99E3-493F-BB2B-11090FCFDD0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9" name="Groep 249">
                <a:extLst>
                  <a:ext uri="{FF2B5EF4-FFF2-40B4-BE49-F238E27FC236}">
                    <a16:creationId xmlns:a16="http://schemas.microsoft.com/office/drawing/2014/main" id="{363AC49D-B23B-4BBA-8B90-1E8D84B33FF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20" name="Inspireren">
                  <a:extLst>
                    <a:ext uri="{FF2B5EF4-FFF2-40B4-BE49-F238E27FC236}">
                      <a16:creationId xmlns:a16="http://schemas.microsoft.com/office/drawing/2014/main" id="{4C46093F-6011-4F43-BE95-4E44B09191D1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22" name="Freeform 12">
                    <a:extLst>
                      <a:ext uri="{FF2B5EF4-FFF2-40B4-BE49-F238E27FC236}">
                        <a16:creationId xmlns:a16="http://schemas.microsoft.com/office/drawing/2014/main" id="{22E0F5E4-4A81-4180-892F-438035CABB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23" name="Freeform 13">
                    <a:extLst>
                      <a:ext uri="{FF2B5EF4-FFF2-40B4-BE49-F238E27FC236}">
                        <a16:creationId xmlns:a16="http://schemas.microsoft.com/office/drawing/2014/main" id="{56B82805-6ED6-4A0D-8B56-0E5B150ABB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24" name="Freeform 14">
                    <a:extLst>
                      <a:ext uri="{FF2B5EF4-FFF2-40B4-BE49-F238E27FC236}">
                        <a16:creationId xmlns:a16="http://schemas.microsoft.com/office/drawing/2014/main" id="{846D1F79-1C90-4060-8C08-C7D90E15C2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21" name="Tekstvak 251">
                  <a:extLst>
                    <a:ext uri="{FF2B5EF4-FFF2-40B4-BE49-F238E27FC236}">
                      <a16:creationId xmlns:a16="http://schemas.microsoft.com/office/drawing/2014/main" id="{C5D7E99F-7E04-4A14-8DDB-4DD5055AA81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85" name="Groep 276">
              <a:extLst>
                <a:ext uri="{FF2B5EF4-FFF2-40B4-BE49-F238E27FC236}">
                  <a16:creationId xmlns:a16="http://schemas.microsoft.com/office/drawing/2014/main" id="{90046CE1-E0C7-476B-9EC6-DB000D9E7254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11" name="Groep 277">
                <a:extLst>
                  <a:ext uri="{FF2B5EF4-FFF2-40B4-BE49-F238E27FC236}">
                    <a16:creationId xmlns:a16="http://schemas.microsoft.com/office/drawing/2014/main" id="{D854C005-87E2-497D-B78E-C7EAB790B8A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13" name="Vrije vorm: vorm 279">
                  <a:extLst>
                    <a:ext uri="{FF2B5EF4-FFF2-40B4-BE49-F238E27FC236}">
                      <a16:creationId xmlns:a16="http://schemas.microsoft.com/office/drawing/2014/main" id="{3A3CCD23-43D0-41BD-A4D9-BEC0B14B93D3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14" name="Groep 280">
                  <a:extLst>
                    <a:ext uri="{FF2B5EF4-FFF2-40B4-BE49-F238E27FC236}">
                      <a16:creationId xmlns:a16="http://schemas.microsoft.com/office/drawing/2014/main" id="{19EDE065-2F7F-4DB1-99DD-0187D8FA7FF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15" name="Vrije vorm: vorm 281">
                    <a:extLst>
                      <a:ext uri="{FF2B5EF4-FFF2-40B4-BE49-F238E27FC236}">
                        <a16:creationId xmlns:a16="http://schemas.microsoft.com/office/drawing/2014/main" id="{B0D5DBC8-71F4-4001-AAA9-55AC8F087A63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16" name="Vrije vorm: vorm 282">
                    <a:extLst>
                      <a:ext uri="{FF2B5EF4-FFF2-40B4-BE49-F238E27FC236}">
                        <a16:creationId xmlns:a16="http://schemas.microsoft.com/office/drawing/2014/main" id="{90931BB6-E28D-499F-8E73-8C034F4C5E3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12" name="Tekstvak 278">
                <a:extLst>
                  <a:ext uri="{FF2B5EF4-FFF2-40B4-BE49-F238E27FC236}">
                    <a16:creationId xmlns:a16="http://schemas.microsoft.com/office/drawing/2014/main" id="{7A0C3908-6AA4-4C5D-8BDB-1964D0DAE2BB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89" name="Groep 283">
              <a:extLst>
                <a:ext uri="{FF2B5EF4-FFF2-40B4-BE49-F238E27FC236}">
                  <a16:creationId xmlns:a16="http://schemas.microsoft.com/office/drawing/2014/main" id="{749892B1-133B-47CE-AB99-180F9585774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95" name="Groep 284">
                <a:extLst>
                  <a:ext uri="{FF2B5EF4-FFF2-40B4-BE49-F238E27FC236}">
                    <a16:creationId xmlns:a16="http://schemas.microsoft.com/office/drawing/2014/main" id="{F41F9303-2F58-4D59-80A6-C44BA11CD3D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98" name="Groep 287">
                  <a:extLst>
                    <a:ext uri="{FF2B5EF4-FFF2-40B4-BE49-F238E27FC236}">
                      <a16:creationId xmlns:a16="http://schemas.microsoft.com/office/drawing/2014/main" id="{DE9AB00C-2341-4A5C-8526-05B9F308089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5" name="Groep 294">
                    <a:extLst>
                      <a:ext uri="{FF2B5EF4-FFF2-40B4-BE49-F238E27FC236}">
                        <a16:creationId xmlns:a16="http://schemas.microsoft.com/office/drawing/2014/main" id="{C2FE3C20-6063-4061-98EF-AA65A8FD0D4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8" name="Rechthoek 297">
                      <a:extLst>
                        <a:ext uri="{FF2B5EF4-FFF2-40B4-BE49-F238E27FC236}">
                          <a16:creationId xmlns:a16="http://schemas.microsoft.com/office/drawing/2014/main" id="{EFEDC34B-4B48-4B40-90D9-70118008246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9" name="Rechthoek 298">
                      <a:extLst>
                        <a:ext uri="{FF2B5EF4-FFF2-40B4-BE49-F238E27FC236}">
                          <a16:creationId xmlns:a16="http://schemas.microsoft.com/office/drawing/2014/main" id="{537AFB2F-2A91-496F-8ABD-516C37AC0B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" name="Ovaal 299">
                      <a:extLst>
                        <a:ext uri="{FF2B5EF4-FFF2-40B4-BE49-F238E27FC236}">
                          <a16:creationId xmlns:a16="http://schemas.microsoft.com/office/drawing/2014/main" id="{1154D294-3AE0-4DCC-B774-06E7A3F730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06" name="Afbeelding 295">
                    <a:extLst>
                      <a:ext uri="{FF2B5EF4-FFF2-40B4-BE49-F238E27FC236}">
                        <a16:creationId xmlns:a16="http://schemas.microsoft.com/office/drawing/2014/main" id="{E857D493-3602-4274-8A2C-B10D7D7FDB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7" name="Afbeelding 296">
                    <a:extLst>
                      <a:ext uri="{FF2B5EF4-FFF2-40B4-BE49-F238E27FC236}">
                        <a16:creationId xmlns:a16="http://schemas.microsoft.com/office/drawing/2014/main" id="{C6BBB1CD-61B7-4C13-8F7D-C32AAF5D32C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9" name="Groep 288">
                  <a:extLst>
                    <a:ext uri="{FF2B5EF4-FFF2-40B4-BE49-F238E27FC236}">
                      <a16:creationId xmlns:a16="http://schemas.microsoft.com/office/drawing/2014/main" id="{0F4AD7FC-1D6D-439B-9233-6E374E1554E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92">
                    <a:extLst>
                      <a:ext uri="{FF2B5EF4-FFF2-40B4-BE49-F238E27FC236}">
                        <a16:creationId xmlns:a16="http://schemas.microsoft.com/office/drawing/2014/main" id="{F20CFECC-DFD9-4545-A2EB-C07369D208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Rechthoek 293">
                    <a:extLst>
                      <a:ext uri="{FF2B5EF4-FFF2-40B4-BE49-F238E27FC236}">
                        <a16:creationId xmlns:a16="http://schemas.microsoft.com/office/drawing/2014/main" id="{925101DE-EFCD-4772-B0C3-6562FAA5B35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0" name="Groep 289">
                  <a:extLst>
                    <a:ext uri="{FF2B5EF4-FFF2-40B4-BE49-F238E27FC236}">
                      <a16:creationId xmlns:a16="http://schemas.microsoft.com/office/drawing/2014/main" id="{7C1617A3-8E6D-4847-9462-D2038D724E5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1" name="Rechthoek 290">
                    <a:extLst>
                      <a:ext uri="{FF2B5EF4-FFF2-40B4-BE49-F238E27FC236}">
                        <a16:creationId xmlns:a16="http://schemas.microsoft.com/office/drawing/2014/main" id="{1BBD46F4-CD41-49F2-991C-3C3B9F0F15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Rechthoek 291">
                    <a:extLst>
                      <a:ext uri="{FF2B5EF4-FFF2-40B4-BE49-F238E27FC236}">
                        <a16:creationId xmlns:a16="http://schemas.microsoft.com/office/drawing/2014/main" id="{4F39215E-64E5-4E54-B848-C4814FA468D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6" name="Rechthoek 285">
                <a:extLst>
                  <a:ext uri="{FF2B5EF4-FFF2-40B4-BE49-F238E27FC236}">
                    <a16:creationId xmlns:a16="http://schemas.microsoft.com/office/drawing/2014/main" id="{BA1C93C1-F0BB-4325-AD6C-EF25AC83242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97" name="Gelijkbenige driehoek 286">
                <a:extLst>
                  <a:ext uri="{FF2B5EF4-FFF2-40B4-BE49-F238E27FC236}">
                    <a16:creationId xmlns:a16="http://schemas.microsoft.com/office/drawing/2014/main" id="{DFCDC093-7C7B-49D6-96E6-FFCF82AD1A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2" name="Ovaal 300">
              <a:extLst>
                <a:ext uri="{FF2B5EF4-FFF2-40B4-BE49-F238E27FC236}">
                  <a16:creationId xmlns:a16="http://schemas.microsoft.com/office/drawing/2014/main" id="{F44BF8A3-5ED2-4463-B4DA-69A44E2A862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3" name="Rechthoek 301">
              <a:extLst>
                <a:ext uri="{FF2B5EF4-FFF2-40B4-BE49-F238E27FC236}">
                  <a16:creationId xmlns:a16="http://schemas.microsoft.com/office/drawing/2014/main" id="{86D64174-7CFD-4B14-83DB-4B6429DF31DA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4" name="Rechthoek 302">
              <a:extLst>
                <a:ext uri="{FF2B5EF4-FFF2-40B4-BE49-F238E27FC236}">
                  <a16:creationId xmlns:a16="http://schemas.microsoft.com/office/drawing/2014/main" id="{3DB30AF6-1456-45AB-84F8-68C0343A5F0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479E94D-1684-4349-961E-6AC1DD1DBB1D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69" name="Rechthoek 201">
              <a:extLst>
                <a:ext uri="{FF2B5EF4-FFF2-40B4-BE49-F238E27FC236}">
                  <a16:creationId xmlns:a16="http://schemas.microsoft.com/office/drawing/2014/main" id="{6137BE56-74A4-4473-80B6-E96C09D1E39F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70" name="Ovaal 268">
              <a:extLst>
                <a:ext uri="{FF2B5EF4-FFF2-40B4-BE49-F238E27FC236}">
                  <a16:creationId xmlns:a16="http://schemas.microsoft.com/office/drawing/2014/main" id="{E210A9DF-D49C-4E49-BC70-9E1AED487AA2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2" name="Ovaal 270">
              <a:extLst>
                <a:ext uri="{FF2B5EF4-FFF2-40B4-BE49-F238E27FC236}">
                  <a16:creationId xmlns:a16="http://schemas.microsoft.com/office/drawing/2014/main" id="{3D307769-5A9A-4161-9B1A-87038A2F2A3F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0" name="Rechthoek 272">
              <a:extLst>
                <a:ext uri="{FF2B5EF4-FFF2-40B4-BE49-F238E27FC236}">
                  <a16:creationId xmlns:a16="http://schemas.microsoft.com/office/drawing/2014/main" id="{3698F58C-6077-4DC9-9E66-BAE7055CCE46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7" name="Ovaal 274">
              <a:extLst>
                <a:ext uri="{FF2B5EF4-FFF2-40B4-BE49-F238E27FC236}">
                  <a16:creationId xmlns:a16="http://schemas.microsoft.com/office/drawing/2014/main" id="{D5684378-3822-48CA-BD4B-DD9C4E33E777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8" name="Ovaal 275">
              <a:extLst>
                <a:ext uri="{FF2B5EF4-FFF2-40B4-BE49-F238E27FC236}">
                  <a16:creationId xmlns:a16="http://schemas.microsoft.com/office/drawing/2014/main" id="{3E162830-7CB6-46B4-9D04-2FFB9EACA851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0" name="Rechthoek 276">
              <a:extLst>
                <a:ext uri="{FF2B5EF4-FFF2-40B4-BE49-F238E27FC236}">
                  <a16:creationId xmlns:a16="http://schemas.microsoft.com/office/drawing/2014/main" id="{02B81B4A-2635-4F47-851D-7EC2BFEC4C9A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91" name="Ovaal 277">
              <a:extLst>
                <a:ext uri="{FF2B5EF4-FFF2-40B4-BE49-F238E27FC236}">
                  <a16:creationId xmlns:a16="http://schemas.microsoft.com/office/drawing/2014/main" id="{CCFCBABF-1362-4115-848A-9B212285B9D1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2" name="Rechthoek 278">
              <a:extLst>
                <a:ext uri="{FF2B5EF4-FFF2-40B4-BE49-F238E27FC236}">
                  <a16:creationId xmlns:a16="http://schemas.microsoft.com/office/drawing/2014/main" id="{E41FBA35-7A19-4B97-AABD-E1C73B481DC0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33" name="Ovaal 279">
              <a:extLst>
                <a:ext uri="{FF2B5EF4-FFF2-40B4-BE49-F238E27FC236}">
                  <a16:creationId xmlns:a16="http://schemas.microsoft.com/office/drawing/2014/main" id="{28F8DC26-1C6D-42A5-9703-9FD0ABD0FAD5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5" name="Rechthoek 280">
              <a:extLst>
                <a:ext uri="{FF2B5EF4-FFF2-40B4-BE49-F238E27FC236}">
                  <a16:creationId xmlns:a16="http://schemas.microsoft.com/office/drawing/2014/main" id="{D43ADA81-871D-4F67-82BB-8B936D96FE7A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36" name="Ovaal 281">
              <a:extLst>
                <a:ext uri="{FF2B5EF4-FFF2-40B4-BE49-F238E27FC236}">
                  <a16:creationId xmlns:a16="http://schemas.microsoft.com/office/drawing/2014/main" id="{87510691-D0F7-49C0-B859-4D9BBB047589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37" name="Rechthoek 282">
              <a:extLst>
                <a:ext uri="{FF2B5EF4-FFF2-40B4-BE49-F238E27FC236}">
                  <a16:creationId xmlns:a16="http://schemas.microsoft.com/office/drawing/2014/main" id="{6A3B9897-B357-4838-89F7-87CF9483EF3F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38" name="Ovaal 283">
              <a:extLst>
                <a:ext uri="{FF2B5EF4-FFF2-40B4-BE49-F238E27FC236}">
                  <a16:creationId xmlns:a16="http://schemas.microsoft.com/office/drawing/2014/main" id="{B0664DC5-6CDE-480B-9D3A-51E7522A2F62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0" name="Ovaal 285">
              <a:extLst>
                <a:ext uri="{FF2B5EF4-FFF2-40B4-BE49-F238E27FC236}">
                  <a16:creationId xmlns:a16="http://schemas.microsoft.com/office/drawing/2014/main" id="{3D148690-6BBD-41D9-BFB7-D3531C7BFBDD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41" name="VOORBEELD">
              <a:extLst>
                <a:ext uri="{FF2B5EF4-FFF2-40B4-BE49-F238E27FC236}">
                  <a16:creationId xmlns:a16="http://schemas.microsoft.com/office/drawing/2014/main" id="{D40BFC68-8A49-4E70-85B1-7D210526B282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340" name="Rechthoek 291">
                <a:extLst>
                  <a:ext uri="{FF2B5EF4-FFF2-40B4-BE49-F238E27FC236}">
                    <a16:creationId xmlns:a16="http://schemas.microsoft.com/office/drawing/2014/main" id="{5DEAC8F3-152D-498B-9E8F-B5C372E7212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41" name="Rechthoek 292">
                <a:extLst>
                  <a:ext uri="{FF2B5EF4-FFF2-40B4-BE49-F238E27FC236}">
                    <a16:creationId xmlns:a16="http://schemas.microsoft.com/office/drawing/2014/main" id="{A3B35EB1-1F6C-4ECE-8EDB-ED4E07C01C2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2" name="Groep 293">
                <a:extLst>
                  <a:ext uri="{FF2B5EF4-FFF2-40B4-BE49-F238E27FC236}">
                    <a16:creationId xmlns:a16="http://schemas.microsoft.com/office/drawing/2014/main" id="{7BB36D9D-C7B0-4CEF-BE5D-AEBA6C6159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73" name="Groep 331">
                  <a:extLst>
                    <a:ext uri="{FF2B5EF4-FFF2-40B4-BE49-F238E27FC236}">
                      <a16:creationId xmlns:a16="http://schemas.microsoft.com/office/drawing/2014/main" id="{6DE36708-4F0A-4343-BF1C-A06381894C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75" name="Rechte verbindingslijn 333">
                    <a:extLst>
                      <a:ext uri="{FF2B5EF4-FFF2-40B4-BE49-F238E27FC236}">
                        <a16:creationId xmlns:a16="http://schemas.microsoft.com/office/drawing/2014/main" id="{97793435-2A1A-46C4-AC00-8E8C6106DD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6" name="Rechte verbindingslijn 334">
                    <a:extLst>
                      <a:ext uri="{FF2B5EF4-FFF2-40B4-BE49-F238E27FC236}">
                        <a16:creationId xmlns:a16="http://schemas.microsoft.com/office/drawing/2014/main" id="{EB399617-E132-4028-9F73-F9E53E7BE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7" name="Rechte verbindingslijn 335">
                    <a:extLst>
                      <a:ext uri="{FF2B5EF4-FFF2-40B4-BE49-F238E27FC236}">
                        <a16:creationId xmlns:a16="http://schemas.microsoft.com/office/drawing/2014/main" id="{763C8D1F-CDDF-40B5-8F14-49548BC42A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8" name="Rechte verbindingslijn 336">
                    <a:extLst>
                      <a:ext uri="{FF2B5EF4-FFF2-40B4-BE49-F238E27FC236}">
                        <a16:creationId xmlns:a16="http://schemas.microsoft.com/office/drawing/2014/main" id="{2A145EE4-5676-4AFE-A979-CD19A18EA7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9" name="Rechte verbindingslijn 337">
                    <a:extLst>
                      <a:ext uri="{FF2B5EF4-FFF2-40B4-BE49-F238E27FC236}">
                        <a16:creationId xmlns:a16="http://schemas.microsoft.com/office/drawing/2014/main" id="{C27C9C55-CCDF-4798-BDF6-69020EDB4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74" name="Pijl: rechts 332">
                  <a:extLst>
                    <a:ext uri="{FF2B5EF4-FFF2-40B4-BE49-F238E27FC236}">
                      <a16:creationId xmlns:a16="http://schemas.microsoft.com/office/drawing/2014/main" id="{B682554F-529D-472F-B5F0-DE6D4CA54A4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3" name="Groep 301">
                <a:extLst>
                  <a:ext uri="{FF2B5EF4-FFF2-40B4-BE49-F238E27FC236}">
                    <a16:creationId xmlns:a16="http://schemas.microsoft.com/office/drawing/2014/main" id="{8C999165-5D95-4524-9D28-4063D2B081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66" name="Groep 324">
                  <a:extLst>
                    <a:ext uri="{FF2B5EF4-FFF2-40B4-BE49-F238E27FC236}">
                      <a16:creationId xmlns:a16="http://schemas.microsoft.com/office/drawing/2014/main" id="{8162F750-255B-4365-93B0-FE6A031B20B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68" name="Rechte verbindingslijn 326">
                    <a:extLst>
                      <a:ext uri="{FF2B5EF4-FFF2-40B4-BE49-F238E27FC236}">
                        <a16:creationId xmlns:a16="http://schemas.microsoft.com/office/drawing/2014/main" id="{C5F05238-82F3-4FA3-943B-0414376750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27">
                    <a:extLst>
                      <a:ext uri="{FF2B5EF4-FFF2-40B4-BE49-F238E27FC236}">
                        <a16:creationId xmlns:a16="http://schemas.microsoft.com/office/drawing/2014/main" id="{B0BE9D6C-5AEC-4413-A553-8599FD66D3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28">
                    <a:extLst>
                      <a:ext uri="{FF2B5EF4-FFF2-40B4-BE49-F238E27FC236}">
                        <a16:creationId xmlns:a16="http://schemas.microsoft.com/office/drawing/2014/main" id="{46F4E864-7B47-4F0C-B776-586BA8EC1B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1" name="Rechte verbindingslijn 329">
                    <a:extLst>
                      <a:ext uri="{FF2B5EF4-FFF2-40B4-BE49-F238E27FC236}">
                        <a16:creationId xmlns:a16="http://schemas.microsoft.com/office/drawing/2014/main" id="{96C8D528-4073-40EF-B69B-D7AF7FD9BC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2" name="Rechte verbindingslijn 330">
                    <a:extLst>
                      <a:ext uri="{FF2B5EF4-FFF2-40B4-BE49-F238E27FC236}">
                        <a16:creationId xmlns:a16="http://schemas.microsoft.com/office/drawing/2014/main" id="{FC79854A-63A2-4DDB-A71A-AB332EF2A1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7" name="Pijl: rechts 325">
                  <a:extLst>
                    <a:ext uri="{FF2B5EF4-FFF2-40B4-BE49-F238E27FC236}">
                      <a16:creationId xmlns:a16="http://schemas.microsoft.com/office/drawing/2014/main" id="{85F03B1F-D87D-4802-B0EA-56A7D7F337C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44" name="Rechte verbindingslijn 302">
                <a:extLst>
                  <a:ext uri="{FF2B5EF4-FFF2-40B4-BE49-F238E27FC236}">
                    <a16:creationId xmlns:a16="http://schemas.microsoft.com/office/drawing/2014/main" id="{BA55FFA6-2878-4105-9EEC-81482A3F53B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45" name="Rechte verbindingslijn 303">
                <a:extLst>
                  <a:ext uri="{FF2B5EF4-FFF2-40B4-BE49-F238E27FC236}">
                    <a16:creationId xmlns:a16="http://schemas.microsoft.com/office/drawing/2014/main" id="{0C8F3871-D9D8-49EB-8B7F-5D21DDD93A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46" name="Rechthoek 304">
                <a:extLst>
                  <a:ext uri="{FF2B5EF4-FFF2-40B4-BE49-F238E27FC236}">
                    <a16:creationId xmlns:a16="http://schemas.microsoft.com/office/drawing/2014/main" id="{7549FF01-AF9F-4BE3-BC6F-CA66CB34A9D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47" name="Rechthoek 305">
                <a:extLst>
                  <a:ext uri="{FF2B5EF4-FFF2-40B4-BE49-F238E27FC236}">
                    <a16:creationId xmlns:a16="http://schemas.microsoft.com/office/drawing/2014/main" id="{183B1CD1-C29E-4807-972C-99F4F90463A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48" name="Groep 306">
                <a:extLst>
                  <a:ext uri="{FF2B5EF4-FFF2-40B4-BE49-F238E27FC236}">
                    <a16:creationId xmlns:a16="http://schemas.microsoft.com/office/drawing/2014/main" id="{47B19195-5254-4CE9-82CF-0E67086F7A0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58" name="Rechthoek 316">
                  <a:extLst>
                    <a:ext uri="{FF2B5EF4-FFF2-40B4-BE49-F238E27FC236}">
                      <a16:creationId xmlns:a16="http://schemas.microsoft.com/office/drawing/2014/main" id="{5BC968AE-BD3F-45B7-B368-AF10F3DF555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9" name="Groep 317">
                  <a:extLst>
                    <a:ext uri="{FF2B5EF4-FFF2-40B4-BE49-F238E27FC236}">
                      <a16:creationId xmlns:a16="http://schemas.microsoft.com/office/drawing/2014/main" id="{47742F7A-CB14-48CC-98D2-945D27A7A0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1" name="Rechte verbindingslijn 319">
                    <a:extLst>
                      <a:ext uri="{FF2B5EF4-FFF2-40B4-BE49-F238E27FC236}">
                        <a16:creationId xmlns:a16="http://schemas.microsoft.com/office/drawing/2014/main" id="{F7531900-6D06-4CB4-A7A2-7081F27DB2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2" name="Rechte verbindingslijn 320">
                    <a:extLst>
                      <a:ext uri="{FF2B5EF4-FFF2-40B4-BE49-F238E27FC236}">
                        <a16:creationId xmlns:a16="http://schemas.microsoft.com/office/drawing/2014/main" id="{58012172-8A32-4040-8BE8-D59FC5C009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3" name="Rechte verbindingslijn 321">
                    <a:extLst>
                      <a:ext uri="{FF2B5EF4-FFF2-40B4-BE49-F238E27FC236}">
                        <a16:creationId xmlns:a16="http://schemas.microsoft.com/office/drawing/2014/main" id="{7202316B-E60B-4A82-9583-91CDFB1966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22">
                    <a:extLst>
                      <a:ext uri="{FF2B5EF4-FFF2-40B4-BE49-F238E27FC236}">
                        <a16:creationId xmlns:a16="http://schemas.microsoft.com/office/drawing/2014/main" id="{0C515DF0-37F7-4E85-BFDB-4B6CB2B373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5" name="Rechte verbindingslijn 323">
                    <a:extLst>
                      <a:ext uri="{FF2B5EF4-FFF2-40B4-BE49-F238E27FC236}">
                        <a16:creationId xmlns:a16="http://schemas.microsoft.com/office/drawing/2014/main" id="{0FCF80DB-03E3-41A5-942A-B6F4BB87F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0" name="Pijl: rechts 318">
                  <a:extLst>
                    <a:ext uri="{FF2B5EF4-FFF2-40B4-BE49-F238E27FC236}">
                      <a16:creationId xmlns:a16="http://schemas.microsoft.com/office/drawing/2014/main" id="{2698A74E-8A97-46F0-ACFB-57CB4498060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9" name="Groep 307">
                <a:extLst>
                  <a:ext uri="{FF2B5EF4-FFF2-40B4-BE49-F238E27FC236}">
                    <a16:creationId xmlns:a16="http://schemas.microsoft.com/office/drawing/2014/main" id="{EFBA5606-38DA-492E-B6BC-5B4B8F9740A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50" name="Rechthoek 308">
                  <a:extLst>
                    <a:ext uri="{FF2B5EF4-FFF2-40B4-BE49-F238E27FC236}">
                      <a16:creationId xmlns:a16="http://schemas.microsoft.com/office/drawing/2014/main" id="{176283D0-77EE-4871-BB82-4EE6FA554A5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1" name="Groep 309">
                  <a:extLst>
                    <a:ext uri="{FF2B5EF4-FFF2-40B4-BE49-F238E27FC236}">
                      <a16:creationId xmlns:a16="http://schemas.microsoft.com/office/drawing/2014/main" id="{844C9681-8293-425E-BE74-A73C23206BC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3" name="Rechte verbindingslijn 311">
                    <a:extLst>
                      <a:ext uri="{FF2B5EF4-FFF2-40B4-BE49-F238E27FC236}">
                        <a16:creationId xmlns:a16="http://schemas.microsoft.com/office/drawing/2014/main" id="{0EB9BF42-C8C2-47AF-9A60-3E036C0FF2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4" name="Rechte verbindingslijn 312">
                    <a:extLst>
                      <a:ext uri="{FF2B5EF4-FFF2-40B4-BE49-F238E27FC236}">
                        <a16:creationId xmlns:a16="http://schemas.microsoft.com/office/drawing/2014/main" id="{DBF22D3A-C5A3-46F2-9AB2-BE45E09207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13">
                    <a:extLst>
                      <a:ext uri="{FF2B5EF4-FFF2-40B4-BE49-F238E27FC236}">
                        <a16:creationId xmlns:a16="http://schemas.microsoft.com/office/drawing/2014/main" id="{B848DBBB-1F6E-44DA-92DD-E1DECF86FC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14">
                    <a:extLst>
                      <a:ext uri="{FF2B5EF4-FFF2-40B4-BE49-F238E27FC236}">
                        <a16:creationId xmlns:a16="http://schemas.microsoft.com/office/drawing/2014/main" id="{076B47DA-F04A-4A81-BE86-A2060B537D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15">
                    <a:extLst>
                      <a:ext uri="{FF2B5EF4-FFF2-40B4-BE49-F238E27FC236}">
                        <a16:creationId xmlns:a16="http://schemas.microsoft.com/office/drawing/2014/main" id="{217C0868-EC5B-4548-8DB4-5F0E7E8E2C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52" name="Pijl: rechts 310">
                  <a:extLst>
                    <a:ext uri="{FF2B5EF4-FFF2-40B4-BE49-F238E27FC236}">
                      <a16:creationId xmlns:a16="http://schemas.microsoft.com/office/drawing/2014/main" id="{52D8234D-B42C-4D14-9646-4BA866F57CF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42" name="Rechthoek 289">
              <a:extLst>
                <a:ext uri="{FF2B5EF4-FFF2-40B4-BE49-F238E27FC236}">
                  <a16:creationId xmlns:a16="http://schemas.microsoft.com/office/drawing/2014/main" id="{8E46CA78-9771-43EC-84DA-A5D51874F51F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43" name="Rechthoek 290">
              <a:extLst>
                <a:ext uri="{FF2B5EF4-FFF2-40B4-BE49-F238E27FC236}">
                  <a16:creationId xmlns:a16="http://schemas.microsoft.com/office/drawing/2014/main" id="{D9CBDA6E-07EC-4481-B09C-D3098CBC59E9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44" name="Rechthoek 277">
              <a:extLst>
                <a:ext uri="{FF2B5EF4-FFF2-40B4-BE49-F238E27FC236}">
                  <a16:creationId xmlns:a16="http://schemas.microsoft.com/office/drawing/2014/main" id="{B87CCE69-24ED-4E20-8483-A12320F3D541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45" name="ICOON_info">
              <a:extLst>
                <a:ext uri="{FF2B5EF4-FFF2-40B4-BE49-F238E27FC236}">
                  <a16:creationId xmlns:a16="http://schemas.microsoft.com/office/drawing/2014/main" id="{06F21117-00EE-4E85-9C67-22EB30F27B09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338" name="Ovaal 378">
                <a:extLst>
                  <a:ext uri="{FF2B5EF4-FFF2-40B4-BE49-F238E27FC236}">
                    <a16:creationId xmlns:a16="http://schemas.microsoft.com/office/drawing/2014/main" id="{76BE4B7E-5FF5-4430-BA97-07969877A97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9" name="Graphic 163" descr="Informatie">
                <a:extLst>
                  <a:ext uri="{FF2B5EF4-FFF2-40B4-BE49-F238E27FC236}">
                    <a16:creationId xmlns:a16="http://schemas.microsoft.com/office/drawing/2014/main" id="{493137A5-42F6-4E01-B8EF-8971EF7C173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6" name="Groep 280">
              <a:extLst>
                <a:ext uri="{FF2B5EF4-FFF2-40B4-BE49-F238E27FC236}">
                  <a16:creationId xmlns:a16="http://schemas.microsoft.com/office/drawing/2014/main" id="{EE750D5F-D720-4672-BA10-B9931F28C2A7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47" name="Inspireren">
                <a:extLst>
                  <a:ext uri="{FF2B5EF4-FFF2-40B4-BE49-F238E27FC236}">
                    <a16:creationId xmlns:a16="http://schemas.microsoft.com/office/drawing/2014/main" id="{AFED7A0B-4402-490D-A7F4-82ABBBAD3CD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5" name="Freeform 12">
                  <a:extLst>
                    <a:ext uri="{FF2B5EF4-FFF2-40B4-BE49-F238E27FC236}">
                      <a16:creationId xmlns:a16="http://schemas.microsoft.com/office/drawing/2014/main" id="{D3A01158-0367-4202-A7DD-81922C1B3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6" name="Freeform 13">
                  <a:extLst>
                    <a:ext uri="{FF2B5EF4-FFF2-40B4-BE49-F238E27FC236}">
                      <a16:creationId xmlns:a16="http://schemas.microsoft.com/office/drawing/2014/main" id="{69F2E980-F8E9-4870-99C8-ED2C78B12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7" name="Freeform 14">
                  <a:extLst>
                    <a:ext uri="{FF2B5EF4-FFF2-40B4-BE49-F238E27FC236}">
                      <a16:creationId xmlns:a16="http://schemas.microsoft.com/office/drawing/2014/main" id="{FC07FC53-9DF9-497C-88B5-BDCFFBA7AA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34" name="Tekstvak 282">
                <a:extLst>
                  <a:ext uri="{FF2B5EF4-FFF2-40B4-BE49-F238E27FC236}">
                    <a16:creationId xmlns:a16="http://schemas.microsoft.com/office/drawing/2014/main" id="{4B2A3995-1D93-4662-B4F5-58B3AA54813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67" name="Footer Placeholder 10">
            <a:extLst>
              <a:ext uri="{FF2B5EF4-FFF2-40B4-BE49-F238E27FC236}">
                <a16:creationId xmlns:a16="http://schemas.microsoft.com/office/drawing/2014/main" id="{94C447DE-FF4B-4BBB-AE83-F9E934689B55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249" name="Tijdelijke aanduiding voor verticale tekst 2">
            <a:extLst>
              <a:ext uri="{FF2B5EF4-FFF2-40B4-BE49-F238E27FC236}">
                <a16:creationId xmlns:a16="http://schemas.microsoft.com/office/drawing/2014/main" id="{DC9D7C32-03F8-42CA-9B6B-8101667F5B3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0" name="Tijdelijke aanduiding voor verticale tekst 2">
            <a:extLst>
              <a:ext uri="{FF2B5EF4-FFF2-40B4-BE49-F238E27FC236}">
                <a16:creationId xmlns:a16="http://schemas.microsoft.com/office/drawing/2014/main" id="{67DBBCBC-41D2-4FA1-829F-02D5B11998D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1" name="Date Placeholder 9">
            <a:extLst>
              <a:ext uri="{FF2B5EF4-FFF2-40B4-BE49-F238E27FC236}">
                <a16:creationId xmlns:a16="http://schemas.microsoft.com/office/drawing/2014/main" id="{6BA19F44-3AFE-4FA9-B282-A3EC6EE328AC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C33B10F4-4BD9-47F2-8053-A130AB11D5D3}" type="datetime1">
              <a:rPr lang="nl-NL" smtClean="0"/>
              <a:t>2-9-2025</a:t>
            </a:fld>
            <a:endParaRPr lang="nl-NL"/>
          </a:p>
        </p:txBody>
      </p:sp>
      <p:sp>
        <p:nvSpPr>
          <p:cNvPr id="252" name="Slide Number Placeholder 11">
            <a:extLst>
              <a:ext uri="{FF2B5EF4-FFF2-40B4-BE49-F238E27FC236}">
                <a16:creationId xmlns:a16="http://schemas.microsoft.com/office/drawing/2014/main" id="{3C50C258-17A8-4FBA-997C-8E4AE1EB22B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65" name="Rechthoek 269">
            <a:extLst>
              <a:ext uri="{FF2B5EF4-FFF2-40B4-BE49-F238E27FC236}">
                <a16:creationId xmlns:a16="http://schemas.microsoft.com/office/drawing/2014/main" id="{E5CEF604-D1EC-4F84-A802-4A04EE7A2924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6" name="Rechthoek 273">
            <a:extLst>
              <a:ext uri="{FF2B5EF4-FFF2-40B4-BE49-F238E27FC236}">
                <a16:creationId xmlns:a16="http://schemas.microsoft.com/office/drawing/2014/main" id="{B5FB9E80-B270-4A48-910B-6E6C50738D77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53" name="Rechthoek 284">
            <a:extLst>
              <a:ext uri="{FF2B5EF4-FFF2-40B4-BE49-F238E27FC236}">
                <a16:creationId xmlns:a16="http://schemas.microsoft.com/office/drawing/2014/main" id="{E4BAA699-2B51-4499-99BB-96014D4631C6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extLst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– 2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Voorstellen – 2 personen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AA00F-FDF8-4953-A36E-43366B6B0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err="1"/>
              <a:t>Voorstellen</a:t>
            </a:r>
            <a:endParaRPr lang="nl-NL"/>
          </a:p>
        </p:txBody>
      </p:sp>
      <p:grpSp>
        <p:nvGrpSpPr>
          <p:cNvPr id="361" name="INSTRUCTIE">
            <a:extLst>
              <a:ext uri="{FF2B5EF4-FFF2-40B4-BE49-F238E27FC236}">
                <a16:creationId xmlns:a16="http://schemas.microsoft.com/office/drawing/2014/main" id="{2B124492-4DC9-43C7-A7D4-AF763258E9E7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62" name="Rechthoek 329">
              <a:extLst>
                <a:ext uri="{FF2B5EF4-FFF2-40B4-BE49-F238E27FC236}">
                  <a16:creationId xmlns:a16="http://schemas.microsoft.com/office/drawing/2014/main" id="{8AD8A977-0D7F-4A9F-BD7C-0DC2E8B7E1C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63" name="Ovaal 317">
              <a:extLst>
                <a:ext uri="{FF2B5EF4-FFF2-40B4-BE49-F238E27FC236}">
                  <a16:creationId xmlns:a16="http://schemas.microsoft.com/office/drawing/2014/main" id="{5C4364C0-2330-47F5-8C24-41EE994BB80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4" name="Rechthoek 328">
              <a:extLst>
                <a:ext uri="{FF2B5EF4-FFF2-40B4-BE49-F238E27FC236}">
                  <a16:creationId xmlns:a16="http://schemas.microsoft.com/office/drawing/2014/main" id="{06F29816-621B-4E82-BE40-5DA6500AF80F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5" name="Ovaal 205">
              <a:extLst>
                <a:ext uri="{FF2B5EF4-FFF2-40B4-BE49-F238E27FC236}">
                  <a16:creationId xmlns:a16="http://schemas.microsoft.com/office/drawing/2014/main" id="{98048F22-48B8-4A25-8C79-33FD35C6EE1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66" name="Rechthoek 206">
              <a:extLst>
                <a:ext uri="{FF2B5EF4-FFF2-40B4-BE49-F238E27FC236}">
                  <a16:creationId xmlns:a16="http://schemas.microsoft.com/office/drawing/2014/main" id="{0D7BAED8-4BAA-4AAB-BF2B-7F476846C0E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7" name="Ovaal 99">
              <a:extLst>
                <a:ext uri="{FF2B5EF4-FFF2-40B4-BE49-F238E27FC236}">
                  <a16:creationId xmlns:a16="http://schemas.microsoft.com/office/drawing/2014/main" id="{DA6A42E2-6CD4-4DED-9546-5E1A6CCB9B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8" name="Rechthoek 100">
              <a:extLst>
                <a:ext uri="{FF2B5EF4-FFF2-40B4-BE49-F238E27FC236}">
                  <a16:creationId xmlns:a16="http://schemas.microsoft.com/office/drawing/2014/main" id="{C37A3848-527F-4A57-99C2-6007F1C20CE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69" name="Rechthoek 118">
              <a:extLst>
                <a:ext uri="{FF2B5EF4-FFF2-40B4-BE49-F238E27FC236}">
                  <a16:creationId xmlns:a16="http://schemas.microsoft.com/office/drawing/2014/main" id="{4B6F8539-93C5-4C85-875B-2D016DFFD1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70" name="Groep 11">
              <a:extLst>
                <a:ext uri="{FF2B5EF4-FFF2-40B4-BE49-F238E27FC236}">
                  <a16:creationId xmlns:a16="http://schemas.microsoft.com/office/drawing/2014/main" id="{1CA711BE-9637-4D73-8821-A861853CD68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409" name="Rechthoek 120">
                <a:extLst>
                  <a:ext uri="{FF2B5EF4-FFF2-40B4-BE49-F238E27FC236}">
                    <a16:creationId xmlns:a16="http://schemas.microsoft.com/office/drawing/2014/main" id="{BCCC6338-D039-4FEB-B010-F8FA5951FB0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0" name="Rechthoek 121">
                <a:extLst>
                  <a:ext uri="{FF2B5EF4-FFF2-40B4-BE49-F238E27FC236}">
                    <a16:creationId xmlns:a16="http://schemas.microsoft.com/office/drawing/2014/main" id="{B786D962-09E2-4B87-B554-6A46AEE7CCE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1" name="Groep 122">
                <a:extLst>
                  <a:ext uri="{FF2B5EF4-FFF2-40B4-BE49-F238E27FC236}">
                    <a16:creationId xmlns:a16="http://schemas.microsoft.com/office/drawing/2014/main" id="{ED941718-1BF6-4F90-BF6A-065BB5EEE73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24" name="Rechthoek: afgeronde hoeken 135">
                  <a:extLst>
                    <a:ext uri="{FF2B5EF4-FFF2-40B4-BE49-F238E27FC236}">
                      <a16:creationId xmlns:a16="http://schemas.microsoft.com/office/drawing/2014/main" id="{EE880455-F7D7-4F06-9109-51192F09F2F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5" name="Rechthoek 136">
                  <a:extLst>
                    <a:ext uri="{FF2B5EF4-FFF2-40B4-BE49-F238E27FC236}">
                      <a16:creationId xmlns:a16="http://schemas.microsoft.com/office/drawing/2014/main" id="{A5A832CC-B5AF-44FD-9CC7-8AD7EDE390C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6" name="Rechthoek 137">
                  <a:extLst>
                    <a:ext uri="{FF2B5EF4-FFF2-40B4-BE49-F238E27FC236}">
                      <a16:creationId xmlns:a16="http://schemas.microsoft.com/office/drawing/2014/main" id="{39EEB1D6-8497-4142-81E9-5A78A0E2862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Rechthoek 138">
                  <a:extLst>
                    <a:ext uri="{FF2B5EF4-FFF2-40B4-BE49-F238E27FC236}">
                      <a16:creationId xmlns:a16="http://schemas.microsoft.com/office/drawing/2014/main" id="{AEB5BC5C-AD84-4B13-933E-A3625E2AC36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8" name="Rechthoek 139">
                  <a:extLst>
                    <a:ext uri="{FF2B5EF4-FFF2-40B4-BE49-F238E27FC236}">
                      <a16:creationId xmlns:a16="http://schemas.microsoft.com/office/drawing/2014/main" id="{BF1AB6A3-3ADB-431C-86DE-56A65128990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9" name="Rechthoek 140">
                  <a:extLst>
                    <a:ext uri="{FF2B5EF4-FFF2-40B4-BE49-F238E27FC236}">
                      <a16:creationId xmlns:a16="http://schemas.microsoft.com/office/drawing/2014/main" id="{6E096846-E5EB-43D6-A968-FA77330E670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2" name="Groep 123">
                <a:extLst>
                  <a:ext uri="{FF2B5EF4-FFF2-40B4-BE49-F238E27FC236}">
                    <a16:creationId xmlns:a16="http://schemas.microsoft.com/office/drawing/2014/main" id="{99A65A26-AF36-412A-8E08-7F0BFF78086A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16" name="Groep 127">
                  <a:extLst>
                    <a:ext uri="{FF2B5EF4-FFF2-40B4-BE49-F238E27FC236}">
                      <a16:creationId xmlns:a16="http://schemas.microsoft.com/office/drawing/2014/main" id="{D3E0F068-5592-4484-BC69-E8162210D9A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18" name="Rechthoek: afgeronde hoeken 129">
                    <a:extLst>
                      <a:ext uri="{FF2B5EF4-FFF2-40B4-BE49-F238E27FC236}">
                        <a16:creationId xmlns:a16="http://schemas.microsoft.com/office/drawing/2014/main" id="{C916B459-3726-48F5-BC6D-931A85A035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9" name="Rechthoek 130">
                    <a:extLst>
                      <a:ext uri="{FF2B5EF4-FFF2-40B4-BE49-F238E27FC236}">
                        <a16:creationId xmlns:a16="http://schemas.microsoft.com/office/drawing/2014/main" id="{6A6EF40F-14E2-4760-8999-82235CAA46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0" name="Rechthoek 131">
                    <a:extLst>
                      <a:ext uri="{FF2B5EF4-FFF2-40B4-BE49-F238E27FC236}">
                        <a16:creationId xmlns:a16="http://schemas.microsoft.com/office/drawing/2014/main" id="{DEA252F8-6E74-4822-BC51-C5721867B3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1" name="Rechthoek 132">
                    <a:extLst>
                      <a:ext uri="{FF2B5EF4-FFF2-40B4-BE49-F238E27FC236}">
                        <a16:creationId xmlns:a16="http://schemas.microsoft.com/office/drawing/2014/main" id="{CA8EDE73-2050-46F4-A083-550D99C37B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2" name="Rechthoek 133">
                    <a:extLst>
                      <a:ext uri="{FF2B5EF4-FFF2-40B4-BE49-F238E27FC236}">
                        <a16:creationId xmlns:a16="http://schemas.microsoft.com/office/drawing/2014/main" id="{1F38B151-1243-40CC-958D-2A5F75F02D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3" name="Rechthoek 134">
                    <a:extLst>
                      <a:ext uri="{FF2B5EF4-FFF2-40B4-BE49-F238E27FC236}">
                        <a16:creationId xmlns:a16="http://schemas.microsoft.com/office/drawing/2014/main" id="{8DFE8ADB-A4A4-4B39-857A-3FE149FAF4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17" name="Boog 128">
                  <a:extLst>
                    <a:ext uri="{FF2B5EF4-FFF2-40B4-BE49-F238E27FC236}">
                      <a16:creationId xmlns:a16="http://schemas.microsoft.com/office/drawing/2014/main" id="{89906476-5CEC-4AE8-B710-E5C89C3FA80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13" name="Tekstvak 124">
                <a:extLst>
                  <a:ext uri="{FF2B5EF4-FFF2-40B4-BE49-F238E27FC236}">
                    <a16:creationId xmlns:a16="http://schemas.microsoft.com/office/drawing/2014/main" id="{EB88D16A-6D36-4BB8-ACB4-5FDED2C4866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4" name="Tekstvak 125">
                <a:extLst>
                  <a:ext uri="{FF2B5EF4-FFF2-40B4-BE49-F238E27FC236}">
                    <a16:creationId xmlns:a16="http://schemas.microsoft.com/office/drawing/2014/main" id="{B4A44F15-11B4-4ADC-B1E6-A3626E7A75C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15" name="Vrije vorm: vorm 4">
                <a:extLst>
                  <a:ext uri="{FF2B5EF4-FFF2-40B4-BE49-F238E27FC236}">
                    <a16:creationId xmlns:a16="http://schemas.microsoft.com/office/drawing/2014/main" id="{441524EF-8980-4F57-9ECC-F59AF262A12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1" name="Groep 6">
              <a:extLst>
                <a:ext uri="{FF2B5EF4-FFF2-40B4-BE49-F238E27FC236}">
                  <a16:creationId xmlns:a16="http://schemas.microsoft.com/office/drawing/2014/main" id="{1EA75115-39D8-4B41-98E0-66C6E92591B1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99" name="Rechthoek 151">
                <a:extLst>
                  <a:ext uri="{FF2B5EF4-FFF2-40B4-BE49-F238E27FC236}">
                    <a16:creationId xmlns:a16="http://schemas.microsoft.com/office/drawing/2014/main" id="{3A030A4F-88F7-45D7-9416-DFE70C7B2CF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400" name="ICOON_info">
                <a:extLst>
                  <a:ext uri="{FF2B5EF4-FFF2-40B4-BE49-F238E27FC236}">
                    <a16:creationId xmlns:a16="http://schemas.microsoft.com/office/drawing/2014/main" id="{7B45CFE3-B24B-4664-A145-70BB52BAB581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407" name="Ovaal 1">
                  <a:extLst>
                    <a:ext uri="{FF2B5EF4-FFF2-40B4-BE49-F238E27FC236}">
                      <a16:creationId xmlns:a16="http://schemas.microsoft.com/office/drawing/2014/main" id="{F9B4FBF4-5F77-476E-B241-87F27D76672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8" name="Graphic 163" descr="Informatie">
                  <a:extLst>
                    <a:ext uri="{FF2B5EF4-FFF2-40B4-BE49-F238E27FC236}">
                      <a16:creationId xmlns:a16="http://schemas.microsoft.com/office/drawing/2014/main" id="{BB13F61A-B66E-4870-A73A-7064B1C2DBD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1" name="Groep 249">
                <a:extLst>
                  <a:ext uri="{FF2B5EF4-FFF2-40B4-BE49-F238E27FC236}">
                    <a16:creationId xmlns:a16="http://schemas.microsoft.com/office/drawing/2014/main" id="{B0BDBEC3-B184-400F-9F02-FF5267041C89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402" name="Inspireren">
                  <a:extLst>
                    <a:ext uri="{FF2B5EF4-FFF2-40B4-BE49-F238E27FC236}">
                      <a16:creationId xmlns:a16="http://schemas.microsoft.com/office/drawing/2014/main" id="{2CBD8757-8902-468A-8292-C48D529540C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04" name="Freeform 12">
                    <a:extLst>
                      <a:ext uri="{FF2B5EF4-FFF2-40B4-BE49-F238E27FC236}">
                        <a16:creationId xmlns:a16="http://schemas.microsoft.com/office/drawing/2014/main" id="{443F43E6-82D4-408B-8908-0A07F2A81D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405" name="Freeform 13">
                    <a:extLst>
                      <a:ext uri="{FF2B5EF4-FFF2-40B4-BE49-F238E27FC236}">
                        <a16:creationId xmlns:a16="http://schemas.microsoft.com/office/drawing/2014/main" id="{25A5032F-B729-4E13-AC97-EA42310D0B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406" name="Freeform 14">
                    <a:extLst>
                      <a:ext uri="{FF2B5EF4-FFF2-40B4-BE49-F238E27FC236}">
                        <a16:creationId xmlns:a16="http://schemas.microsoft.com/office/drawing/2014/main" id="{DB5CC5F5-DBEF-4BE0-AAFB-F7F0DFCE56F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403" name="Tekstvak 251">
                  <a:extLst>
                    <a:ext uri="{FF2B5EF4-FFF2-40B4-BE49-F238E27FC236}">
                      <a16:creationId xmlns:a16="http://schemas.microsoft.com/office/drawing/2014/main" id="{B5D0499C-14C8-4DFB-998D-F0B17B3E054B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72" name="Groep 276">
              <a:extLst>
                <a:ext uri="{FF2B5EF4-FFF2-40B4-BE49-F238E27FC236}">
                  <a16:creationId xmlns:a16="http://schemas.microsoft.com/office/drawing/2014/main" id="{49770E86-CCE7-4AAB-9438-E9FBC01E295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93" name="Groep 277">
                <a:extLst>
                  <a:ext uri="{FF2B5EF4-FFF2-40B4-BE49-F238E27FC236}">
                    <a16:creationId xmlns:a16="http://schemas.microsoft.com/office/drawing/2014/main" id="{96045D0F-7BF3-41C1-813E-B1E12DC83B9D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95" name="Vrije vorm: vorm 279">
                  <a:extLst>
                    <a:ext uri="{FF2B5EF4-FFF2-40B4-BE49-F238E27FC236}">
                      <a16:creationId xmlns:a16="http://schemas.microsoft.com/office/drawing/2014/main" id="{A70459C5-7CF2-415E-9748-DD48D2E312B0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96" name="Groep 280">
                  <a:extLst>
                    <a:ext uri="{FF2B5EF4-FFF2-40B4-BE49-F238E27FC236}">
                      <a16:creationId xmlns:a16="http://schemas.microsoft.com/office/drawing/2014/main" id="{BFF4B4EE-7408-4BFF-A2E3-8507C8EA4E1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97" name="Vrije vorm: vorm 281">
                    <a:extLst>
                      <a:ext uri="{FF2B5EF4-FFF2-40B4-BE49-F238E27FC236}">
                        <a16:creationId xmlns:a16="http://schemas.microsoft.com/office/drawing/2014/main" id="{6CFE5E15-AB9E-44DC-92A4-1EB52EF1A573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98" name="Vrije vorm: vorm 282">
                    <a:extLst>
                      <a:ext uri="{FF2B5EF4-FFF2-40B4-BE49-F238E27FC236}">
                        <a16:creationId xmlns:a16="http://schemas.microsoft.com/office/drawing/2014/main" id="{31F3D611-031C-4FA6-BB51-2F2D814B515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94" name="Tekstvak 278">
                <a:extLst>
                  <a:ext uri="{FF2B5EF4-FFF2-40B4-BE49-F238E27FC236}">
                    <a16:creationId xmlns:a16="http://schemas.microsoft.com/office/drawing/2014/main" id="{0C7D5599-27E2-4F24-8838-D70FEDF3D58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73" name="Groep 283">
              <a:extLst>
                <a:ext uri="{FF2B5EF4-FFF2-40B4-BE49-F238E27FC236}">
                  <a16:creationId xmlns:a16="http://schemas.microsoft.com/office/drawing/2014/main" id="{48402A7E-6C7A-44A8-8B07-FB6C617738A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77" name="Groep 284">
                <a:extLst>
                  <a:ext uri="{FF2B5EF4-FFF2-40B4-BE49-F238E27FC236}">
                    <a16:creationId xmlns:a16="http://schemas.microsoft.com/office/drawing/2014/main" id="{BD651D54-3FC1-4140-858D-2F962C08B0D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80" name="Groep 287">
                  <a:extLst>
                    <a:ext uri="{FF2B5EF4-FFF2-40B4-BE49-F238E27FC236}">
                      <a16:creationId xmlns:a16="http://schemas.microsoft.com/office/drawing/2014/main" id="{E688E86E-EFE4-429F-9C98-1BA9BF4E58E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7" name="Groep 294">
                    <a:extLst>
                      <a:ext uri="{FF2B5EF4-FFF2-40B4-BE49-F238E27FC236}">
                        <a16:creationId xmlns:a16="http://schemas.microsoft.com/office/drawing/2014/main" id="{60859A0B-CC92-4816-A1A1-6C8E77B93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90" name="Rechthoek 297">
                      <a:extLst>
                        <a:ext uri="{FF2B5EF4-FFF2-40B4-BE49-F238E27FC236}">
                          <a16:creationId xmlns:a16="http://schemas.microsoft.com/office/drawing/2014/main" id="{890890EB-05B6-43DC-AC88-9E38317D87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1" name="Rechthoek 298">
                      <a:extLst>
                        <a:ext uri="{FF2B5EF4-FFF2-40B4-BE49-F238E27FC236}">
                          <a16:creationId xmlns:a16="http://schemas.microsoft.com/office/drawing/2014/main" id="{CA17A1AE-BBB0-4DA6-B1BD-9696E5C90F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2" name="Ovaal 299">
                      <a:extLst>
                        <a:ext uri="{FF2B5EF4-FFF2-40B4-BE49-F238E27FC236}">
                          <a16:creationId xmlns:a16="http://schemas.microsoft.com/office/drawing/2014/main" id="{06379FCF-8F11-45A3-95AE-5069FE0FEA7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88" name="Afbeelding 295">
                    <a:extLst>
                      <a:ext uri="{FF2B5EF4-FFF2-40B4-BE49-F238E27FC236}">
                        <a16:creationId xmlns:a16="http://schemas.microsoft.com/office/drawing/2014/main" id="{B1069464-198A-4486-82BF-B6161F9E0E2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89" name="Afbeelding 296">
                    <a:extLst>
                      <a:ext uri="{FF2B5EF4-FFF2-40B4-BE49-F238E27FC236}">
                        <a16:creationId xmlns:a16="http://schemas.microsoft.com/office/drawing/2014/main" id="{3E19B177-B8C6-460B-A10D-69A909E11D3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1" name="Groep 288">
                  <a:extLst>
                    <a:ext uri="{FF2B5EF4-FFF2-40B4-BE49-F238E27FC236}">
                      <a16:creationId xmlns:a16="http://schemas.microsoft.com/office/drawing/2014/main" id="{7D50CFA1-999D-4A1D-B459-56A7A5B609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5" name="Rechthoek 292">
                    <a:extLst>
                      <a:ext uri="{FF2B5EF4-FFF2-40B4-BE49-F238E27FC236}">
                        <a16:creationId xmlns:a16="http://schemas.microsoft.com/office/drawing/2014/main" id="{E160196D-1B99-4456-9836-2F85B655A8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6" name="Rechthoek 293">
                    <a:extLst>
                      <a:ext uri="{FF2B5EF4-FFF2-40B4-BE49-F238E27FC236}">
                        <a16:creationId xmlns:a16="http://schemas.microsoft.com/office/drawing/2014/main" id="{0A997535-9966-4901-967D-761C318D66D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82" name="Groep 289">
                  <a:extLst>
                    <a:ext uri="{FF2B5EF4-FFF2-40B4-BE49-F238E27FC236}">
                      <a16:creationId xmlns:a16="http://schemas.microsoft.com/office/drawing/2014/main" id="{04333224-2E59-4E35-8547-4FB7E1AFB30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3" name="Rechthoek 290">
                    <a:extLst>
                      <a:ext uri="{FF2B5EF4-FFF2-40B4-BE49-F238E27FC236}">
                        <a16:creationId xmlns:a16="http://schemas.microsoft.com/office/drawing/2014/main" id="{4EDD065C-24D8-4F79-B908-C644F547D7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4" name="Rechthoek 291">
                    <a:extLst>
                      <a:ext uri="{FF2B5EF4-FFF2-40B4-BE49-F238E27FC236}">
                        <a16:creationId xmlns:a16="http://schemas.microsoft.com/office/drawing/2014/main" id="{A2F60FD6-EE51-4AE8-8635-2AACFF8C0CD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78" name="Rechthoek 285">
                <a:extLst>
                  <a:ext uri="{FF2B5EF4-FFF2-40B4-BE49-F238E27FC236}">
                    <a16:creationId xmlns:a16="http://schemas.microsoft.com/office/drawing/2014/main" id="{75876D7F-0447-4E4C-BCD5-B9F6FA33B2C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79" name="Gelijkbenige driehoek 286">
                <a:extLst>
                  <a:ext uri="{FF2B5EF4-FFF2-40B4-BE49-F238E27FC236}">
                    <a16:creationId xmlns:a16="http://schemas.microsoft.com/office/drawing/2014/main" id="{63DA6C8A-3A6E-4A01-9CA2-2F37401858F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4" name="Ovaal 300">
              <a:extLst>
                <a:ext uri="{FF2B5EF4-FFF2-40B4-BE49-F238E27FC236}">
                  <a16:creationId xmlns:a16="http://schemas.microsoft.com/office/drawing/2014/main" id="{ACE42EEC-7009-4408-AA99-4F4A245C781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75" name="Rechthoek 301">
              <a:extLst>
                <a:ext uri="{FF2B5EF4-FFF2-40B4-BE49-F238E27FC236}">
                  <a16:creationId xmlns:a16="http://schemas.microsoft.com/office/drawing/2014/main" id="{6A09E6D3-E875-4F89-B864-94A360F16E6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6" name="Rechthoek 302">
              <a:extLst>
                <a:ext uri="{FF2B5EF4-FFF2-40B4-BE49-F238E27FC236}">
                  <a16:creationId xmlns:a16="http://schemas.microsoft.com/office/drawing/2014/main" id="{E4BD261B-62F8-4AEB-AC4F-AAE8A837151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30B62A9-C56C-44AB-8D81-10533F7603F0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87" name="Rechthoek 201">
              <a:extLst>
                <a:ext uri="{FF2B5EF4-FFF2-40B4-BE49-F238E27FC236}">
                  <a16:creationId xmlns:a16="http://schemas.microsoft.com/office/drawing/2014/main" id="{9CDA625E-5350-44C2-BA5A-40E1F430F37A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88" name="Ovaal 268">
              <a:extLst>
                <a:ext uri="{FF2B5EF4-FFF2-40B4-BE49-F238E27FC236}">
                  <a16:creationId xmlns:a16="http://schemas.microsoft.com/office/drawing/2014/main" id="{9A70FCF3-FC42-4B18-B8EB-ABC515A275ED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1" name="Ovaal 270">
              <a:extLst>
                <a:ext uri="{FF2B5EF4-FFF2-40B4-BE49-F238E27FC236}">
                  <a16:creationId xmlns:a16="http://schemas.microsoft.com/office/drawing/2014/main" id="{BA801088-810E-4F21-96B0-7D64C5BDBBAB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2" name="Rechthoek 272">
              <a:extLst>
                <a:ext uri="{FF2B5EF4-FFF2-40B4-BE49-F238E27FC236}">
                  <a16:creationId xmlns:a16="http://schemas.microsoft.com/office/drawing/2014/main" id="{3C082A3C-144D-4512-A022-71433618F3C1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35" name="Ovaal 274">
              <a:extLst>
                <a:ext uri="{FF2B5EF4-FFF2-40B4-BE49-F238E27FC236}">
                  <a16:creationId xmlns:a16="http://schemas.microsoft.com/office/drawing/2014/main" id="{D071818C-9E74-4DB5-8651-389BE0551CD9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6" name="Ovaal 275">
              <a:extLst>
                <a:ext uri="{FF2B5EF4-FFF2-40B4-BE49-F238E27FC236}">
                  <a16:creationId xmlns:a16="http://schemas.microsoft.com/office/drawing/2014/main" id="{915CCB4E-BE0F-433A-BD94-3C38674D1A60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7" name="Rechthoek 276">
              <a:extLst>
                <a:ext uri="{FF2B5EF4-FFF2-40B4-BE49-F238E27FC236}">
                  <a16:creationId xmlns:a16="http://schemas.microsoft.com/office/drawing/2014/main" id="{1941B187-1218-4B0C-9B09-110BEC2F71A3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38" name="Ovaal 277">
              <a:extLst>
                <a:ext uri="{FF2B5EF4-FFF2-40B4-BE49-F238E27FC236}">
                  <a16:creationId xmlns:a16="http://schemas.microsoft.com/office/drawing/2014/main" id="{9B32FD36-849D-4169-BBC7-E85EC63CA247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9" name="Rechthoek 278">
              <a:extLst>
                <a:ext uri="{FF2B5EF4-FFF2-40B4-BE49-F238E27FC236}">
                  <a16:creationId xmlns:a16="http://schemas.microsoft.com/office/drawing/2014/main" id="{67B1AA2B-3A02-4F58-A164-21090FD65CB5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0" name="Ovaal 279">
              <a:extLst>
                <a:ext uri="{FF2B5EF4-FFF2-40B4-BE49-F238E27FC236}">
                  <a16:creationId xmlns:a16="http://schemas.microsoft.com/office/drawing/2014/main" id="{B87093A2-A197-4EBC-9B85-1DDBCC189E3C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1" name="Rechthoek 280">
              <a:extLst>
                <a:ext uri="{FF2B5EF4-FFF2-40B4-BE49-F238E27FC236}">
                  <a16:creationId xmlns:a16="http://schemas.microsoft.com/office/drawing/2014/main" id="{DA1CEB35-D3A5-4E50-87C2-D49B677F8710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42" name="Ovaal 281">
              <a:extLst>
                <a:ext uri="{FF2B5EF4-FFF2-40B4-BE49-F238E27FC236}">
                  <a16:creationId xmlns:a16="http://schemas.microsoft.com/office/drawing/2014/main" id="{06B11D6C-A140-4F5F-8866-B4B51C0E2B35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3" name="Rechthoek 282">
              <a:extLst>
                <a:ext uri="{FF2B5EF4-FFF2-40B4-BE49-F238E27FC236}">
                  <a16:creationId xmlns:a16="http://schemas.microsoft.com/office/drawing/2014/main" id="{C607FCA3-4494-4832-A5DF-04572496B3DE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44" name="Ovaal 283">
              <a:extLst>
                <a:ext uri="{FF2B5EF4-FFF2-40B4-BE49-F238E27FC236}">
                  <a16:creationId xmlns:a16="http://schemas.microsoft.com/office/drawing/2014/main" id="{1F6E725F-76DE-4AD0-8C6B-4F4D477C2ED4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6" name="Ovaal 285">
              <a:extLst>
                <a:ext uri="{FF2B5EF4-FFF2-40B4-BE49-F238E27FC236}">
                  <a16:creationId xmlns:a16="http://schemas.microsoft.com/office/drawing/2014/main" id="{F209D0A9-DFB5-44C5-A97D-51BD9D7FC11B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47" name="VOORBEELD">
              <a:extLst>
                <a:ext uri="{FF2B5EF4-FFF2-40B4-BE49-F238E27FC236}">
                  <a16:creationId xmlns:a16="http://schemas.microsoft.com/office/drawing/2014/main" id="{21E277AB-9CE0-4830-9FC1-001515CA4C80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61" name="Rechthoek 291">
                <a:extLst>
                  <a:ext uri="{FF2B5EF4-FFF2-40B4-BE49-F238E27FC236}">
                    <a16:creationId xmlns:a16="http://schemas.microsoft.com/office/drawing/2014/main" id="{0AB1D740-4FDC-4366-AF72-640BD44E10A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62" name="Rechthoek 292">
                <a:extLst>
                  <a:ext uri="{FF2B5EF4-FFF2-40B4-BE49-F238E27FC236}">
                    <a16:creationId xmlns:a16="http://schemas.microsoft.com/office/drawing/2014/main" id="{AE973B12-A33B-42BA-A1CB-E3672E047D9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3" name="Groep 293">
                <a:extLst>
                  <a:ext uri="{FF2B5EF4-FFF2-40B4-BE49-F238E27FC236}">
                    <a16:creationId xmlns:a16="http://schemas.microsoft.com/office/drawing/2014/main" id="{22C98B6C-3B94-4CB2-B0ED-0514C5107C0C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96" name="Groep 331">
                  <a:extLst>
                    <a:ext uri="{FF2B5EF4-FFF2-40B4-BE49-F238E27FC236}">
                      <a16:creationId xmlns:a16="http://schemas.microsoft.com/office/drawing/2014/main" id="{429405B9-8A1B-4F48-AA89-2F4E881928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8" name="Rechte verbindingslijn 333">
                    <a:extLst>
                      <a:ext uri="{FF2B5EF4-FFF2-40B4-BE49-F238E27FC236}">
                        <a16:creationId xmlns:a16="http://schemas.microsoft.com/office/drawing/2014/main" id="{212243F8-9EE7-49A4-97FF-21FE6AF91D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9" name="Rechte verbindingslijn 334">
                    <a:extLst>
                      <a:ext uri="{FF2B5EF4-FFF2-40B4-BE49-F238E27FC236}">
                        <a16:creationId xmlns:a16="http://schemas.microsoft.com/office/drawing/2014/main" id="{C6ABF923-5A92-4E59-81A2-6EAC7D427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0" name="Rechte verbindingslijn 335">
                    <a:extLst>
                      <a:ext uri="{FF2B5EF4-FFF2-40B4-BE49-F238E27FC236}">
                        <a16:creationId xmlns:a16="http://schemas.microsoft.com/office/drawing/2014/main" id="{543E1BEF-CCF5-4B8B-9B3E-99130781E4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1" name="Rechte verbindingslijn 336">
                    <a:extLst>
                      <a:ext uri="{FF2B5EF4-FFF2-40B4-BE49-F238E27FC236}">
                        <a16:creationId xmlns:a16="http://schemas.microsoft.com/office/drawing/2014/main" id="{B5807D1E-CBBE-4D51-9E53-D080FD3DBF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Rechte verbindingslijn 337">
                    <a:extLst>
                      <a:ext uri="{FF2B5EF4-FFF2-40B4-BE49-F238E27FC236}">
                        <a16:creationId xmlns:a16="http://schemas.microsoft.com/office/drawing/2014/main" id="{63F73308-5F80-4356-89F4-CF3C19009B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7" name="Pijl: rechts 332">
                  <a:extLst>
                    <a:ext uri="{FF2B5EF4-FFF2-40B4-BE49-F238E27FC236}">
                      <a16:creationId xmlns:a16="http://schemas.microsoft.com/office/drawing/2014/main" id="{202349DD-F845-48DD-A288-A3BBE21DB94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4" name="Groep 301">
                <a:extLst>
                  <a:ext uri="{FF2B5EF4-FFF2-40B4-BE49-F238E27FC236}">
                    <a16:creationId xmlns:a16="http://schemas.microsoft.com/office/drawing/2014/main" id="{3D660CD1-934F-4A1D-A32D-F4F3EBF8A04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89" name="Groep 324">
                  <a:extLst>
                    <a:ext uri="{FF2B5EF4-FFF2-40B4-BE49-F238E27FC236}">
                      <a16:creationId xmlns:a16="http://schemas.microsoft.com/office/drawing/2014/main" id="{DD894270-518F-437F-A3ED-6CC96A7A694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91" name="Rechte verbindingslijn 326">
                    <a:extLst>
                      <a:ext uri="{FF2B5EF4-FFF2-40B4-BE49-F238E27FC236}">
                        <a16:creationId xmlns:a16="http://schemas.microsoft.com/office/drawing/2014/main" id="{C8B4BE1D-2F83-4AE6-B480-EE78FB5620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2" name="Rechte verbindingslijn 327">
                    <a:extLst>
                      <a:ext uri="{FF2B5EF4-FFF2-40B4-BE49-F238E27FC236}">
                        <a16:creationId xmlns:a16="http://schemas.microsoft.com/office/drawing/2014/main" id="{BD35F162-7AF2-4339-AA98-DF6BC495CA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3" name="Rechte verbindingslijn 328">
                    <a:extLst>
                      <a:ext uri="{FF2B5EF4-FFF2-40B4-BE49-F238E27FC236}">
                        <a16:creationId xmlns:a16="http://schemas.microsoft.com/office/drawing/2014/main" id="{F481459D-A489-45B2-8362-EEE633F6FE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4" name="Rechte verbindingslijn 329">
                    <a:extLst>
                      <a:ext uri="{FF2B5EF4-FFF2-40B4-BE49-F238E27FC236}">
                        <a16:creationId xmlns:a16="http://schemas.microsoft.com/office/drawing/2014/main" id="{DE877019-0C35-41AE-A028-A1FA251D64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330">
                    <a:extLst>
                      <a:ext uri="{FF2B5EF4-FFF2-40B4-BE49-F238E27FC236}">
                        <a16:creationId xmlns:a16="http://schemas.microsoft.com/office/drawing/2014/main" id="{ACB14228-B410-4D6F-B99A-B649448229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0" name="Pijl: rechts 325">
                  <a:extLst>
                    <a:ext uri="{FF2B5EF4-FFF2-40B4-BE49-F238E27FC236}">
                      <a16:creationId xmlns:a16="http://schemas.microsoft.com/office/drawing/2014/main" id="{5D7B49DE-484A-4CAC-8601-4A279CAA3CD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65" name="Rechte verbindingslijn 302">
                <a:extLst>
                  <a:ext uri="{FF2B5EF4-FFF2-40B4-BE49-F238E27FC236}">
                    <a16:creationId xmlns:a16="http://schemas.microsoft.com/office/drawing/2014/main" id="{B60A7B79-76FE-401A-998A-0CC9E20DC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6" name="Rechte verbindingslijn 303">
                <a:extLst>
                  <a:ext uri="{FF2B5EF4-FFF2-40B4-BE49-F238E27FC236}">
                    <a16:creationId xmlns:a16="http://schemas.microsoft.com/office/drawing/2014/main" id="{ED93D1EB-590C-46FF-970A-DA5B9F7670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69" name="Rechthoek 304">
                <a:extLst>
                  <a:ext uri="{FF2B5EF4-FFF2-40B4-BE49-F238E27FC236}">
                    <a16:creationId xmlns:a16="http://schemas.microsoft.com/office/drawing/2014/main" id="{AF10E55A-A09E-4079-ACCB-EB228DF389E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70" name="Rechthoek 305">
                <a:extLst>
                  <a:ext uri="{FF2B5EF4-FFF2-40B4-BE49-F238E27FC236}">
                    <a16:creationId xmlns:a16="http://schemas.microsoft.com/office/drawing/2014/main" id="{C3029489-6798-4AB9-99EE-13470FA862B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71" name="Groep 306">
                <a:extLst>
                  <a:ext uri="{FF2B5EF4-FFF2-40B4-BE49-F238E27FC236}">
                    <a16:creationId xmlns:a16="http://schemas.microsoft.com/office/drawing/2014/main" id="{2E24B1CF-0C52-4DA5-AC75-8194CC9DE80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81" name="Rechthoek 316">
                  <a:extLst>
                    <a:ext uri="{FF2B5EF4-FFF2-40B4-BE49-F238E27FC236}">
                      <a16:creationId xmlns:a16="http://schemas.microsoft.com/office/drawing/2014/main" id="{D40A9D8B-7997-4DE4-8645-321DD72B851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82" name="Groep 317">
                  <a:extLst>
                    <a:ext uri="{FF2B5EF4-FFF2-40B4-BE49-F238E27FC236}">
                      <a16:creationId xmlns:a16="http://schemas.microsoft.com/office/drawing/2014/main" id="{E204B582-C974-4333-9919-7604C8537D7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84" name="Rechte verbindingslijn 319">
                    <a:extLst>
                      <a:ext uri="{FF2B5EF4-FFF2-40B4-BE49-F238E27FC236}">
                        <a16:creationId xmlns:a16="http://schemas.microsoft.com/office/drawing/2014/main" id="{24EBCD85-E63D-4BF0-8B06-C84BCCDD3F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320">
                    <a:extLst>
                      <a:ext uri="{FF2B5EF4-FFF2-40B4-BE49-F238E27FC236}">
                        <a16:creationId xmlns:a16="http://schemas.microsoft.com/office/drawing/2014/main" id="{8BACAC5A-6C63-4CB7-A1B3-E0C735F7BF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321">
                    <a:extLst>
                      <a:ext uri="{FF2B5EF4-FFF2-40B4-BE49-F238E27FC236}">
                        <a16:creationId xmlns:a16="http://schemas.microsoft.com/office/drawing/2014/main" id="{97008A2C-49E5-4A3B-905D-871B288A96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322">
                    <a:extLst>
                      <a:ext uri="{FF2B5EF4-FFF2-40B4-BE49-F238E27FC236}">
                        <a16:creationId xmlns:a16="http://schemas.microsoft.com/office/drawing/2014/main" id="{8CFB0678-11F3-4C1B-AD3A-52456C057F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323">
                    <a:extLst>
                      <a:ext uri="{FF2B5EF4-FFF2-40B4-BE49-F238E27FC236}">
                        <a16:creationId xmlns:a16="http://schemas.microsoft.com/office/drawing/2014/main" id="{E10F4E3D-A72C-4A3F-ABB4-36341C0766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3" name="Pijl: rechts 318">
                  <a:extLst>
                    <a:ext uri="{FF2B5EF4-FFF2-40B4-BE49-F238E27FC236}">
                      <a16:creationId xmlns:a16="http://schemas.microsoft.com/office/drawing/2014/main" id="{31889812-E362-46F0-906F-C67F6DA3D07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2" name="Groep 307">
                <a:extLst>
                  <a:ext uri="{FF2B5EF4-FFF2-40B4-BE49-F238E27FC236}">
                    <a16:creationId xmlns:a16="http://schemas.microsoft.com/office/drawing/2014/main" id="{DBE254A1-B0CE-4980-83D4-2849E390B3E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73" name="Rechthoek 308">
                  <a:extLst>
                    <a:ext uri="{FF2B5EF4-FFF2-40B4-BE49-F238E27FC236}">
                      <a16:creationId xmlns:a16="http://schemas.microsoft.com/office/drawing/2014/main" id="{B691CA67-8097-4B35-AC2B-7CE271178B5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4" name="Groep 309">
                  <a:extLst>
                    <a:ext uri="{FF2B5EF4-FFF2-40B4-BE49-F238E27FC236}">
                      <a16:creationId xmlns:a16="http://schemas.microsoft.com/office/drawing/2014/main" id="{FBCCA1DC-22B3-4759-9EEE-42706954141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6" name="Rechte verbindingslijn 311">
                    <a:extLst>
                      <a:ext uri="{FF2B5EF4-FFF2-40B4-BE49-F238E27FC236}">
                        <a16:creationId xmlns:a16="http://schemas.microsoft.com/office/drawing/2014/main" id="{EED25C95-247C-4B14-ACB9-41BF1D1132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312">
                    <a:extLst>
                      <a:ext uri="{FF2B5EF4-FFF2-40B4-BE49-F238E27FC236}">
                        <a16:creationId xmlns:a16="http://schemas.microsoft.com/office/drawing/2014/main" id="{3557DC85-ED0B-43FF-873B-09D2596B24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313">
                    <a:extLst>
                      <a:ext uri="{FF2B5EF4-FFF2-40B4-BE49-F238E27FC236}">
                        <a16:creationId xmlns:a16="http://schemas.microsoft.com/office/drawing/2014/main" id="{86E2FFFF-A9C7-4123-B763-CADDB5D5AA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314">
                    <a:extLst>
                      <a:ext uri="{FF2B5EF4-FFF2-40B4-BE49-F238E27FC236}">
                        <a16:creationId xmlns:a16="http://schemas.microsoft.com/office/drawing/2014/main" id="{44348B9E-949F-4C7C-88DE-4250CA1732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315">
                    <a:extLst>
                      <a:ext uri="{FF2B5EF4-FFF2-40B4-BE49-F238E27FC236}">
                        <a16:creationId xmlns:a16="http://schemas.microsoft.com/office/drawing/2014/main" id="{F7E1DBAC-EEAA-42FF-8547-0171319381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5" name="Pijl: rechts 310">
                  <a:extLst>
                    <a:ext uri="{FF2B5EF4-FFF2-40B4-BE49-F238E27FC236}">
                      <a16:creationId xmlns:a16="http://schemas.microsoft.com/office/drawing/2014/main" id="{BDD2E16E-C60A-4B23-A9BD-7D378FBD06A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49" name="Rechthoek 289">
              <a:extLst>
                <a:ext uri="{FF2B5EF4-FFF2-40B4-BE49-F238E27FC236}">
                  <a16:creationId xmlns:a16="http://schemas.microsoft.com/office/drawing/2014/main" id="{49884A9C-C272-4D7E-BBFC-F89507654B62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50" name="Rechthoek 290">
              <a:extLst>
                <a:ext uri="{FF2B5EF4-FFF2-40B4-BE49-F238E27FC236}">
                  <a16:creationId xmlns:a16="http://schemas.microsoft.com/office/drawing/2014/main" id="{A3DC5D55-4699-4F62-AB16-564E81E108D5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51" name="Rechthoek 277">
              <a:extLst>
                <a:ext uri="{FF2B5EF4-FFF2-40B4-BE49-F238E27FC236}">
                  <a16:creationId xmlns:a16="http://schemas.microsoft.com/office/drawing/2014/main" id="{2E7B2A62-267B-41C0-9A7E-B4EB8B9460AB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52" name="ICOON_info">
              <a:extLst>
                <a:ext uri="{FF2B5EF4-FFF2-40B4-BE49-F238E27FC236}">
                  <a16:creationId xmlns:a16="http://schemas.microsoft.com/office/drawing/2014/main" id="{B6B7B218-3836-4616-94F8-AAFACC3C38A2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59" name="Ovaal 378">
                <a:extLst>
                  <a:ext uri="{FF2B5EF4-FFF2-40B4-BE49-F238E27FC236}">
                    <a16:creationId xmlns:a16="http://schemas.microsoft.com/office/drawing/2014/main" id="{5932492C-3160-4260-8A63-B8118D407BD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Graphic 163" descr="Informatie">
                <a:extLst>
                  <a:ext uri="{FF2B5EF4-FFF2-40B4-BE49-F238E27FC236}">
                    <a16:creationId xmlns:a16="http://schemas.microsoft.com/office/drawing/2014/main" id="{93CB8C5E-FCC3-49A7-BBF6-660771D15BE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3" name="Groep 280">
              <a:extLst>
                <a:ext uri="{FF2B5EF4-FFF2-40B4-BE49-F238E27FC236}">
                  <a16:creationId xmlns:a16="http://schemas.microsoft.com/office/drawing/2014/main" id="{EEC56B8E-6EF3-4BD8-8F7D-CE290931A2F2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54" name="Inspireren">
                <a:extLst>
                  <a:ext uri="{FF2B5EF4-FFF2-40B4-BE49-F238E27FC236}">
                    <a16:creationId xmlns:a16="http://schemas.microsoft.com/office/drawing/2014/main" id="{6BB5D506-A872-4FE5-8DB6-2CD39CE211F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56" name="Freeform 12">
                  <a:extLst>
                    <a:ext uri="{FF2B5EF4-FFF2-40B4-BE49-F238E27FC236}">
                      <a16:creationId xmlns:a16="http://schemas.microsoft.com/office/drawing/2014/main" id="{67DAA8EB-DBC4-4C67-A5AD-EFB8B7603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7" name="Freeform 13">
                  <a:extLst>
                    <a:ext uri="{FF2B5EF4-FFF2-40B4-BE49-F238E27FC236}">
                      <a16:creationId xmlns:a16="http://schemas.microsoft.com/office/drawing/2014/main" id="{7ABC360A-FD32-44A2-858D-E2BCB80BE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8" name="Freeform 14">
                  <a:extLst>
                    <a:ext uri="{FF2B5EF4-FFF2-40B4-BE49-F238E27FC236}">
                      <a16:creationId xmlns:a16="http://schemas.microsoft.com/office/drawing/2014/main" id="{30C0D84B-9D72-4575-9DE3-6E1E22A916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55" name="Tekstvak 282">
                <a:extLst>
                  <a:ext uri="{FF2B5EF4-FFF2-40B4-BE49-F238E27FC236}">
                    <a16:creationId xmlns:a16="http://schemas.microsoft.com/office/drawing/2014/main" id="{06488595-2CA5-4678-B31E-6DF2078D401C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83" name="Tijdelijke aanduiding voor afbeelding 8">
            <a:extLst>
              <a:ext uri="{FF2B5EF4-FFF2-40B4-BE49-F238E27FC236}">
                <a16:creationId xmlns:a16="http://schemas.microsoft.com/office/drawing/2014/main" id="{20397FAC-F14D-4B68-A784-919F4A74D6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9035" y="1631294"/>
            <a:ext cx="1320257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geplaatst voor verdere informatie.</a:t>
            </a:r>
          </a:p>
        </p:txBody>
      </p:sp>
      <p:sp>
        <p:nvSpPr>
          <p:cNvPr id="184" name="Tijdelijke aanduiding voor verticale tekst 2">
            <a:extLst>
              <a:ext uri="{FF2B5EF4-FFF2-40B4-BE49-F238E27FC236}">
                <a16:creationId xmlns:a16="http://schemas.microsoft.com/office/drawing/2014/main" id="{88AE7DF3-FFC4-4CA3-98A2-24D6BF6F63E8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09241" y="1631294"/>
            <a:ext cx="160283" cy="1370785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5" name="Tijdelijke aanduiding voor verticale tekst 2">
            <a:extLst>
              <a:ext uri="{FF2B5EF4-FFF2-40B4-BE49-F238E27FC236}">
                <a16:creationId xmlns:a16="http://schemas.microsoft.com/office/drawing/2014/main" id="{63C073B7-12C0-4D65-8F1E-07AD050B4C3A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82317" y="1631294"/>
            <a:ext cx="226925" cy="1370549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E4D462A-C4F1-4AD4-96B3-FDC7FC138CE0}"/>
              </a:ext>
            </a:extLst>
          </p:cNvPr>
          <p:cNvGrpSpPr/>
          <p:nvPr userDrawn="1"/>
        </p:nvGrpSpPr>
        <p:grpSpPr>
          <a:xfrm>
            <a:off x="2242537" y="2254290"/>
            <a:ext cx="347234" cy="347234"/>
            <a:chOff x="6101022" y="2606505"/>
            <a:chExt cx="462978" cy="462978"/>
          </a:xfrm>
        </p:grpSpPr>
        <p:sp>
          <p:nvSpPr>
            <p:cNvPr id="192" name="Ovaal 49">
              <a:extLst>
                <a:ext uri="{FF2B5EF4-FFF2-40B4-BE49-F238E27FC236}">
                  <a16:creationId xmlns:a16="http://schemas.microsoft.com/office/drawing/2014/main" id="{BF5A745C-8F6F-4194-A118-4086CB9E54AD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031F808-9E8E-4F2F-A61A-6FFF8347702E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194" name="Graphic 25">
                <a:extLst>
                  <a:ext uri="{FF2B5EF4-FFF2-40B4-BE49-F238E27FC236}">
                    <a16:creationId xmlns:a16="http://schemas.microsoft.com/office/drawing/2014/main" id="{ABC9DF62-B191-45D0-8BDE-5EE6BBC0F8BD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5" name="Graphic 25">
                <a:extLst>
                  <a:ext uri="{FF2B5EF4-FFF2-40B4-BE49-F238E27FC236}">
                    <a16:creationId xmlns:a16="http://schemas.microsoft.com/office/drawing/2014/main" id="{631FF6C5-4F85-42A3-B74B-62D37AA41B44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6" name="Graphic 25">
                <a:extLst>
                  <a:ext uri="{FF2B5EF4-FFF2-40B4-BE49-F238E27FC236}">
                    <a16:creationId xmlns:a16="http://schemas.microsoft.com/office/drawing/2014/main" id="{1B2309BB-509F-424E-8BBF-4C97C1650EA1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7" name="Graphic 25">
                <a:extLst>
                  <a:ext uri="{FF2B5EF4-FFF2-40B4-BE49-F238E27FC236}">
                    <a16:creationId xmlns:a16="http://schemas.microsoft.com/office/drawing/2014/main" id="{60DF5923-06EF-4880-B992-71252D7B6DE9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98" name="Graphic 25">
                <a:extLst>
                  <a:ext uri="{FF2B5EF4-FFF2-40B4-BE49-F238E27FC236}">
                    <a16:creationId xmlns:a16="http://schemas.microsoft.com/office/drawing/2014/main" id="{5DF7D3D4-886E-4302-BB17-3455D30E9247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C9F448B0-324A-4D3A-9D83-4C37AC666F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6251" y="3271461"/>
            <a:ext cx="4084908" cy="785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C31930D0-564E-456F-AFBA-E0E875D842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46682" y="1631294"/>
            <a:ext cx="2325318" cy="327592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800" kern="0" dirty="0" smtClean="0">
                <a:solidFill>
                  <a:schemeClr val="accent1"/>
                </a:solidFill>
                <a:latin typeface="+mj-lt"/>
                <a:ea typeface="Lato Black"/>
                <a:cs typeface="Lato Black"/>
              </a:defRPr>
            </a:lvl1pPr>
          </a:lstStyle>
          <a:p>
            <a:pPr lvl="0" defTabSz="309563"/>
            <a:r>
              <a:rPr lang="en-US"/>
              <a:t>Naam</a:t>
            </a: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AEE108E-2916-4BDB-8D10-9B3DCC9462C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46682" y="1964315"/>
            <a:ext cx="2325318" cy="23633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05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 err="1"/>
              <a:t>Functie</a:t>
            </a:r>
            <a:endParaRPr lang="en-US"/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8D5DE4F2-33E6-4F2D-AACD-E3C9955E94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19947" y="2286188"/>
            <a:ext cx="1841212" cy="3678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/>
              <a:t>dummyemail@gmail.com</a:t>
            </a:r>
          </a:p>
          <a:p>
            <a:pPr lvl="0" defTabSz="685800"/>
            <a:r>
              <a:rPr lang="en-US"/>
              <a:t>+31(0)30 2320 826</a:t>
            </a:r>
          </a:p>
        </p:txBody>
      </p:sp>
      <p:sp>
        <p:nvSpPr>
          <p:cNvPr id="203" name="Tijdelijke aanduiding voor afbeelding 8">
            <a:extLst>
              <a:ext uri="{FF2B5EF4-FFF2-40B4-BE49-F238E27FC236}">
                <a16:creationId xmlns:a16="http://schemas.microsoft.com/office/drawing/2014/main" id="{24F12BB8-A7E0-4A86-B7EC-F40C61C54905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911015" y="1631294"/>
            <a:ext cx="1320257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geplaatst voor verdere informatie.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D88F40A9-F4A9-49A3-A1D3-CBCCD6EC7954}"/>
              </a:ext>
            </a:extLst>
          </p:cNvPr>
          <p:cNvSpPr>
            <a:spLocks noGrp="1"/>
          </p:cNvSpPr>
          <p:nvPr>
            <p:ph type="body" orient="vert" idx="51" hasCustomPrompt="1"/>
          </p:nvPr>
        </p:nvSpPr>
        <p:spPr>
          <a:xfrm>
            <a:off x="4911221" y="1631294"/>
            <a:ext cx="160283" cy="1370785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AD7E7AEB-AC25-48C4-9969-8E74AD6218B2}"/>
              </a:ext>
            </a:extLst>
          </p:cNvPr>
          <p:cNvSpPr>
            <a:spLocks noGrp="1"/>
          </p:cNvSpPr>
          <p:nvPr>
            <p:ph type="body" orient="vert" idx="52" hasCustomPrompt="1"/>
          </p:nvPr>
        </p:nvSpPr>
        <p:spPr>
          <a:xfrm>
            <a:off x="4684297" y="1631294"/>
            <a:ext cx="226925" cy="1370549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62018C1-3CB3-439C-BFB6-0EBA021D6DE5}"/>
              </a:ext>
            </a:extLst>
          </p:cNvPr>
          <p:cNvGrpSpPr/>
          <p:nvPr userDrawn="1"/>
        </p:nvGrpSpPr>
        <p:grpSpPr>
          <a:xfrm>
            <a:off x="6444517" y="2254290"/>
            <a:ext cx="347234" cy="347234"/>
            <a:chOff x="6101022" y="2606505"/>
            <a:chExt cx="462978" cy="462978"/>
          </a:xfrm>
        </p:grpSpPr>
        <p:sp>
          <p:nvSpPr>
            <p:cNvPr id="207" name="Ovaal 49">
              <a:extLst>
                <a:ext uri="{FF2B5EF4-FFF2-40B4-BE49-F238E27FC236}">
                  <a16:creationId xmlns:a16="http://schemas.microsoft.com/office/drawing/2014/main" id="{96E3DDB8-A935-4AEE-A733-34A1F7D77E99}"/>
                </a:ext>
              </a:extLst>
            </p:cNvPr>
            <p:cNvSpPr/>
            <p:nvPr userDrawn="1"/>
          </p:nvSpPr>
          <p:spPr>
            <a:xfrm>
              <a:off x="6101022" y="2606505"/>
              <a:ext cx="462978" cy="46297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BBAF0E20-D7BE-4F6B-A0FD-0AF69C8923B3}"/>
                </a:ext>
              </a:extLst>
            </p:cNvPr>
            <p:cNvGrpSpPr/>
            <p:nvPr userDrawn="1"/>
          </p:nvGrpSpPr>
          <p:grpSpPr>
            <a:xfrm>
              <a:off x="6222652" y="2691274"/>
              <a:ext cx="215307" cy="297844"/>
              <a:chOff x="6222652" y="2691274"/>
              <a:chExt cx="215307" cy="297844"/>
            </a:xfrm>
          </p:grpSpPr>
          <p:sp>
            <p:nvSpPr>
              <p:cNvPr id="209" name="Graphic 25">
                <a:extLst>
                  <a:ext uri="{FF2B5EF4-FFF2-40B4-BE49-F238E27FC236}">
                    <a16:creationId xmlns:a16="http://schemas.microsoft.com/office/drawing/2014/main" id="{518CD49C-4DA5-4194-9970-7ACE18040D7F}"/>
                  </a:ext>
                </a:extLst>
              </p:cNvPr>
              <p:cNvSpPr/>
              <p:nvPr/>
            </p:nvSpPr>
            <p:spPr>
              <a:xfrm>
                <a:off x="6222652" y="2691274"/>
                <a:ext cx="215307" cy="215307"/>
              </a:xfrm>
              <a:custGeom>
                <a:avLst/>
                <a:gdLst>
                  <a:gd name="connsiteX0" fmla="*/ 248698 w 497395"/>
                  <a:gd name="connsiteY0" fmla="*/ 497396 h 497395"/>
                  <a:gd name="connsiteX1" fmla="*/ 0 w 497395"/>
                  <a:gd name="connsiteY1" fmla="*/ 248698 h 497395"/>
                  <a:gd name="connsiteX2" fmla="*/ 248698 w 497395"/>
                  <a:gd name="connsiteY2" fmla="*/ 0 h 497395"/>
                  <a:gd name="connsiteX3" fmla="*/ 497396 w 497395"/>
                  <a:gd name="connsiteY3" fmla="*/ 248698 h 497395"/>
                  <a:gd name="connsiteX4" fmla="*/ 248698 w 497395"/>
                  <a:gd name="connsiteY4" fmla="*/ 497396 h 497395"/>
                  <a:gd name="connsiteX5" fmla="*/ 248698 w 497395"/>
                  <a:gd name="connsiteY5" fmla="*/ 16097 h 497395"/>
                  <a:gd name="connsiteX6" fmla="*/ 16097 w 497395"/>
                  <a:gd name="connsiteY6" fmla="*/ 248698 h 497395"/>
                  <a:gd name="connsiteX7" fmla="*/ 248698 w 497395"/>
                  <a:gd name="connsiteY7" fmla="*/ 481298 h 497395"/>
                  <a:gd name="connsiteX8" fmla="*/ 481298 w 497395"/>
                  <a:gd name="connsiteY8" fmla="*/ 248698 h 497395"/>
                  <a:gd name="connsiteX9" fmla="*/ 248698 w 497395"/>
                  <a:gd name="connsiteY9" fmla="*/ 16097 h 497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395" h="497395">
                    <a:moveTo>
                      <a:pt x="248698" y="497396"/>
                    </a:moveTo>
                    <a:cubicBezTo>
                      <a:pt x="111345" y="497396"/>
                      <a:pt x="0" y="386050"/>
                      <a:pt x="0" y="248698"/>
                    </a:cubicBezTo>
                    <a:cubicBezTo>
                      <a:pt x="0" y="111345"/>
                      <a:pt x="111345" y="0"/>
                      <a:pt x="248698" y="0"/>
                    </a:cubicBezTo>
                    <a:cubicBezTo>
                      <a:pt x="386050" y="0"/>
                      <a:pt x="497396" y="111345"/>
                      <a:pt x="497396" y="248698"/>
                    </a:cubicBezTo>
                    <a:cubicBezTo>
                      <a:pt x="497291" y="386006"/>
                      <a:pt x="386006" y="497291"/>
                      <a:pt x="248698" y="497396"/>
                    </a:cubicBezTo>
                    <a:close/>
                    <a:moveTo>
                      <a:pt x="248698" y="16097"/>
                    </a:moveTo>
                    <a:cubicBezTo>
                      <a:pt x="120236" y="16097"/>
                      <a:pt x="16097" y="120236"/>
                      <a:pt x="16097" y="248698"/>
                    </a:cubicBezTo>
                    <a:cubicBezTo>
                      <a:pt x="16097" y="377160"/>
                      <a:pt x="120236" y="481298"/>
                      <a:pt x="248698" y="481298"/>
                    </a:cubicBezTo>
                    <a:cubicBezTo>
                      <a:pt x="377160" y="481298"/>
                      <a:pt x="481298" y="377160"/>
                      <a:pt x="481298" y="248698"/>
                    </a:cubicBezTo>
                    <a:cubicBezTo>
                      <a:pt x="481141" y="120302"/>
                      <a:pt x="377094" y="16254"/>
                      <a:pt x="248698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0" name="Graphic 25">
                <a:extLst>
                  <a:ext uri="{FF2B5EF4-FFF2-40B4-BE49-F238E27FC236}">
                    <a16:creationId xmlns:a16="http://schemas.microsoft.com/office/drawing/2014/main" id="{D03D110F-F90C-4B76-B314-05B12E3B8CA5}"/>
                  </a:ext>
                </a:extLst>
              </p:cNvPr>
              <p:cNvSpPr/>
              <p:nvPr/>
            </p:nvSpPr>
            <p:spPr>
              <a:xfrm>
                <a:off x="6284333" y="2739226"/>
                <a:ext cx="90708" cy="90708"/>
              </a:xfrm>
              <a:custGeom>
                <a:avLst/>
                <a:gdLst>
                  <a:gd name="connsiteX0" fmla="*/ 104775 w 209550"/>
                  <a:gd name="connsiteY0" fmla="*/ 209550 h 209550"/>
                  <a:gd name="connsiteX1" fmla="*/ 0 w 209550"/>
                  <a:gd name="connsiteY1" fmla="*/ 104775 h 209550"/>
                  <a:gd name="connsiteX2" fmla="*/ 104775 w 209550"/>
                  <a:gd name="connsiteY2" fmla="*/ 0 h 209550"/>
                  <a:gd name="connsiteX3" fmla="*/ 209550 w 209550"/>
                  <a:gd name="connsiteY3" fmla="*/ 104775 h 209550"/>
                  <a:gd name="connsiteX4" fmla="*/ 104775 w 209550"/>
                  <a:gd name="connsiteY4" fmla="*/ 209550 h 209550"/>
                  <a:gd name="connsiteX5" fmla="*/ 104775 w 209550"/>
                  <a:gd name="connsiteY5" fmla="*/ 16669 h 209550"/>
                  <a:gd name="connsiteX6" fmla="*/ 16383 w 209550"/>
                  <a:gd name="connsiteY6" fmla="*/ 105061 h 209550"/>
                  <a:gd name="connsiteX7" fmla="*/ 104775 w 209550"/>
                  <a:gd name="connsiteY7" fmla="*/ 193453 h 209550"/>
                  <a:gd name="connsiteX8" fmla="*/ 193167 w 209550"/>
                  <a:gd name="connsiteY8" fmla="*/ 105061 h 209550"/>
                  <a:gd name="connsiteX9" fmla="*/ 104775 w 209550"/>
                  <a:gd name="connsiteY9" fmla="*/ 1714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209550">
                    <a:moveTo>
                      <a:pt x="104775" y="209550"/>
                    </a:moveTo>
                    <a:cubicBezTo>
                      <a:pt x="46910" y="209550"/>
                      <a:pt x="0" y="162640"/>
                      <a:pt x="0" y="104775"/>
                    </a:cubicBezTo>
                    <a:cubicBezTo>
                      <a:pt x="0" y="46910"/>
                      <a:pt x="46910" y="0"/>
                      <a:pt x="104775" y="0"/>
                    </a:cubicBezTo>
                    <a:cubicBezTo>
                      <a:pt x="162640" y="0"/>
                      <a:pt x="209550" y="46910"/>
                      <a:pt x="209550" y="104775"/>
                    </a:cubicBezTo>
                    <a:cubicBezTo>
                      <a:pt x="209550" y="162640"/>
                      <a:pt x="162640" y="209550"/>
                      <a:pt x="104775" y="209550"/>
                    </a:cubicBezTo>
                    <a:close/>
                    <a:moveTo>
                      <a:pt x="104775" y="16669"/>
                    </a:moveTo>
                    <a:cubicBezTo>
                      <a:pt x="55957" y="16669"/>
                      <a:pt x="16383" y="56243"/>
                      <a:pt x="16383" y="105061"/>
                    </a:cubicBezTo>
                    <a:cubicBezTo>
                      <a:pt x="16383" y="153878"/>
                      <a:pt x="55957" y="193453"/>
                      <a:pt x="104775" y="193453"/>
                    </a:cubicBezTo>
                    <a:cubicBezTo>
                      <a:pt x="153593" y="193453"/>
                      <a:pt x="193167" y="153878"/>
                      <a:pt x="193167" y="105061"/>
                    </a:cubicBezTo>
                    <a:cubicBezTo>
                      <a:pt x="192853" y="56451"/>
                      <a:pt x="153386" y="17196"/>
                      <a:pt x="104775" y="17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1" name="Graphic 25">
                <a:extLst>
                  <a:ext uri="{FF2B5EF4-FFF2-40B4-BE49-F238E27FC236}">
                    <a16:creationId xmlns:a16="http://schemas.microsoft.com/office/drawing/2014/main" id="{AD33C3AD-BCCC-407E-9AE2-B0962E3CB2C9}"/>
                  </a:ext>
                </a:extLst>
              </p:cNvPr>
              <p:cNvSpPr/>
              <p:nvPr/>
            </p:nvSpPr>
            <p:spPr>
              <a:xfrm>
                <a:off x="6253527" y="2851332"/>
                <a:ext cx="153779" cy="24456"/>
              </a:xfrm>
              <a:custGeom>
                <a:avLst/>
                <a:gdLst>
                  <a:gd name="connsiteX0" fmla="*/ 346725 w 355256"/>
                  <a:gd name="connsiteY0" fmla="*/ 56483 h 56498"/>
                  <a:gd name="connsiteX1" fmla="*/ 339772 w 355256"/>
                  <a:gd name="connsiteY1" fmla="*/ 52578 h 56498"/>
                  <a:gd name="connsiteX2" fmla="*/ 282622 w 355256"/>
                  <a:gd name="connsiteY2" fmla="*/ 16002 h 56498"/>
                  <a:gd name="connsiteX3" fmla="*/ 69357 w 355256"/>
                  <a:gd name="connsiteY3" fmla="*/ 16002 h 56498"/>
                  <a:gd name="connsiteX4" fmla="*/ 14684 w 355256"/>
                  <a:gd name="connsiteY4" fmla="*/ 48482 h 56498"/>
                  <a:gd name="connsiteX5" fmla="*/ 3568 w 355256"/>
                  <a:gd name="connsiteY5" fmla="*/ 50597 h 56498"/>
                  <a:gd name="connsiteX6" fmla="*/ 3539 w 355256"/>
                  <a:gd name="connsiteY6" fmla="*/ 50578 h 56498"/>
                  <a:gd name="connsiteX7" fmla="*/ 1316 w 355256"/>
                  <a:gd name="connsiteY7" fmla="*/ 39620 h 56498"/>
                  <a:gd name="connsiteX8" fmla="*/ 1444 w 355256"/>
                  <a:gd name="connsiteY8" fmla="*/ 39433 h 56498"/>
                  <a:gd name="connsiteX9" fmla="*/ 67262 w 355256"/>
                  <a:gd name="connsiteY9" fmla="*/ 0 h 56498"/>
                  <a:gd name="connsiteX10" fmla="*/ 285099 w 355256"/>
                  <a:gd name="connsiteY10" fmla="*/ 0 h 56498"/>
                  <a:gd name="connsiteX11" fmla="*/ 354155 w 355256"/>
                  <a:gd name="connsiteY11" fmla="*/ 44387 h 56498"/>
                  <a:gd name="connsiteX12" fmla="*/ 351304 w 355256"/>
                  <a:gd name="connsiteY12" fmla="*/ 55336 h 56498"/>
                  <a:gd name="connsiteX13" fmla="*/ 351297 w 355256"/>
                  <a:gd name="connsiteY13" fmla="*/ 55340 h 56498"/>
                  <a:gd name="connsiteX14" fmla="*/ 346725 w 355256"/>
                  <a:gd name="connsiteY14" fmla="*/ 56483 h 56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5256" h="56498">
                    <a:moveTo>
                      <a:pt x="346725" y="56483"/>
                    </a:moveTo>
                    <a:cubicBezTo>
                      <a:pt x="343888" y="56474"/>
                      <a:pt x="341257" y="54996"/>
                      <a:pt x="339772" y="52578"/>
                    </a:cubicBezTo>
                    <a:cubicBezTo>
                      <a:pt x="327218" y="32386"/>
                      <a:pt x="306215" y="18944"/>
                      <a:pt x="282622" y="16002"/>
                    </a:cubicBezTo>
                    <a:lnTo>
                      <a:pt x="69357" y="16002"/>
                    </a:lnTo>
                    <a:cubicBezTo>
                      <a:pt x="47443" y="18854"/>
                      <a:pt x="27669" y="30601"/>
                      <a:pt x="14684" y="48482"/>
                    </a:cubicBezTo>
                    <a:cubicBezTo>
                      <a:pt x="12199" y="52136"/>
                      <a:pt x="7222" y="53083"/>
                      <a:pt x="3568" y="50597"/>
                    </a:cubicBezTo>
                    <a:cubicBezTo>
                      <a:pt x="3559" y="50591"/>
                      <a:pt x="3549" y="50584"/>
                      <a:pt x="3539" y="50578"/>
                    </a:cubicBezTo>
                    <a:cubicBezTo>
                      <a:pt x="-100" y="48166"/>
                      <a:pt x="-1095" y="43261"/>
                      <a:pt x="1316" y="39620"/>
                    </a:cubicBezTo>
                    <a:cubicBezTo>
                      <a:pt x="1357" y="39557"/>
                      <a:pt x="1400" y="39495"/>
                      <a:pt x="1444" y="39433"/>
                    </a:cubicBezTo>
                    <a:cubicBezTo>
                      <a:pt x="16950" y="17713"/>
                      <a:pt x="40796" y="3426"/>
                      <a:pt x="67262" y="0"/>
                    </a:cubicBezTo>
                    <a:lnTo>
                      <a:pt x="285099" y="0"/>
                    </a:lnTo>
                    <a:cubicBezTo>
                      <a:pt x="313639" y="3608"/>
                      <a:pt x="339020" y="19922"/>
                      <a:pt x="354155" y="44387"/>
                    </a:cubicBezTo>
                    <a:cubicBezTo>
                      <a:pt x="356391" y="48197"/>
                      <a:pt x="355115" y="53100"/>
                      <a:pt x="351304" y="55336"/>
                    </a:cubicBezTo>
                    <a:cubicBezTo>
                      <a:pt x="351301" y="55337"/>
                      <a:pt x="351299" y="55339"/>
                      <a:pt x="351297" y="55340"/>
                    </a:cubicBezTo>
                    <a:cubicBezTo>
                      <a:pt x="349928" y="56183"/>
                      <a:pt x="348330" y="56582"/>
                      <a:pt x="346725" y="564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2" name="Graphic 25">
                <a:extLst>
                  <a:ext uri="{FF2B5EF4-FFF2-40B4-BE49-F238E27FC236}">
                    <a16:creationId xmlns:a16="http://schemas.microsoft.com/office/drawing/2014/main" id="{738A4272-B178-4A60-9F25-D9F6B45F5C54}"/>
                  </a:ext>
                </a:extLst>
              </p:cNvPr>
              <p:cNvSpPr/>
              <p:nvPr/>
            </p:nvSpPr>
            <p:spPr>
              <a:xfrm>
                <a:off x="6223033" y="2945832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2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3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3" name="Graphic 25">
                <a:extLst>
                  <a:ext uri="{FF2B5EF4-FFF2-40B4-BE49-F238E27FC236}">
                    <a16:creationId xmlns:a16="http://schemas.microsoft.com/office/drawing/2014/main" id="{95F7518F-A5B3-4FBC-BEEA-3BDC3CE43333}"/>
                  </a:ext>
                </a:extLst>
              </p:cNvPr>
              <p:cNvSpPr/>
              <p:nvPr/>
            </p:nvSpPr>
            <p:spPr>
              <a:xfrm>
                <a:off x="6223032" y="2982150"/>
                <a:ext cx="213971" cy="6968"/>
              </a:xfrm>
              <a:custGeom>
                <a:avLst/>
                <a:gdLst>
                  <a:gd name="connsiteX0" fmla="*/ 487089 w 494309"/>
                  <a:gd name="connsiteY0" fmla="*/ 16097 h 16097"/>
                  <a:gd name="connsiteX1" fmla="*/ 7220 w 494309"/>
                  <a:gd name="connsiteY1" fmla="*/ 16097 h 16097"/>
                  <a:gd name="connsiteX2" fmla="*/ 48 w 494309"/>
                  <a:gd name="connsiteY2" fmla="*/ 7171 h 16097"/>
                  <a:gd name="connsiteX3" fmla="*/ 7220 w 494309"/>
                  <a:gd name="connsiteY3" fmla="*/ 0 h 16097"/>
                  <a:gd name="connsiteX4" fmla="*/ 487089 w 494309"/>
                  <a:gd name="connsiteY4" fmla="*/ 0 h 16097"/>
                  <a:gd name="connsiteX5" fmla="*/ 494261 w 494309"/>
                  <a:gd name="connsiteY5" fmla="*/ 8926 h 16097"/>
                  <a:gd name="connsiteX6" fmla="*/ 487089 w 494309"/>
                  <a:gd name="connsiteY6" fmla="*/ 16097 h 1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4309" h="16097">
                    <a:moveTo>
                      <a:pt x="487089" y="16097"/>
                    </a:moveTo>
                    <a:lnTo>
                      <a:pt x="7220" y="16097"/>
                    </a:lnTo>
                    <a:cubicBezTo>
                      <a:pt x="2774" y="15613"/>
                      <a:pt x="-436" y="11617"/>
                      <a:pt x="48" y="7171"/>
                    </a:cubicBezTo>
                    <a:cubicBezTo>
                      <a:pt x="460" y="3395"/>
                      <a:pt x="3442" y="411"/>
                      <a:pt x="7220" y="0"/>
                    </a:cubicBezTo>
                    <a:lnTo>
                      <a:pt x="487089" y="0"/>
                    </a:lnTo>
                    <a:cubicBezTo>
                      <a:pt x="491535" y="484"/>
                      <a:pt x="494745" y="4481"/>
                      <a:pt x="494261" y="8926"/>
                    </a:cubicBezTo>
                    <a:cubicBezTo>
                      <a:pt x="493849" y="12702"/>
                      <a:pt x="490867" y="15686"/>
                      <a:pt x="487089" y="16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214" name="Text Placeholder 2">
            <a:extLst>
              <a:ext uri="{FF2B5EF4-FFF2-40B4-BE49-F238E27FC236}">
                <a16:creationId xmlns:a16="http://schemas.microsoft.com/office/drawing/2014/main" id="{9382A713-83D8-4228-B167-1340E751875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678231" y="3271461"/>
            <a:ext cx="4084908" cy="785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err="1"/>
              <a:t>Tekst</a:t>
            </a:r>
            <a:endParaRPr lang="nl-NL"/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0C40628C-8FAF-43B8-A30A-F349DECF82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48662" y="1631294"/>
            <a:ext cx="2325318" cy="327592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800" kern="0" dirty="0" smtClean="0">
                <a:solidFill>
                  <a:schemeClr val="accent1"/>
                </a:solidFill>
                <a:latin typeface="+mj-lt"/>
                <a:ea typeface="Lato Black"/>
                <a:cs typeface="Lato Black"/>
              </a:defRPr>
            </a:lvl1pPr>
          </a:lstStyle>
          <a:p>
            <a:pPr lvl="0" defTabSz="309563"/>
            <a:r>
              <a:rPr lang="en-US"/>
              <a:t>Naam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7C0A6084-C1FC-4DA1-BC2E-C846AA83B6D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48662" y="1964315"/>
            <a:ext cx="2325318" cy="236339"/>
          </a:xfrm>
          <a:ln w="12700">
            <a:miter lim="400000"/>
          </a:ln>
        </p:spPr>
        <p:txBody>
          <a:bodyPr lIns="0" tIns="0" rIns="0" bIns="0" anchor="t"/>
          <a:lstStyle>
            <a:lvl1pPr>
              <a:defRPr lang="en-US" sz="1050" dirty="0" smtClean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 err="1"/>
              <a:t>Functie</a:t>
            </a:r>
            <a:endParaRPr lang="en-US"/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313AA578-90A3-4B35-8B4D-971E659BDB8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1927" y="2286188"/>
            <a:ext cx="1841212" cy="367800"/>
          </a:xfrm>
          <a:ln w="12700">
            <a:miter lim="400000"/>
          </a:ln>
        </p:spPr>
        <p:txBody>
          <a:bodyPr lIns="0" tIns="0" rIns="0" bIns="0" anchor="ctr" anchorCtr="0"/>
          <a:lstStyle>
            <a:lvl1pPr>
              <a:spcAft>
                <a:spcPts val="0"/>
              </a:spcAft>
              <a:defRPr lang="en-US" sz="1050" dirty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defTabSz="685800"/>
            <a:r>
              <a:rPr lang="en-US"/>
              <a:t>dummyemail@gmail.com</a:t>
            </a:r>
          </a:p>
          <a:p>
            <a:pPr lvl="0" defTabSz="685800"/>
            <a:r>
              <a:rPr lang="en-US"/>
              <a:t>+31(0)30 2320 826</a:t>
            </a:r>
          </a:p>
        </p:txBody>
      </p:sp>
      <p:sp>
        <p:nvSpPr>
          <p:cNvPr id="218" name="Footer Placeholder 10">
            <a:extLst>
              <a:ext uri="{FF2B5EF4-FFF2-40B4-BE49-F238E27FC236}">
                <a16:creationId xmlns:a16="http://schemas.microsoft.com/office/drawing/2014/main" id="{BC52447F-7777-48A3-BA14-FCE48F2D5AD7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219" name="Tijdelijke aanduiding voor verticale tekst 2">
            <a:extLst>
              <a:ext uri="{FF2B5EF4-FFF2-40B4-BE49-F238E27FC236}">
                <a16:creationId xmlns:a16="http://schemas.microsoft.com/office/drawing/2014/main" id="{FF6033A0-6204-4FFB-BCB8-DD62FE6FFD7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0" name="Tijdelijke aanduiding voor verticale tekst 2">
            <a:extLst>
              <a:ext uri="{FF2B5EF4-FFF2-40B4-BE49-F238E27FC236}">
                <a16:creationId xmlns:a16="http://schemas.microsoft.com/office/drawing/2014/main" id="{C80159FA-3928-42AF-AAF4-0CD4B478316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1" name="Date Placeholder 9">
            <a:extLst>
              <a:ext uri="{FF2B5EF4-FFF2-40B4-BE49-F238E27FC236}">
                <a16:creationId xmlns:a16="http://schemas.microsoft.com/office/drawing/2014/main" id="{1410978A-14CF-4118-83CE-C5CDF6EE7F1D}"/>
              </a:ext>
            </a:extLst>
          </p:cNvPr>
          <p:cNvSpPr>
            <a:spLocks noGrp="1"/>
          </p:cNvSpPr>
          <p:nvPr>
            <p:ph type="dt" sz="half" idx="58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9E6D3E1C-BC13-4A49-95FA-7239F31CA95E}" type="datetime1">
              <a:rPr lang="nl-NL" smtClean="0"/>
              <a:t>2-9-2025</a:t>
            </a:fld>
            <a:endParaRPr lang="nl-NL"/>
          </a:p>
        </p:txBody>
      </p:sp>
      <p:sp>
        <p:nvSpPr>
          <p:cNvPr id="222" name="Slide Number Placeholder 11">
            <a:extLst>
              <a:ext uri="{FF2B5EF4-FFF2-40B4-BE49-F238E27FC236}">
                <a16:creationId xmlns:a16="http://schemas.microsoft.com/office/drawing/2014/main" id="{C9273474-5B88-40A3-B33C-4865DFAC2E1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81" name="Rechthoek 269">
            <a:extLst>
              <a:ext uri="{FF2B5EF4-FFF2-40B4-BE49-F238E27FC236}">
                <a16:creationId xmlns:a16="http://schemas.microsoft.com/office/drawing/2014/main" id="{7F46AE30-F02D-42FF-8B60-2730B022834F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2" name="Rechthoek 273">
            <a:extLst>
              <a:ext uri="{FF2B5EF4-FFF2-40B4-BE49-F238E27FC236}">
                <a16:creationId xmlns:a16="http://schemas.microsoft.com/office/drawing/2014/main" id="{78E70034-36E2-45CC-A188-8306991E880C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23" name="Rechthoek 284">
            <a:extLst>
              <a:ext uri="{FF2B5EF4-FFF2-40B4-BE49-F238E27FC236}">
                <a16:creationId xmlns:a16="http://schemas.microsoft.com/office/drawing/2014/main" id="{0C1F94A3-342F-4211-9ED0-405DC76CC53D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2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3" grpId="0" animBg="1"/>
      <p:bldP spid="204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4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407">
          <p15:clr>
            <a:srgbClr val="FBAE40"/>
          </p15:clr>
        </p15:guide>
        <p15:guide id="3" orient="horz" pos="238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6882695-62F1-431E-8B51-535476FEBA6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249382"/>
            <a:ext cx="8904662" cy="3295296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-82336" y="-50888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0" spc="38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Hoofdstuk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BDA1601C-1043-4764-83FB-F415139EC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2701887"/>
            <a:ext cx="8023019" cy="703961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je hoofdstuktitel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D0F63BC6-F83A-4EEE-A028-4D4A897E7014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78154" y="3544679"/>
            <a:ext cx="8032616" cy="842790"/>
          </a:xfrm>
        </p:spPr>
        <p:txBody>
          <a:bodyPr vert="horz" lIns="0" tIns="0" rIns="0" bIns="0"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ea typeface="Source Sans Pro SemiBold" panose="020B06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vervolg hoofdstuktitel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77BB22BD-DC53-40CD-B156-ED8BB84DCCF8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300FB6A-95F1-4EC5-9E9F-A5C7D91DBD85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60" name="Rechthoek 201">
              <a:extLst>
                <a:ext uri="{FF2B5EF4-FFF2-40B4-BE49-F238E27FC236}">
                  <a16:creationId xmlns:a16="http://schemas.microsoft.com/office/drawing/2014/main" id="{D6B200F7-A64C-4982-8F51-81BCBC0A8236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1" name="Ovaal 268">
              <a:extLst>
                <a:ext uri="{FF2B5EF4-FFF2-40B4-BE49-F238E27FC236}">
                  <a16:creationId xmlns:a16="http://schemas.microsoft.com/office/drawing/2014/main" id="{2CD83875-52F1-49F2-958A-93AC361D9856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Ovaal 270">
              <a:extLst>
                <a:ext uri="{FF2B5EF4-FFF2-40B4-BE49-F238E27FC236}">
                  <a16:creationId xmlns:a16="http://schemas.microsoft.com/office/drawing/2014/main" id="{42661EEB-19E1-4979-806F-CC69EAFA9A13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272">
              <a:extLst>
                <a:ext uri="{FF2B5EF4-FFF2-40B4-BE49-F238E27FC236}">
                  <a16:creationId xmlns:a16="http://schemas.microsoft.com/office/drawing/2014/main" id="{D5561BFC-619E-452B-A3B5-F77475C30F5C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6" name="Ovaal 274">
              <a:extLst>
                <a:ext uri="{FF2B5EF4-FFF2-40B4-BE49-F238E27FC236}">
                  <a16:creationId xmlns:a16="http://schemas.microsoft.com/office/drawing/2014/main" id="{0C86E00C-A3F4-4EF7-B267-15ACA4D10E1B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7" name="Ovaal 275">
              <a:extLst>
                <a:ext uri="{FF2B5EF4-FFF2-40B4-BE49-F238E27FC236}">
                  <a16:creationId xmlns:a16="http://schemas.microsoft.com/office/drawing/2014/main" id="{0741A5A9-0188-4253-BBD2-86C5EBA75864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8" name="Rechthoek 276">
              <a:extLst>
                <a:ext uri="{FF2B5EF4-FFF2-40B4-BE49-F238E27FC236}">
                  <a16:creationId xmlns:a16="http://schemas.microsoft.com/office/drawing/2014/main" id="{5C26A7C9-CE66-4113-B1F3-C79535416F84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69" name="Ovaal 277">
              <a:extLst>
                <a:ext uri="{FF2B5EF4-FFF2-40B4-BE49-F238E27FC236}">
                  <a16:creationId xmlns:a16="http://schemas.microsoft.com/office/drawing/2014/main" id="{8C64ECFF-1815-44A2-8A8E-F3950E52E11F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0" name="Rechthoek 278">
              <a:extLst>
                <a:ext uri="{FF2B5EF4-FFF2-40B4-BE49-F238E27FC236}">
                  <a16:creationId xmlns:a16="http://schemas.microsoft.com/office/drawing/2014/main" id="{6E493CC4-76EB-471B-B60F-CFCEB3332610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1" name="Ovaal 279">
              <a:extLst>
                <a:ext uri="{FF2B5EF4-FFF2-40B4-BE49-F238E27FC236}">
                  <a16:creationId xmlns:a16="http://schemas.microsoft.com/office/drawing/2014/main" id="{D77A55D9-32A6-42EE-8407-4ECCFCF98199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2" name="Rechthoek 280">
              <a:extLst>
                <a:ext uri="{FF2B5EF4-FFF2-40B4-BE49-F238E27FC236}">
                  <a16:creationId xmlns:a16="http://schemas.microsoft.com/office/drawing/2014/main" id="{52B67E33-8337-48EC-B06D-A9F40A7CA349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73" name="Ovaal 281">
              <a:extLst>
                <a:ext uri="{FF2B5EF4-FFF2-40B4-BE49-F238E27FC236}">
                  <a16:creationId xmlns:a16="http://schemas.microsoft.com/office/drawing/2014/main" id="{D4465E02-D7E4-41F0-859A-C7BDD43E4142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4" name="Rechthoek 282">
              <a:extLst>
                <a:ext uri="{FF2B5EF4-FFF2-40B4-BE49-F238E27FC236}">
                  <a16:creationId xmlns:a16="http://schemas.microsoft.com/office/drawing/2014/main" id="{84C14ED5-20B5-42E8-9D2A-F3236747FD03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75" name="Ovaal 283">
              <a:extLst>
                <a:ext uri="{FF2B5EF4-FFF2-40B4-BE49-F238E27FC236}">
                  <a16:creationId xmlns:a16="http://schemas.microsoft.com/office/drawing/2014/main" id="{2D05650E-6F46-4E22-A6E1-1202FF161903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7" name="Ovaal 285">
              <a:extLst>
                <a:ext uri="{FF2B5EF4-FFF2-40B4-BE49-F238E27FC236}">
                  <a16:creationId xmlns:a16="http://schemas.microsoft.com/office/drawing/2014/main" id="{523CA319-B4EC-48B8-A6F8-C784864FA72F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8" name="VOORBEELD">
              <a:extLst>
                <a:ext uri="{FF2B5EF4-FFF2-40B4-BE49-F238E27FC236}">
                  <a16:creationId xmlns:a16="http://schemas.microsoft.com/office/drawing/2014/main" id="{813D9B8C-D22A-4BD9-8D4B-12A13ACC4207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91" name="Rechthoek 291">
                <a:extLst>
                  <a:ext uri="{FF2B5EF4-FFF2-40B4-BE49-F238E27FC236}">
                    <a16:creationId xmlns:a16="http://schemas.microsoft.com/office/drawing/2014/main" id="{6E1E53DC-4092-4215-863D-D847811E9E9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2" name="Rechthoek 292">
                <a:extLst>
                  <a:ext uri="{FF2B5EF4-FFF2-40B4-BE49-F238E27FC236}">
                    <a16:creationId xmlns:a16="http://schemas.microsoft.com/office/drawing/2014/main" id="{CD99CBEC-B1C3-404F-A9C2-72638E52210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3" name="Groep 293">
                <a:extLst>
                  <a:ext uri="{FF2B5EF4-FFF2-40B4-BE49-F238E27FC236}">
                    <a16:creationId xmlns:a16="http://schemas.microsoft.com/office/drawing/2014/main" id="{EBADEAA9-73B0-4CAC-AE25-CA9488254C7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4" name="Groep 331">
                  <a:extLst>
                    <a:ext uri="{FF2B5EF4-FFF2-40B4-BE49-F238E27FC236}">
                      <a16:creationId xmlns:a16="http://schemas.microsoft.com/office/drawing/2014/main" id="{901C23B0-7BDD-4036-8065-A331FAA05C8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6" name="Rechte verbindingslijn 333">
                    <a:extLst>
                      <a:ext uri="{FF2B5EF4-FFF2-40B4-BE49-F238E27FC236}">
                        <a16:creationId xmlns:a16="http://schemas.microsoft.com/office/drawing/2014/main" id="{62D400F6-8F10-4578-A172-7EA8501DF4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334">
                    <a:extLst>
                      <a:ext uri="{FF2B5EF4-FFF2-40B4-BE49-F238E27FC236}">
                        <a16:creationId xmlns:a16="http://schemas.microsoft.com/office/drawing/2014/main" id="{AD80533D-CBE1-471E-88C0-7B2A8785E2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335">
                    <a:extLst>
                      <a:ext uri="{FF2B5EF4-FFF2-40B4-BE49-F238E27FC236}">
                        <a16:creationId xmlns:a16="http://schemas.microsoft.com/office/drawing/2014/main" id="{B132CE0B-8196-44D0-8D4E-BF977B8EFF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336">
                    <a:extLst>
                      <a:ext uri="{FF2B5EF4-FFF2-40B4-BE49-F238E27FC236}">
                        <a16:creationId xmlns:a16="http://schemas.microsoft.com/office/drawing/2014/main" id="{56200731-6368-4441-93F2-929AA13AC0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337">
                    <a:extLst>
                      <a:ext uri="{FF2B5EF4-FFF2-40B4-BE49-F238E27FC236}">
                        <a16:creationId xmlns:a16="http://schemas.microsoft.com/office/drawing/2014/main" id="{5B05ADA7-E624-45C3-A818-2BFF3E5D47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5" name="Pijl: rechts 332">
                  <a:extLst>
                    <a:ext uri="{FF2B5EF4-FFF2-40B4-BE49-F238E27FC236}">
                      <a16:creationId xmlns:a16="http://schemas.microsoft.com/office/drawing/2014/main" id="{05550424-C7CB-430C-99A2-1CAB4A483D3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301">
                <a:extLst>
                  <a:ext uri="{FF2B5EF4-FFF2-40B4-BE49-F238E27FC236}">
                    <a16:creationId xmlns:a16="http://schemas.microsoft.com/office/drawing/2014/main" id="{5F24BBCC-2ED5-4CAE-A9F0-41BAC63EEFD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7" name="Groep 324">
                  <a:extLst>
                    <a:ext uri="{FF2B5EF4-FFF2-40B4-BE49-F238E27FC236}">
                      <a16:creationId xmlns:a16="http://schemas.microsoft.com/office/drawing/2014/main" id="{283B8D07-7BCB-4A0D-95C9-5D8C6A9DD83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9" name="Rechte verbindingslijn 326">
                    <a:extLst>
                      <a:ext uri="{FF2B5EF4-FFF2-40B4-BE49-F238E27FC236}">
                        <a16:creationId xmlns:a16="http://schemas.microsoft.com/office/drawing/2014/main" id="{126439E4-A7F6-4172-B0C2-B931004A2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327">
                    <a:extLst>
                      <a:ext uri="{FF2B5EF4-FFF2-40B4-BE49-F238E27FC236}">
                        <a16:creationId xmlns:a16="http://schemas.microsoft.com/office/drawing/2014/main" id="{C5817A79-F66D-4A99-92CB-ED25F80ED5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328">
                    <a:extLst>
                      <a:ext uri="{FF2B5EF4-FFF2-40B4-BE49-F238E27FC236}">
                        <a16:creationId xmlns:a16="http://schemas.microsoft.com/office/drawing/2014/main" id="{847D5893-2D84-4FD7-B480-EF5BE66514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329">
                    <a:extLst>
                      <a:ext uri="{FF2B5EF4-FFF2-40B4-BE49-F238E27FC236}">
                        <a16:creationId xmlns:a16="http://schemas.microsoft.com/office/drawing/2014/main" id="{6C4C8744-7701-4170-82E0-4EFDB85C9D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330">
                    <a:extLst>
                      <a:ext uri="{FF2B5EF4-FFF2-40B4-BE49-F238E27FC236}">
                        <a16:creationId xmlns:a16="http://schemas.microsoft.com/office/drawing/2014/main" id="{D56B2CA0-24DD-429E-B940-AE7AA7FFE8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325">
                  <a:extLst>
                    <a:ext uri="{FF2B5EF4-FFF2-40B4-BE49-F238E27FC236}">
                      <a16:creationId xmlns:a16="http://schemas.microsoft.com/office/drawing/2014/main" id="{D431E4B8-9D36-48D9-AD8D-1E5C3A4D89E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5" name="Rechte verbindingslijn 302">
                <a:extLst>
                  <a:ext uri="{FF2B5EF4-FFF2-40B4-BE49-F238E27FC236}">
                    <a16:creationId xmlns:a16="http://schemas.microsoft.com/office/drawing/2014/main" id="{7703208F-2BAE-49C0-92C8-A37DB1B93E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6" name="Rechte verbindingslijn 303">
                <a:extLst>
                  <a:ext uri="{FF2B5EF4-FFF2-40B4-BE49-F238E27FC236}">
                    <a16:creationId xmlns:a16="http://schemas.microsoft.com/office/drawing/2014/main" id="{4195C688-F23C-4E2B-86EE-7EA7221F99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7" name="Rechthoek 304">
                <a:extLst>
                  <a:ext uri="{FF2B5EF4-FFF2-40B4-BE49-F238E27FC236}">
                    <a16:creationId xmlns:a16="http://schemas.microsoft.com/office/drawing/2014/main" id="{77950AD2-64FC-4A01-864E-C42E652F417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8" name="Rechthoek 305">
                <a:extLst>
                  <a:ext uri="{FF2B5EF4-FFF2-40B4-BE49-F238E27FC236}">
                    <a16:creationId xmlns:a16="http://schemas.microsoft.com/office/drawing/2014/main" id="{44A95540-9E0A-4F7B-AC51-9BF19DEC9F3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9" name="Groep 306">
                <a:extLst>
                  <a:ext uri="{FF2B5EF4-FFF2-40B4-BE49-F238E27FC236}">
                    <a16:creationId xmlns:a16="http://schemas.microsoft.com/office/drawing/2014/main" id="{30115CE6-B0D0-4245-8A7A-CE1D94FF7D6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9" name="Rechthoek 316">
                  <a:extLst>
                    <a:ext uri="{FF2B5EF4-FFF2-40B4-BE49-F238E27FC236}">
                      <a16:creationId xmlns:a16="http://schemas.microsoft.com/office/drawing/2014/main" id="{0C25E49B-E4E0-478B-83D0-636D83AA6C1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0" name="Groep 317">
                  <a:extLst>
                    <a:ext uri="{FF2B5EF4-FFF2-40B4-BE49-F238E27FC236}">
                      <a16:creationId xmlns:a16="http://schemas.microsoft.com/office/drawing/2014/main" id="{07012F78-0300-4851-8BDF-70618896CE2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2" name="Rechte verbindingslijn 319">
                    <a:extLst>
                      <a:ext uri="{FF2B5EF4-FFF2-40B4-BE49-F238E27FC236}">
                        <a16:creationId xmlns:a16="http://schemas.microsoft.com/office/drawing/2014/main" id="{F498D4CD-A8C6-4082-A460-BC0AAE7C98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320">
                    <a:extLst>
                      <a:ext uri="{FF2B5EF4-FFF2-40B4-BE49-F238E27FC236}">
                        <a16:creationId xmlns:a16="http://schemas.microsoft.com/office/drawing/2014/main" id="{5E7C51E9-78A4-47E5-90CF-B794B5BD5A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321">
                    <a:extLst>
                      <a:ext uri="{FF2B5EF4-FFF2-40B4-BE49-F238E27FC236}">
                        <a16:creationId xmlns:a16="http://schemas.microsoft.com/office/drawing/2014/main" id="{21B97C87-15A7-4533-934D-FC7A5CD03D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322">
                    <a:extLst>
                      <a:ext uri="{FF2B5EF4-FFF2-40B4-BE49-F238E27FC236}">
                        <a16:creationId xmlns:a16="http://schemas.microsoft.com/office/drawing/2014/main" id="{74DF35D7-B67B-4E47-A2A3-1EE59CEE68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323">
                    <a:extLst>
                      <a:ext uri="{FF2B5EF4-FFF2-40B4-BE49-F238E27FC236}">
                        <a16:creationId xmlns:a16="http://schemas.microsoft.com/office/drawing/2014/main" id="{0C3498C1-A221-48B6-B817-EF79839ED0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318">
                  <a:extLst>
                    <a:ext uri="{FF2B5EF4-FFF2-40B4-BE49-F238E27FC236}">
                      <a16:creationId xmlns:a16="http://schemas.microsoft.com/office/drawing/2014/main" id="{CD808CBE-0834-411D-99C2-35C4D3CA909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0" name="Groep 307">
                <a:extLst>
                  <a:ext uri="{FF2B5EF4-FFF2-40B4-BE49-F238E27FC236}">
                    <a16:creationId xmlns:a16="http://schemas.microsoft.com/office/drawing/2014/main" id="{16FD2B8B-B8D9-49E7-BA4A-419DA1DEDA7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1" name="Rechthoek 308">
                  <a:extLst>
                    <a:ext uri="{FF2B5EF4-FFF2-40B4-BE49-F238E27FC236}">
                      <a16:creationId xmlns:a16="http://schemas.microsoft.com/office/drawing/2014/main" id="{B22A3E60-B557-4C2D-BB2D-1592A1C857B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2" name="Groep 309">
                  <a:extLst>
                    <a:ext uri="{FF2B5EF4-FFF2-40B4-BE49-F238E27FC236}">
                      <a16:creationId xmlns:a16="http://schemas.microsoft.com/office/drawing/2014/main" id="{7ABE0E79-D977-484B-A620-933456D6F6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4" name="Rechte verbindingslijn 311">
                    <a:extLst>
                      <a:ext uri="{FF2B5EF4-FFF2-40B4-BE49-F238E27FC236}">
                        <a16:creationId xmlns:a16="http://schemas.microsoft.com/office/drawing/2014/main" id="{2D1C38AB-8B81-476C-AE6E-387E86A91C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312">
                    <a:extLst>
                      <a:ext uri="{FF2B5EF4-FFF2-40B4-BE49-F238E27FC236}">
                        <a16:creationId xmlns:a16="http://schemas.microsoft.com/office/drawing/2014/main" id="{E68569AC-E13E-4F90-A994-FD7230C45C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313">
                    <a:extLst>
                      <a:ext uri="{FF2B5EF4-FFF2-40B4-BE49-F238E27FC236}">
                        <a16:creationId xmlns:a16="http://schemas.microsoft.com/office/drawing/2014/main" id="{BF37AE19-9F33-445A-81C0-99E68E671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314">
                    <a:extLst>
                      <a:ext uri="{FF2B5EF4-FFF2-40B4-BE49-F238E27FC236}">
                        <a16:creationId xmlns:a16="http://schemas.microsoft.com/office/drawing/2014/main" id="{B3B523AE-E915-409F-B1E7-B8ED936D82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315">
                    <a:extLst>
                      <a:ext uri="{FF2B5EF4-FFF2-40B4-BE49-F238E27FC236}">
                        <a16:creationId xmlns:a16="http://schemas.microsoft.com/office/drawing/2014/main" id="{94CD8DC7-6D57-4CE7-9C5E-F8FD9CD0F1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3" name="Pijl: rechts 310">
                  <a:extLst>
                    <a:ext uri="{FF2B5EF4-FFF2-40B4-BE49-F238E27FC236}">
                      <a16:creationId xmlns:a16="http://schemas.microsoft.com/office/drawing/2014/main" id="{62BC77EA-898D-44A5-A342-DABEB83FD2A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9" name="Rechthoek 289">
              <a:extLst>
                <a:ext uri="{FF2B5EF4-FFF2-40B4-BE49-F238E27FC236}">
                  <a16:creationId xmlns:a16="http://schemas.microsoft.com/office/drawing/2014/main" id="{CBF9A688-F723-4CE9-90E2-8D953EE551D4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80" name="Rechthoek 290">
              <a:extLst>
                <a:ext uri="{FF2B5EF4-FFF2-40B4-BE49-F238E27FC236}">
                  <a16:creationId xmlns:a16="http://schemas.microsoft.com/office/drawing/2014/main" id="{C06DD18F-216A-49FE-ABCC-79042F5AE4CF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81" name="Rechthoek 277">
              <a:extLst>
                <a:ext uri="{FF2B5EF4-FFF2-40B4-BE49-F238E27FC236}">
                  <a16:creationId xmlns:a16="http://schemas.microsoft.com/office/drawing/2014/main" id="{3EF7B7F7-DCDD-4061-B747-98BC7CFD6316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BF1BA69C-7E11-4E66-8361-7AB2415CAEB7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89" name="Ovaal 378">
                <a:extLst>
                  <a:ext uri="{FF2B5EF4-FFF2-40B4-BE49-F238E27FC236}">
                    <a16:creationId xmlns:a16="http://schemas.microsoft.com/office/drawing/2014/main" id="{5B8CFA53-FCE7-476F-A317-ECFB06F1DDD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Graphic 163" descr="Informatie">
                <a:extLst>
                  <a:ext uri="{FF2B5EF4-FFF2-40B4-BE49-F238E27FC236}">
                    <a16:creationId xmlns:a16="http://schemas.microsoft.com/office/drawing/2014/main" id="{D4759AFB-AE2A-45EC-8704-2F82DF5BBA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Groep 280">
              <a:extLst>
                <a:ext uri="{FF2B5EF4-FFF2-40B4-BE49-F238E27FC236}">
                  <a16:creationId xmlns:a16="http://schemas.microsoft.com/office/drawing/2014/main" id="{66CF3234-1CED-41DF-9297-B8D7A645BC02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4" name="Inspireren">
                <a:extLst>
                  <a:ext uri="{FF2B5EF4-FFF2-40B4-BE49-F238E27FC236}">
                    <a16:creationId xmlns:a16="http://schemas.microsoft.com/office/drawing/2014/main" id="{561F9D40-32DD-466C-BA2B-101E88759F7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6" name="Freeform 12">
                  <a:extLst>
                    <a:ext uri="{FF2B5EF4-FFF2-40B4-BE49-F238E27FC236}">
                      <a16:creationId xmlns:a16="http://schemas.microsoft.com/office/drawing/2014/main" id="{6546AA5F-C530-4AE3-8F55-BA47D526A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7" name="Freeform 13">
                  <a:extLst>
                    <a:ext uri="{FF2B5EF4-FFF2-40B4-BE49-F238E27FC236}">
                      <a16:creationId xmlns:a16="http://schemas.microsoft.com/office/drawing/2014/main" id="{B23D7015-B418-48CF-8519-8BA54F1CF0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8" name="Freeform 14">
                  <a:extLst>
                    <a:ext uri="{FF2B5EF4-FFF2-40B4-BE49-F238E27FC236}">
                      <a16:creationId xmlns:a16="http://schemas.microsoft.com/office/drawing/2014/main" id="{D38BE214-AA5E-4DD4-A7CF-F9A4C7590F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5" name="Tekstvak 282">
                <a:extLst>
                  <a:ext uri="{FF2B5EF4-FFF2-40B4-BE49-F238E27FC236}">
                    <a16:creationId xmlns:a16="http://schemas.microsoft.com/office/drawing/2014/main" id="{FE129B8D-FA1E-4802-AD80-539979DB6C3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57" name="Groep 164">
            <a:extLst>
              <a:ext uri="{FF2B5EF4-FFF2-40B4-BE49-F238E27FC236}">
                <a16:creationId xmlns:a16="http://schemas.microsoft.com/office/drawing/2014/main" id="{FC692639-8D31-4832-B616-DACDA72DCAC4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158" name="Rechthoek 170">
              <a:extLst>
                <a:ext uri="{FF2B5EF4-FFF2-40B4-BE49-F238E27FC236}">
                  <a16:creationId xmlns:a16="http://schemas.microsoft.com/office/drawing/2014/main" id="{777C3E69-64EB-4F02-A0AD-F5277FF4C1A8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31" name="Ovaal 171">
              <a:extLst>
                <a:ext uri="{FF2B5EF4-FFF2-40B4-BE49-F238E27FC236}">
                  <a16:creationId xmlns:a16="http://schemas.microsoft.com/office/drawing/2014/main" id="{BB858015-495A-42EA-802E-71B133FC8EA2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2" name="Rechthoek 172">
              <a:extLst>
                <a:ext uri="{FF2B5EF4-FFF2-40B4-BE49-F238E27FC236}">
                  <a16:creationId xmlns:a16="http://schemas.microsoft.com/office/drawing/2014/main" id="{CDD12A6A-4247-478E-9C96-A6927C846603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Ovaal 173">
              <a:extLst>
                <a:ext uri="{FF2B5EF4-FFF2-40B4-BE49-F238E27FC236}">
                  <a16:creationId xmlns:a16="http://schemas.microsoft.com/office/drawing/2014/main" id="{A5246187-A7A6-43DC-AFDA-AAC9209A6EC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4" name="Rechthoek 174">
              <a:extLst>
                <a:ext uri="{FF2B5EF4-FFF2-40B4-BE49-F238E27FC236}">
                  <a16:creationId xmlns:a16="http://schemas.microsoft.com/office/drawing/2014/main" id="{21A72D27-936F-4EBA-9FD4-30AFC3571AB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35" name="Groep 175">
              <a:extLst>
                <a:ext uri="{FF2B5EF4-FFF2-40B4-BE49-F238E27FC236}">
                  <a16:creationId xmlns:a16="http://schemas.microsoft.com/office/drawing/2014/main" id="{3A3DA64A-859F-48D4-8FD5-01E4FE992C74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38" name="Rechthoek 178">
                <a:extLst>
                  <a:ext uri="{FF2B5EF4-FFF2-40B4-BE49-F238E27FC236}">
                    <a16:creationId xmlns:a16="http://schemas.microsoft.com/office/drawing/2014/main" id="{3B51BC14-6578-409B-AA80-9D881A33AA83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9" name="Groep 179">
                <a:extLst>
                  <a:ext uri="{FF2B5EF4-FFF2-40B4-BE49-F238E27FC236}">
                    <a16:creationId xmlns:a16="http://schemas.microsoft.com/office/drawing/2014/main" id="{A540C991-F552-43C7-AFA3-5F53AB6FA54E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40" name="Rechthoek 180">
                  <a:extLst>
                    <a:ext uri="{FF2B5EF4-FFF2-40B4-BE49-F238E27FC236}">
                      <a16:creationId xmlns:a16="http://schemas.microsoft.com/office/drawing/2014/main" id="{45BFFAED-F4A7-4D39-B790-919E03747374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Rechthoek 181">
                  <a:extLst>
                    <a:ext uri="{FF2B5EF4-FFF2-40B4-BE49-F238E27FC236}">
                      <a16:creationId xmlns:a16="http://schemas.microsoft.com/office/drawing/2014/main" id="{816933FB-B1E3-4636-9E85-5074BB72B04C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2" name="Groep 182">
                  <a:extLst>
                    <a:ext uri="{FF2B5EF4-FFF2-40B4-BE49-F238E27FC236}">
                      <a16:creationId xmlns:a16="http://schemas.microsoft.com/office/drawing/2014/main" id="{773D5010-6CC7-49EF-A2BA-68EC28ADAA38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55" name="Rechthoek: afgeronde hoeken 195">
                    <a:extLst>
                      <a:ext uri="{FF2B5EF4-FFF2-40B4-BE49-F238E27FC236}">
                        <a16:creationId xmlns:a16="http://schemas.microsoft.com/office/drawing/2014/main" id="{87DBC3E3-DE67-48BF-B9DB-06D1F403EF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6" name="Rechthoek 196">
                    <a:extLst>
                      <a:ext uri="{FF2B5EF4-FFF2-40B4-BE49-F238E27FC236}">
                        <a16:creationId xmlns:a16="http://schemas.microsoft.com/office/drawing/2014/main" id="{139F1B20-860B-4BD3-9113-0674234D3C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7" name="Rechthoek 197">
                    <a:extLst>
                      <a:ext uri="{FF2B5EF4-FFF2-40B4-BE49-F238E27FC236}">
                        <a16:creationId xmlns:a16="http://schemas.microsoft.com/office/drawing/2014/main" id="{F853A59D-E815-4BC3-9321-0685660CEF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8" name="Rechthoek 198">
                    <a:extLst>
                      <a:ext uri="{FF2B5EF4-FFF2-40B4-BE49-F238E27FC236}">
                        <a16:creationId xmlns:a16="http://schemas.microsoft.com/office/drawing/2014/main" id="{484AB285-7AE4-4725-9CA4-DC91C0F63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9" name="Rechthoek 199">
                    <a:extLst>
                      <a:ext uri="{FF2B5EF4-FFF2-40B4-BE49-F238E27FC236}">
                        <a16:creationId xmlns:a16="http://schemas.microsoft.com/office/drawing/2014/main" id="{80FD99D1-34B3-4C12-BF94-38220089A6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0" name="Rechthoek 200">
                    <a:extLst>
                      <a:ext uri="{FF2B5EF4-FFF2-40B4-BE49-F238E27FC236}">
                        <a16:creationId xmlns:a16="http://schemas.microsoft.com/office/drawing/2014/main" id="{5CF37610-85F5-41B7-9927-507CC7F4F1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43" name="Groep 183">
                  <a:extLst>
                    <a:ext uri="{FF2B5EF4-FFF2-40B4-BE49-F238E27FC236}">
                      <a16:creationId xmlns:a16="http://schemas.microsoft.com/office/drawing/2014/main" id="{BEBE5E9F-4055-40D6-BA5C-92C59F2FF8CE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47" name="Groep 187">
                    <a:extLst>
                      <a:ext uri="{FF2B5EF4-FFF2-40B4-BE49-F238E27FC236}">
                        <a16:creationId xmlns:a16="http://schemas.microsoft.com/office/drawing/2014/main" id="{B4224050-4CCB-437E-9EF8-58EEDA2508F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49" name="Rechthoek: afgeronde hoeken 189">
                      <a:extLst>
                        <a:ext uri="{FF2B5EF4-FFF2-40B4-BE49-F238E27FC236}">
                          <a16:creationId xmlns:a16="http://schemas.microsoft.com/office/drawing/2014/main" id="{346FC2FC-379A-482B-B68E-3A9D6D2F6A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0" name="Rechthoek 190">
                      <a:extLst>
                        <a:ext uri="{FF2B5EF4-FFF2-40B4-BE49-F238E27FC236}">
                          <a16:creationId xmlns:a16="http://schemas.microsoft.com/office/drawing/2014/main" id="{DFBED422-5E35-44D0-A203-D8376987EC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1" name="Rechthoek 191">
                      <a:extLst>
                        <a:ext uri="{FF2B5EF4-FFF2-40B4-BE49-F238E27FC236}">
                          <a16:creationId xmlns:a16="http://schemas.microsoft.com/office/drawing/2014/main" id="{5493204F-CA81-4702-9B60-67D463F494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2" name="Rechthoek 192">
                      <a:extLst>
                        <a:ext uri="{FF2B5EF4-FFF2-40B4-BE49-F238E27FC236}">
                          <a16:creationId xmlns:a16="http://schemas.microsoft.com/office/drawing/2014/main" id="{31E0FB90-8496-4C16-ABAD-7D934BB167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3" name="Rechthoek 193">
                      <a:extLst>
                        <a:ext uri="{FF2B5EF4-FFF2-40B4-BE49-F238E27FC236}">
                          <a16:creationId xmlns:a16="http://schemas.microsoft.com/office/drawing/2014/main" id="{41013E69-106E-4787-A0AF-F9690083F4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Rechthoek 194">
                      <a:extLst>
                        <a:ext uri="{FF2B5EF4-FFF2-40B4-BE49-F238E27FC236}">
                          <a16:creationId xmlns:a16="http://schemas.microsoft.com/office/drawing/2014/main" id="{E778FE8F-9539-478F-AF7D-2C27572DB3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48" name="Boog 188">
                    <a:extLst>
                      <a:ext uri="{FF2B5EF4-FFF2-40B4-BE49-F238E27FC236}">
                        <a16:creationId xmlns:a16="http://schemas.microsoft.com/office/drawing/2014/main" id="{7225DB82-779B-4160-881D-2B435A59A95A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44" name="Tekstvak 184">
                  <a:extLst>
                    <a:ext uri="{FF2B5EF4-FFF2-40B4-BE49-F238E27FC236}">
                      <a16:creationId xmlns:a16="http://schemas.microsoft.com/office/drawing/2014/main" id="{BB77AD61-C658-44B8-AC63-18DFDB18EC67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45" name="Tekstvak 185">
                  <a:extLst>
                    <a:ext uri="{FF2B5EF4-FFF2-40B4-BE49-F238E27FC236}">
                      <a16:creationId xmlns:a16="http://schemas.microsoft.com/office/drawing/2014/main" id="{B90A8015-13F7-424B-B84A-78DEC1D7E2AE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46" name="Vrije vorm: vorm 186">
                  <a:extLst>
                    <a:ext uri="{FF2B5EF4-FFF2-40B4-BE49-F238E27FC236}">
                      <a16:creationId xmlns:a16="http://schemas.microsoft.com/office/drawing/2014/main" id="{3DDC68B4-5B61-4A83-B67A-9D0D177718A7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6" name="Ovaal 176">
              <a:extLst>
                <a:ext uri="{FF2B5EF4-FFF2-40B4-BE49-F238E27FC236}">
                  <a16:creationId xmlns:a16="http://schemas.microsoft.com/office/drawing/2014/main" id="{49A3FD44-1378-4F54-A202-74B1F7595F00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7" name="Rechthoek 177">
              <a:extLst>
                <a:ext uri="{FF2B5EF4-FFF2-40B4-BE49-F238E27FC236}">
                  <a16:creationId xmlns:a16="http://schemas.microsoft.com/office/drawing/2014/main" id="{737DB6A4-5E06-4BE5-9523-2E586277A30D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23" name="Footer Placeholder 10">
            <a:extLst>
              <a:ext uri="{FF2B5EF4-FFF2-40B4-BE49-F238E27FC236}">
                <a16:creationId xmlns:a16="http://schemas.microsoft.com/office/drawing/2014/main" id="{31D1B8DE-0C17-4B67-AD44-E4C262B595F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9C024449-08AE-4358-AFB7-F36AAE28D3C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85C61D5A-9B77-4DD9-9B1C-DB9C20E3C4A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6" name="Date Placeholder 9">
            <a:extLst>
              <a:ext uri="{FF2B5EF4-FFF2-40B4-BE49-F238E27FC236}">
                <a16:creationId xmlns:a16="http://schemas.microsoft.com/office/drawing/2014/main" id="{B73879D5-3569-47DC-A910-34B3F552E783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21BE26D4-6412-4CFA-AC86-6497DDCF5D7D}" type="datetime1">
              <a:rPr lang="nl-NL" smtClean="0"/>
              <a:t>2-9-2025</a:t>
            </a:fld>
            <a:endParaRPr lang="nl-NL"/>
          </a:p>
        </p:txBody>
      </p:sp>
      <p:sp>
        <p:nvSpPr>
          <p:cNvPr id="127" name="Slide Number Placeholder 11">
            <a:extLst>
              <a:ext uri="{FF2B5EF4-FFF2-40B4-BE49-F238E27FC236}">
                <a16:creationId xmlns:a16="http://schemas.microsoft.com/office/drawing/2014/main" id="{C46DC68E-C85E-4E3D-87DC-CB62B6FE5FB4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16" name="Rechthoek 269">
            <a:extLst>
              <a:ext uri="{FF2B5EF4-FFF2-40B4-BE49-F238E27FC236}">
                <a16:creationId xmlns:a16="http://schemas.microsoft.com/office/drawing/2014/main" id="{54082CAC-9AA4-4B4A-9C34-A827FB96BF29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7" name="Rechthoek 273">
            <a:extLst>
              <a:ext uri="{FF2B5EF4-FFF2-40B4-BE49-F238E27FC236}">
                <a16:creationId xmlns:a16="http://schemas.microsoft.com/office/drawing/2014/main" id="{1D6EE150-738E-414E-A9B5-F687A33168C8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18" name="Rechthoek 284">
            <a:extLst>
              <a:ext uri="{FF2B5EF4-FFF2-40B4-BE49-F238E27FC236}">
                <a16:creationId xmlns:a16="http://schemas.microsoft.com/office/drawing/2014/main" id="{E02FF5DB-DF6B-43FB-9A13-EDF293B53BDE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450" y="247556"/>
            <a:ext cx="8895065" cy="43889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Hoofdstuk #2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4F321A58-364B-46F7-AA35-01CF1359A1D8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1822" y="3844842"/>
            <a:ext cx="8906438" cy="13049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F9747424-C67E-449D-84B7-E490CF0AF8B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1822" y="3977466"/>
            <a:ext cx="8906438" cy="661358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4" name="Titel 7">
            <a:extLst>
              <a:ext uri="{FF2B5EF4-FFF2-40B4-BE49-F238E27FC236}">
                <a16:creationId xmlns:a16="http://schemas.microsoft.com/office/drawing/2014/main" id="{25BD97DD-279A-4122-BE3D-0FFF810D6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4131476"/>
            <a:ext cx="8105786" cy="367800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je hoofdstuktitel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B44C20D2-4BCF-4F31-B124-1CAF59344A3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A7137AD-0EA9-4BCF-85E6-52C104BACA38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205" name="Rechthoek 201">
              <a:extLst>
                <a:ext uri="{FF2B5EF4-FFF2-40B4-BE49-F238E27FC236}">
                  <a16:creationId xmlns:a16="http://schemas.microsoft.com/office/drawing/2014/main" id="{C612D69C-885C-4DE9-BD77-FCE21BE32C46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06" name="Ovaal 268">
              <a:extLst>
                <a:ext uri="{FF2B5EF4-FFF2-40B4-BE49-F238E27FC236}">
                  <a16:creationId xmlns:a16="http://schemas.microsoft.com/office/drawing/2014/main" id="{5EDDB88F-1BD4-4ECF-AB2E-E73A6A9E6BDE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8" name="Ovaal 270">
              <a:extLst>
                <a:ext uri="{FF2B5EF4-FFF2-40B4-BE49-F238E27FC236}">
                  <a16:creationId xmlns:a16="http://schemas.microsoft.com/office/drawing/2014/main" id="{20904A28-8869-4537-A21E-2785FEEEE33A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9" name="Rechthoek 272">
              <a:extLst>
                <a:ext uri="{FF2B5EF4-FFF2-40B4-BE49-F238E27FC236}">
                  <a16:creationId xmlns:a16="http://schemas.microsoft.com/office/drawing/2014/main" id="{9336AF11-C3CE-4E36-B369-4BAD9A3E2F67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11" name="Ovaal 274">
              <a:extLst>
                <a:ext uri="{FF2B5EF4-FFF2-40B4-BE49-F238E27FC236}">
                  <a16:creationId xmlns:a16="http://schemas.microsoft.com/office/drawing/2014/main" id="{8BAFF975-6DC9-4E22-964D-F28E04AFF12B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2" name="Ovaal 275">
              <a:extLst>
                <a:ext uri="{FF2B5EF4-FFF2-40B4-BE49-F238E27FC236}">
                  <a16:creationId xmlns:a16="http://schemas.microsoft.com/office/drawing/2014/main" id="{DDF6F13E-D0D5-46B9-85A2-E118A22C8EB3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3" name="Rechthoek 276">
              <a:extLst>
                <a:ext uri="{FF2B5EF4-FFF2-40B4-BE49-F238E27FC236}">
                  <a16:creationId xmlns:a16="http://schemas.microsoft.com/office/drawing/2014/main" id="{C8ACE551-7896-431D-9E2D-3D40C8A59DE1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14" name="Ovaal 277">
              <a:extLst>
                <a:ext uri="{FF2B5EF4-FFF2-40B4-BE49-F238E27FC236}">
                  <a16:creationId xmlns:a16="http://schemas.microsoft.com/office/drawing/2014/main" id="{8B3355E7-A67E-44F5-9A64-52C7F0D693C2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5" name="Rechthoek 278">
              <a:extLst>
                <a:ext uri="{FF2B5EF4-FFF2-40B4-BE49-F238E27FC236}">
                  <a16:creationId xmlns:a16="http://schemas.microsoft.com/office/drawing/2014/main" id="{2839503A-CFC8-4F17-9C9D-36AB1E4A96B8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16" name="Ovaal 279">
              <a:extLst>
                <a:ext uri="{FF2B5EF4-FFF2-40B4-BE49-F238E27FC236}">
                  <a16:creationId xmlns:a16="http://schemas.microsoft.com/office/drawing/2014/main" id="{7C00A59E-850B-419E-82A4-4E67CC413CBE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7" name="Rechthoek 280">
              <a:extLst>
                <a:ext uri="{FF2B5EF4-FFF2-40B4-BE49-F238E27FC236}">
                  <a16:creationId xmlns:a16="http://schemas.microsoft.com/office/drawing/2014/main" id="{B0F3452B-8C88-47C2-9D1D-AAC64E2DB778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18" name="Ovaal 281">
              <a:extLst>
                <a:ext uri="{FF2B5EF4-FFF2-40B4-BE49-F238E27FC236}">
                  <a16:creationId xmlns:a16="http://schemas.microsoft.com/office/drawing/2014/main" id="{00E57C99-E7F5-4A52-867E-BA4217DD08A9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9" name="Rechthoek 282">
              <a:extLst>
                <a:ext uri="{FF2B5EF4-FFF2-40B4-BE49-F238E27FC236}">
                  <a16:creationId xmlns:a16="http://schemas.microsoft.com/office/drawing/2014/main" id="{1C811A69-5328-42AE-902F-3E2FA83BA14D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20" name="Ovaal 283">
              <a:extLst>
                <a:ext uri="{FF2B5EF4-FFF2-40B4-BE49-F238E27FC236}">
                  <a16:creationId xmlns:a16="http://schemas.microsoft.com/office/drawing/2014/main" id="{CA07EDAB-39C5-40AF-B0E1-CD4F27F07FBE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22" name="Ovaal 285">
              <a:extLst>
                <a:ext uri="{FF2B5EF4-FFF2-40B4-BE49-F238E27FC236}">
                  <a16:creationId xmlns:a16="http://schemas.microsoft.com/office/drawing/2014/main" id="{C2964B96-2B46-4DA3-85B7-3721CB5708E2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23" name="VOORBEELD">
              <a:extLst>
                <a:ext uri="{FF2B5EF4-FFF2-40B4-BE49-F238E27FC236}">
                  <a16:creationId xmlns:a16="http://schemas.microsoft.com/office/drawing/2014/main" id="{AF2DAA2A-50EB-49C4-B505-8A830B07CEDF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36" name="Rechthoek 291">
                <a:extLst>
                  <a:ext uri="{FF2B5EF4-FFF2-40B4-BE49-F238E27FC236}">
                    <a16:creationId xmlns:a16="http://schemas.microsoft.com/office/drawing/2014/main" id="{E0C4374C-B679-4E6A-AE85-7C0186B5409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37" name="Rechthoek 292">
                <a:extLst>
                  <a:ext uri="{FF2B5EF4-FFF2-40B4-BE49-F238E27FC236}">
                    <a16:creationId xmlns:a16="http://schemas.microsoft.com/office/drawing/2014/main" id="{52A3B90B-88AF-4097-AA35-CB6CCCD0682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8" name="Groep 293">
                <a:extLst>
                  <a:ext uri="{FF2B5EF4-FFF2-40B4-BE49-F238E27FC236}">
                    <a16:creationId xmlns:a16="http://schemas.microsoft.com/office/drawing/2014/main" id="{BE319E28-81D5-4EB8-9F0F-53338C95DAF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69" name="Groep 331">
                  <a:extLst>
                    <a:ext uri="{FF2B5EF4-FFF2-40B4-BE49-F238E27FC236}">
                      <a16:creationId xmlns:a16="http://schemas.microsoft.com/office/drawing/2014/main" id="{23FFC131-5291-4DE9-A90C-2F77D2E334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1" name="Rechte verbindingslijn 333">
                    <a:extLst>
                      <a:ext uri="{FF2B5EF4-FFF2-40B4-BE49-F238E27FC236}">
                        <a16:creationId xmlns:a16="http://schemas.microsoft.com/office/drawing/2014/main" id="{348420A4-7AFF-44BE-9556-7B506E47C3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334">
                    <a:extLst>
                      <a:ext uri="{FF2B5EF4-FFF2-40B4-BE49-F238E27FC236}">
                        <a16:creationId xmlns:a16="http://schemas.microsoft.com/office/drawing/2014/main" id="{F073466F-F8EB-425B-ABAD-D2FADC886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335">
                    <a:extLst>
                      <a:ext uri="{FF2B5EF4-FFF2-40B4-BE49-F238E27FC236}">
                        <a16:creationId xmlns:a16="http://schemas.microsoft.com/office/drawing/2014/main" id="{F4BC5BFD-FC24-4153-9C81-7B15CBB3BE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336">
                    <a:extLst>
                      <a:ext uri="{FF2B5EF4-FFF2-40B4-BE49-F238E27FC236}">
                        <a16:creationId xmlns:a16="http://schemas.microsoft.com/office/drawing/2014/main" id="{2C5AD1E9-0707-46BC-8C65-18637FFBD3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337">
                    <a:extLst>
                      <a:ext uri="{FF2B5EF4-FFF2-40B4-BE49-F238E27FC236}">
                        <a16:creationId xmlns:a16="http://schemas.microsoft.com/office/drawing/2014/main" id="{ED402CEF-6515-4B0D-B56E-238AFEFEC7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0" name="Pijl: rechts 332">
                  <a:extLst>
                    <a:ext uri="{FF2B5EF4-FFF2-40B4-BE49-F238E27FC236}">
                      <a16:creationId xmlns:a16="http://schemas.microsoft.com/office/drawing/2014/main" id="{3CACACEE-A0FF-4679-842E-67B069712F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9" name="Groep 301">
                <a:extLst>
                  <a:ext uri="{FF2B5EF4-FFF2-40B4-BE49-F238E27FC236}">
                    <a16:creationId xmlns:a16="http://schemas.microsoft.com/office/drawing/2014/main" id="{AC411D33-BC92-4502-BD69-8807E571157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2" name="Groep 324">
                  <a:extLst>
                    <a:ext uri="{FF2B5EF4-FFF2-40B4-BE49-F238E27FC236}">
                      <a16:creationId xmlns:a16="http://schemas.microsoft.com/office/drawing/2014/main" id="{66C75799-6A97-43DF-86FC-A7866B5890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4" name="Rechte verbindingslijn 326">
                    <a:extLst>
                      <a:ext uri="{FF2B5EF4-FFF2-40B4-BE49-F238E27FC236}">
                        <a16:creationId xmlns:a16="http://schemas.microsoft.com/office/drawing/2014/main" id="{727F55E3-6B95-4F24-A7F1-14E1C1582F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327">
                    <a:extLst>
                      <a:ext uri="{FF2B5EF4-FFF2-40B4-BE49-F238E27FC236}">
                        <a16:creationId xmlns:a16="http://schemas.microsoft.com/office/drawing/2014/main" id="{FF543A00-7849-443E-BDC1-0663EBC620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328">
                    <a:extLst>
                      <a:ext uri="{FF2B5EF4-FFF2-40B4-BE49-F238E27FC236}">
                        <a16:creationId xmlns:a16="http://schemas.microsoft.com/office/drawing/2014/main" id="{F7EF461E-F51F-4994-9675-3AA320A742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7" name="Rechte verbindingslijn 329">
                    <a:extLst>
                      <a:ext uri="{FF2B5EF4-FFF2-40B4-BE49-F238E27FC236}">
                        <a16:creationId xmlns:a16="http://schemas.microsoft.com/office/drawing/2014/main" id="{AD34AF4C-EF42-4EDD-A2DF-F4BEAD6D22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8" name="Rechte verbindingslijn 330">
                    <a:extLst>
                      <a:ext uri="{FF2B5EF4-FFF2-40B4-BE49-F238E27FC236}">
                        <a16:creationId xmlns:a16="http://schemas.microsoft.com/office/drawing/2014/main" id="{5343BB30-DCF1-4701-8EF3-B9C7FAA40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3" name="Pijl: rechts 325">
                  <a:extLst>
                    <a:ext uri="{FF2B5EF4-FFF2-40B4-BE49-F238E27FC236}">
                      <a16:creationId xmlns:a16="http://schemas.microsoft.com/office/drawing/2014/main" id="{72B3005F-C13A-4BD8-BEA5-2E4A80074A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40" name="Rechte verbindingslijn 302">
                <a:extLst>
                  <a:ext uri="{FF2B5EF4-FFF2-40B4-BE49-F238E27FC236}">
                    <a16:creationId xmlns:a16="http://schemas.microsoft.com/office/drawing/2014/main" id="{E6491E2D-16E1-4FCE-9686-97C0BED108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1" name="Rechte verbindingslijn 303">
                <a:extLst>
                  <a:ext uri="{FF2B5EF4-FFF2-40B4-BE49-F238E27FC236}">
                    <a16:creationId xmlns:a16="http://schemas.microsoft.com/office/drawing/2014/main" id="{B7BB53DD-41E4-4361-8296-9EB6A6FEBB0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42" name="Rechthoek 304">
                <a:extLst>
                  <a:ext uri="{FF2B5EF4-FFF2-40B4-BE49-F238E27FC236}">
                    <a16:creationId xmlns:a16="http://schemas.microsoft.com/office/drawing/2014/main" id="{4185BF00-C6E2-4027-B611-AA1B30070A3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43" name="Rechthoek 305">
                <a:extLst>
                  <a:ext uri="{FF2B5EF4-FFF2-40B4-BE49-F238E27FC236}">
                    <a16:creationId xmlns:a16="http://schemas.microsoft.com/office/drawing/2014/main" id="{FA659881-C424-47D3-8E4F-FEB71C90076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44" name="Groep 306">
                <a:extLst>
                  <a:ext uri="{FF2B5EF4-FFF2-40B4-BE49-F238E27FC236}">
                    <a16:creationId xmlns:a16="http://schemas.microsoft.com/office/drawing/2014/main" id="{CD53D4C9-CDC2-4F2E-96D2-89F2E4E6729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54" name="Rechthoek 316">
                  <a:extLst>
                    <a:ext uri="{FF2B5EF4-FFF2-40B4-BE49-F238E27FC236}">
                      <a16:creationId xmlns:a16="http://schemas.microsoft.com/office/drawing/2014/main" id="{F52D6A3E-D303-41AA-877E-48BAF0243CF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5" name="Groep 317">
                  <a:extLst>
                    <a:ext uri="{FF2B5EF4-FFF2-40B4-BE49-F238E27FC236}">
                      <a16:creationId xmlns:a16="http://schemas.microsoft.com/office/drawing/2014/main" id="{CD424BC1-34F1-43A2-8C9A-A4100203B3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7" name="Rechte verbindingslijn 319">
                    <a:extLst>
                      <a:ext uri="{FF2B5EF4-FFF2-40B4-BE49-F238E27FC236}">
                        <a16:creationId xmlns:a16="http://schemas.microsoft.com/office/drawing/2014/main" id="{730D0EEF-04A2-48A4-8BF3-4E8D4BE12F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320">
                    <a:extLst>
                      <a:ext uri="{FF2B5EF4-FFF2-40B4-BE49-F238E27FC236}">
                        <a16:creationId xmlns:a16="http://schemas.microsoft.com/office/drawing/2014/main" id="{68ADB671-99FD-48B6-AEF9-1B069DBE6F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9" name="Rechte verbindingslijn 321">
                    <a:extLst>
                      <a:ext uri="{FF2B5EF4-FFF2-40B4-BE49-F238E27FC236}">
                        <a16:creationId xmlns:a16="http://schemas.microsoft.com/office/drawing/2014/main" id="{6A310C49-9DFA-4ECC-A994-A6899564BB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0" name="Rechte verbindingslijn 322">
                    <a:extLst>
                      <a:ext uri="{FF2B5EF4-FFF2-40B4-BE49-F238E27FC236}">
                        <a16:creationId xmlns:a16="http://schemas.microsoft.com/office/drawing/2014/main" id="{20E58928-4C1E-453C-9DAC-4B80380DBE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1" name="Rechte verbindingslijn 323">
                    <a:extLst>
                      <a:ext uri="{FF2B5EF4-FFF2-40B4-BE49-F238E27FC236}">
                        <a16:creationId xmlns:a16="http://schemas.microsoft.com/office/drawing/2014/main" id="{12A70DA7-E7CD-48DE-B19C-053E08C86E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6" name="Pijl: rechts 318">
                  <a:extLst>
                    <a:ext uri="{FF2B5EF4-FFF2-40B4-BE49-F238E27FC236}">
                      <a16:creationId xmlns:a16="http://schemas.microsoft.com/office/drawing/2014/main" id="{D83D409A-9EED-407C-B0BD-AE5884FD85F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5" name="Groep 307">
                <a:extLst>
                  <a:ext uri="{FF2B5EF4-FFF2-40B4-BE49-F238E27FC236}">
                    <a16:creationId xmlns:a16="http://schemas.microsoft.com/office/drawing/2014/main" id="{EE07F3C0-4806-4F3D-96CA-7282D1CE92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46" name="Rechthoek 308">
                  <a:extLst>
                    <a:ext uri="{FF2B5EF4-FFF2-40B4-BE49-F238E27FC236}">
                      <a16:creationId xmlns:a16="http://schemas.microsoft.com/office/drawing/2014/main" id="{AD714A01-76C6-4924-BEBD-4DBEB8AEE42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7" name="Groep 309">
                  <a:extLst>
                    <a:ext uri="{FF2B5EF4-FFF2-40B4-BE49-F238E27FC236}">
                      <a16:creationId xmlns:a16="http://schemas.microsoft.com/office/drawing/2014/main" id="{6277FEFE-E365-43F4-8979-B2FABF5CBB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49" name="Rechte verbindingslijn 311">
                    <a:extLst>
                      <a:ext uri="{FF2B5EF4-FFF2-40B4-BE49-F238E27FC236}">
                        <a16:creationId xmlns:a16="http://schemas.microsoft.com/office/drawing/2014/main" id="{8683FCE3-332E-4A61-8C4D-E8392A3B05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0" name="Rechte verbindingslijn 312">
                    <a:extLst>
                      <a:ext uri="{FF2B5EF4-FFF2-40B4-BE49-F238E27FC236}">
                        <a16:creationId xmlns:a16="http://schemas.microsoft.com/office/drawing/2014/main" id="{010E75C5-F2B5-4B3A-ABB9-C18F455229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313">
                    <a:extLst>
                      <a:ext uri="{FF2B5EF4-FFF2-40B4-BE49-F238E27FC236}">
                        <a16:creationId xmlns:a16="http://schemas.microsoft.com/office/drawing/2014/main" id="{972216FF-462A-4B40-B9DE-067F24B8C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2" name="Rechte verbindingslijn 314">
                    <a:extLst>
                      <a:ext uri="{FF2B5EF4-FFF2-40B4-BE49-F238E27FC236}">
                        <a16:creationId xmlns:a16="http://schemas.microsoft.com/office/drawing/2014/main" id="{79E10AE6-0D45-480C-AB09-0FEC7FF6E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315">
                    <a:extLst>
                      <a:ext uri="{FF2B5EF4-FFF2-40B4-BE49-F238E27FC236}">
                        <a16:creationId xmlns:a16="http://schemas.microsoft.com/office/drawing/2014/main" id="{D0CB3598-4D33-4077-B660-173B813489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8" name="Pijl: rechts 310">
                  <a:extLst>
                    <a:ext uri="{FF2B5EF4-FFF2-40B4-BE49-F238E27FC236}">
                      <a16:creationId xmlns:a16="http://schemas.microsoft.com/office/drawing/2014/main" id="{817E27F9-F463-4DB4-B81B-8D39004C052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4" name="Rechthoek 289">
              <a:extLst>
                <a:ext uri="{FF2B5EF4-FFF2-40B4-BE49-F238E27FC236}">
                  <a16:creationId xmlns:a16="http://schemas.microsoft.com/office/drawing/2014/main" id="{075CE40E-B092-4E51-B2B7-B01271059E87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25" name="Rechthoek 290">
              <a:extLst>
                <a:ext uri="{FF2B5EF4-FFF2-40B4-BE49-F238E27FC236}">
                  <a16:creationId xmlns:a16="http://schemas.microsoft.com/office/drawing/2014/main" id="{3A9BAA68-C682-4455-968F-52DD5C33A306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26" name="Rechthoek 277">
              <a:extLst>
                <a:ext uri="{FF2B5EF4-FFF2-40B4-BE49-F238E27FC236}">
                  <a16:creationId xmlns:a16="http://schemas.microsoft.com/office/drawing/2014/main" id="{E83C26BC-1481-49B5-A76A-ED9F3141286F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27" name="ICOON_info">
              <a:extLst>
                <a:ext uri="{FF2B5EF4-FFF2-40B4-BE49-F238E27FC236}">
                  <a16:creationId xmlns:a16="http://schemas.microsoft.com/office/drawing/2014/main" id="{4A8A0EE8-339A-49A2-AE31-5DEF7877A113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34" name="Ovaal 378">
                <a:extLst>
                  <a:ext uri="{FF2B5EF4-FFF2-40B4-BE49-F238E27FC236}">
                    <a16:creationId xmlns:a16="http://schemas.microsoft.com/office/drawing/2014/main" id="{354A2FAE-165D-41D0-91B9-E5063B6BED7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" name="Graphic 163" descr="Informatie">
                <a:extLst>
                  <a:ext uri="{FF2B5EF4-FFF2-40B4-BE49-F238E27FC236}">
                    <a16:creationId xmlns:a16="http://schemas.microsoft.com/office/drawing/2014/main" id="{D1845861-2DBC-4830-8DF3-E1F3C20BCCC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8" name="Groep 280">
              <a:extLst>
                <a:ext uri="{FF2B5EF4-FFF2-40B4-BE49-F238E27FC236}">
                  <a16:creationId xmlns:a16="http://schemas.microsoft.com/office/drawing/2014/main" id="{7342BB84-CA4B-4B3D-8F20-256C46BA2B7F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29" name="Inspireren">
                <a:extLst>
                  <a:ext uri="{FF2B5EF4-FFF2-40B4-BE49-F238E27FC236}">
                    <a16:creationId xmlns:a16="http://schemas.microsoft.com/office/drawing/2014/main" id="{315A9365-3354-41E6-A913-8ECA047E213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31" name="Freeform 12">
                  <a:extLst>
                    <a:ext uri="{FF2B5EF4-FFF2-40B4-BE49-F238E27FC236}">
                      <a16:creationId xmlns:a16="http://schemas.microsoft.com/office/drawing/2014/main" id="{D407BA14-CAD3-4274-A726-56D12CB46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32" name="Freeform 13">
                  <a:extLst>
                    <a:ext uri="{FF2B5EF4-FFF2-40B4-BE49-F238E27FC236}">
                      <a16:creationId xmlns:a16="http://schemas.microsoft.com/office/drawing/2014/main" id="{30193D51-452E-4C4D-BBC2-70B8A6C26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33" name="Freeform 14">
                  <a:extLst>
                    <a:ext uri="{FF2B5EF4-FFF2-40B4-BE49-F238E27FC236}">
                      <a16:creationId xmlns:a16="http://schemas.microsoft.com/office/drawing/2014/main" id="{EFA4B784-6362-4B2C-8CFB-0A3071E9B9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0" name="Tekstvak 282">
                <a:extLst>
                  <a:ext uri="{FF2B5EF4-FFF2-40B4-BE49-F238E27FC236}">
                    <a16:creationId xmlns:a16="http://schemas.microsoft.com/office/drawing/2014/main" id="{D9DB6B07-1AF2-4BDD-93FC-AFE88F1BDF4C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276" name="INSTRUCTIE">
            <a:extLst>
              <a:ext uri="{FF2B5EF4-FFF2-40B4-BE49-F238E27FC236}">
                <a16:creationId xmlns:a16="http://schemas.microsoft.com/office/drawing/2014/main" id="{2C9FA5AD-8B72-4509-A637-8408EDD5531C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77" name="Rechthoek 329">
              <a:extLst>
                <a:ext uri="{FF2B5EF4-FFF2-40B4-BE49-F238E27FC236}">
                  <a16:creationId xmlns:a16="http://schemas.microsoft.com/office/drawing/2014/main" id="{A1458E5C-CF25-470B-9695-7492A3B6FAC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78" name="Ovaal 317">
              <a:extLst>
                <a:ext uri="{FF2B5EF4-FFF2-40B4-BE49-F238E27FC236}">
                  <a16:creationId xmlns:a16="http://schemas.microsoft.com/office/drawing/2014/main" id="{F804E07D-0B37-407B-B9CF-170A983A05A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9" name="Rechthoek 328">
              <a:extLst>
                <a:ext uri="{FF2B5EF4-FFF2-40B4-BE49-F238E27FC236}">
                  <a16:creationId xmlns:a16="http://schemas.microsoft.com/office/drawing/2014/main" id="{CFA76D2E-7CE2-45E2-814C-BA7B5EF3AED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" name="Ovaal 205">
              <a:extLst>
                <a:ext uri="{FF2B5EF4-FFF2-40B4-BE49-F238E27FC236}">
                  <a16:creationId xmlns:a16="http://schemas.microsoft.com/office/drawing/2014/main" id="{13B25199-9E41-45A4-9D4D-220C5F7F2F4F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1" name="Rechthoek 206">
              <a:extLst>
                <a:ext uri="{FF2B5EF4-FFF2-40B4-BE49-F238E27FC236}">
                  <a16:creationId xmlns:a16="http://schemas.microsoft.com/office/drawing/2014/main" id="{66CE0325-183B-443E-A479-3430735316E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2" name="Ovaal 99">
              <a:extLst>
                <a:ext uri="{FF2B5EF4-FFF2-40B4-BE49-F238E27FC236}">
                  <a16:creationId xmlns:a16="http://schemas.microsoft.com/office/drawing/2014/main" id="{1B96BFA9-74A9-43BF-971F-4B401C8847C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3" name="Rechthoek 100">
              <a:extLst>
                <a:ext uri="{FF2B5EF4-FFF2-40B4-BE49-F238E27FC236}">
                  <a16:creationId xmlns:a16="http://schemas.microsoft.com/office/drawing/2014/main" id="{806FE7B5-40DA-4CC2-B888-30661C0B53C6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84" name="Rechthoek 118">
              <a:extLst>
                <a:ext uri="{FF2B5EF4-FFF2-40B4-BE49-F238E27FC236}">
                  <a16:creationId xmlns:a16="http://schemas.microsoft.com/office/drawing/2014/main" id="{766703A3-A6D5-4F59-BB5A-641904F6BD5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ep 11">
              <a:extLst>
                <a:ext uri="{FF2B5EF4-FFF2-40B4-BE49-F238E27FC236}">
                  <a16:creationId xmlns:a16="http://schemas.microsoft.com/office/drawing/2014/main" id="{1F8B6416-4F75-4F01-8C33-1685AF74DD8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24" name="Rechthoek 120">
                <a:extLst>
                  <a:ext uri="{FF2B5EF4-FFF2-40B4-BE49-F238E27FC236}">
                    <a16:creationId xmlns:a16="http://schemas.microsoft.com/office/drawing/2014/main" id="{C17DCDD2-68BC-4303-808B-A6FF8C7F183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5" name="Rechthoek 121">
                <a:extLst>
                  <a:ext uri="{FF2B5EF4-FFF2-40B4-BE49-F238E27FC236}">
                    <a16:creationId xmlns:a16="http://schemas.microsoft.com/office/drawing/2014/main" id="{81B1F8DB-6BC1-4A4F-A4D5-3F18056683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6" name="Groep 122">
                <a:extLst>
                  <a:ext uri="{FF2B5EF4-FFF2-40B4-BE49-F238E27FC236}">
                    <a16:creationId xmlns:a16="http://schemas.microsoft.com/office/drawing/2014/main" id="{B09849E9-B1EC-4492-8EBD-24F11424ACA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39" name="Rechthoek: afgeronde hoeken 135">
                  <a:extLst>
                    <a:ext uri="{FF2B5EF4-FFF2-40B4-BE49-F238E27FC236}">
                      <a16:creationId xmlns:a16="http://schemas.microsoft.com/office/drawing/2014/main" id="{EBBC63EB-1757-4F08-8E39-42B672226FB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0" name="Rechthoek 136">
                  <a:extLst>
                    <a:ext uri="{FF2B5EF4-FFF2-40B4-BE49-F238E27FC236}">
                      <a16:creationId xmlns:a16="http://schemas.microsoft.com/office/drawing/2014/main" id="{A30FC082-A75A-4250-BF7F-D05AE15B757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1" name="Rechthoek 137">
                  <a:extLst>
                    <a:ext uri="{FF2B5EF4-FFF2-40B4-BE49-F238E27FC236}">
                      <a16:creationId xmlns:a16="http://schemas.microsoft.com/office/drawing/2014/main" id="{CECB7845-305E-45C4-8B5B-5DCD3C76179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2" name="Rechthoek 138">
                  <a:extLst>
                    <a:ext uri="{FF2B5EF4-FFF2-40B4-BE49-F238E27FC236}">
                      <a16:creationId xmlns:a16="http://schemas.microsoft.com/office/drawing/2014/main" id="{BAB77D0D-19B8-411E-A8AF-C7A7B584673A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3" name="Rechthoek 139">
                  <a:extLst>
                    <a:ext uri="{FF2B5EF4-FFF2-40B4-BE49-F238E27FC236}">
                      <a16:creationId xmlns:a16="http://schemas.microsoft.com/office/drawing/2014/main" id="{780874E5-B4B9-4CD1-BBD1-19925649252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4" name="Rechthoek 140">
                  <a:extLst>
                    <a:ext uri="{FF2B5EF4-FFF2-40B4-BE49-F238E27FC236}">
                      <a16:creationId xmlns:a16="http://schemas.microsoft.com/office/drawing/2014/main" id="{8FE39E19-6CB1-4497-9069-5BE4E24DA5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7" name="Groep 123">
                <a:extLst>
                  <a:ext uri="{FF2B5EF4-FFF2-40B4-BE49-F238E27FC236}">
                    <a16:creationId xmlns:a16="http://schemas.microsoft.com/office/drawing/2014/main" id="{1ED5709D-96FC-4F8D-8CE5-89770F364C8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1" name="Groep 127">
                  <a:extLst>
                    <a:ext uri="{FF2B5EF4-FFF2-40B4-BE49-F238E27FC236}">
                      <a16:creationId xmlns:a16="http://schemas.microsoft.com/office/drawing/2014/main" id="{E7D1085D-EB6C-40A5-81A3-740E5A3DCB3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33" name="Rechthoek: afgeronde hoeken 129">
                    <a:extLst>
                      <a:ext uri="{FF2B5EF4-FFF2-40B4-BE49-F238E27FC236}">
                        <a16:creationId xmlns:a16="http://schemas.microsoft.com/office/drawing/2014/main" id="{9299657B-A1BB-4ED0-A0DD-5DCE9EAA7E8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4" name="Rechthoek 130">
                    <a:extLst>
                      <a:ext uri="{FF2B5EF4-FFF2-40B4-BE49-F238E27FC236}">
                        <a16:creationId xmlns:a16="http://schemas.microsoft.com/office/drawing/2014/main" id="{14480E10-7FA5-46F5-A281-20E28F4281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5" name="Rechthoek 131">
                    <a:extLst>
                      <a:ext uri="{FF2B5EF4-FFF2-40B4-BE49-F238E27FC236}">
                        <a16:creationId xmlns:a16="http://schemas.microsoft.com/office/drawing/2014/main" id="{8E4256D7-97B1-4031-A67A-DD09E9DD55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6" name="Rechthoek 132">
                    <a:extLst>
                      <a:ext uri="{FF2B5EF4-FFF2-40B4-BE49-F238E27FC236}">
                        <a16:creationId xmlns:a16="http://schemas.microsoft.com/office/drawing/2014/main" id="{1220BE96-310D-4031-9B3E-372DFF8629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7" name="Rechthoek 133">
                    <a:extLst>
                      <a:ext uri="{FF2B5EF4-FFF2-40B4-BE49-F238E27FC236}">
                        <a16:creationId xmlns:a16="http://schemas.microsoft.com/office/drawing/2014/main" id="{C9ACF9C3-8917-492F-B5DA-2675D40F7A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8" name="Rechthoek 134">
                    <a:extLst>
                      <a:ext uri="{FF2B5EF4-FFF2-40B4-BE49-F238E27FC236}">
                        <a16:creationId xmlns:a16="http://schemas.microsoft.com/office/drawing/2014/main" id="{0CCB0152-CED6-4327-B06A-1E2EF8C98B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32" name="Boog 128">
                  <a:extLst>
                    <a:ext uri="{FF2B5EF4-FFF2-40B4-BE49-F238E27FC236}">
                      <a16:creationId xmlns:a16="http://schemas.microsoft.com/office/drawing/2014/main" id="{E98CEF3C-96EC-4E49-A522-2F5DCCA5F86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8" name="Tekstvak 124">
                <a:extLst>
                  <a:ext uri="{FF2B5EF4-FFF2-40B4-BE49-F238E27FC236}">
                    <a16:creationId xmlns:a16="http://schemas.microsoft.com/office/drawing/2014/main" id="{F5C7AB65-E337-43DF-BFF6-D023EB45845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29" name="Tekstvak 125">
                <a:extLst>
                  <a:ext uri="{FF2B5EF4-FFF2-40B4-BE49-F238E27FC236}">
                    <a16:creationId xmlns:a16="http://schemas.microsoft.com/office/drawing/2014/main" id="{D89012BA-91BB-4822-B55A-E10D6287587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30" name="Vrije vorm: vorm 4">
                <a:extLst>
                  <a:ext uri="{FF2B5EF4-FFF2-40B4-BE49-F238E27FC236}">
                    <a16:creationId xmlns:a16="http://schemas.microsoft.com/office/drawing/2014/main" id="{0940E124-357C-490C-B59E-42DA18ED858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6" name="Groep 6">
              <a:extLst>
                <a:ext uri="{FF2B5EF4-FFF2-40B4-BE49-F238E27FC236}">
                  <a16:creationId xmlns:a16="http://schemas.microsoft.com/office/drawing/2014/main" id="{7A9A99FD-8847-49DD-996C-DB4FF5DFD0D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14" name="Rechthoek 151">
                <a:extLst>
                  <a:ext uri="{FF2B5EF4-FFF2-40B4-BE49-F238E27FC236}">
                    <a16:creationId xmlns:a16="http://schemas.microsoft.com/office/drawing/2014/main" id="{2F56D888-5F85-4829-B9D8-1C1106F21847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15" name="ICOON_info">
                <a:extLst>
                  <a:ext uri="{FF2B5EF4-FFF2-40B4-BE49-F238E27FC236}">
                    <a16:creationId xmlns:a16="http://schemas.microsoft.com/office/drawing/2014/main" id="{F3BFF4E3-451B-42D2-9E4A-531FDFC2207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22" name="Ovaal 1">
                  <a:extLst>
                    <a:ext uri="{FF2B5EF4-FFF2-40B4-BE49-F238E27FC236}">
                      <a16:creationId xmlns:a16="http://schemas.microsoft.com/office/drawing/2014/main" id="{63D85B48-98F1-431E-B1EA-5282AC9A9AD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3" name="Graphic 163" descr="Informatie">
                  <a:extLst>
                    <a:ext uri="{FF2B5EF4-FFF2-40B4-BE49-F238E27FC236}">
                      <a16:creationId xmlns:a16="http://schemas.microsoft.com/office/drawing/2014/main" id="{F47A7334-C6C8-498D-8B88-C782F7A0583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6" name="Groep 249">
                <a:extLst>
                  <a:ext uri="{FF2B5EF4-FFF2-40B4-BE49-F238E27FC236}">
                    <a16:creationId xmlns:a16="http://schemas.microsoft.com/office/drawing/2014/main" id="{6258DB08-595C-49E4-8891-CA756533D3A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17" name="Inspireren">
                  <a:extLst>
                    <a:ext uri="{FF2B5EF4-FFF2-40B4-BE49-F238E27FC236}">
                      <a16:creationId xmlns:a16="http://schemas.microsoft.com/office/drawing/2014/main" id="{B9E9192F-3FFE-4FF7-993A-F90BCA75D36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19" name="Freeform 12">
                    <a:extLst>
                      <a:ext uri="{FF2B5EF4-FFF2-40B4-BE49-F238E27FC236}">
                        <a16:creationId xmlns:a16="http://schemas.microsoft.com/office/drawing/2014/main" id="{F7F82A78-C38B-4858-BC55-07FA715CC9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20" name="Freeform 13">
                    <a:extLst>
                      <a:ext uri="{FF2B5EF4-FFF2-40B4-BE49-F238E27FC236}">
                        <a16:creationId xmlns:a16="http://schemas.microsoft.com/office/drawing/2014/main" id="{14C06730-0533-461C-87F2-B3C6932D3E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21" name="Freeform 14">
                    <a:extLst>
                      <a:ext uri="{FF2B5EF4-FFF2-40B4-BE49-F238E27FC236}">
                        <a16:creationId xmlns:a16="http://schemas.microsoft.com/office/drawing/2014/main" id="{042A28E8-75BB-4512-B3C8-40970F7A9E0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18" name="Tekstvak 251">
                  <a:extLst>
                    <a:ext uri="{FF2B5EF4-FFF2-40B4-BE49-F238E27FC236}">
                      <a16:creationId xmlns:a16="http://schemas.microsoft.com/office/drawing/2014/main" id="{93A20B9D-D3F8-4E90-A64C-204EA1FA249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87" name="Groep 276">
              <a:extLst>
                <a:ext uri="{FF2B5EF4-FFF2-40B4-BE49-F238E27FC236}">
                  <a16:creationId xmlns:a16="http://schemas.microsoft.com/office/drawing/2014/main" id="{0188B853-FC06-436F-9307-D028866A06C2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08" name="Groep 277">
                <a:extLst>
                  <a:ext uri="{FF2B5EF4-FFF2-40B4-BE49-F238E27FC236}">
                    <a16:creationId xmlns:a16="http://schemas.microsoft.com/office/drawing/2014/main" id="{091FEC3F-15BF-49D8-A986-0AED6CCA5D0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10" name="Vrije vorm: vorm 279">
                  <a:extLst>
                    <a:ext uri="{FF2B5EF4-FFF2-40B4-BE49-F238E27FC236}">
                      <a16:creationId xmlns:a16="http://schemas.microsoft.com/office/drawing/2014/main" id="{FF01C589-8DCF-49D6-BEF0-CEFC06F01E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11" name="Groep 280">
                  <a:extLst>
                    <a:ext uri="{FF2B5EF4-FFF2-40B4-BE49-F238E27FC236}">
                      <a16:creationId xmlns:a16="http://schemas.microsoft.com/office/drawing/2014/main" id="{22D6DF7D-25EE-403E-BBC4-221E11D32D5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12" name="Vrije vorm: vorm 281">
                    <a:extLst>
                      <a:ext uri="{FF2B5EF4-FFF2-40B4-BE49-F238E27FC236}">
                        <a16:creationId xmlns:a16="http://schemas.microsoft.com/office/drawing/2014/main" id="{8698C183-2EBB-4662-9EF3-EDB9D8F7146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13" name="Vrije vorm: vorm 282">
                    <a:extLst>
                      <a:ext uri="{FF2B5EF4-FFF2-40B4-BE49-F238E27FC236}">
                        <a16:creationId xmlns:a16="http://schemas.microsoft.com/office/drawing/2014/main" id="{2298CA53-B87D-4817-A3FD-A3BE0629181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09" name="Tekstvak 278">
                <a:extLst>
                  <a:ext uri="{FF2B5EF4-FFF2-40B4-BE49-F238E27FC236}">
                    <a16:creationId xmlns:a16="http://schemas.microsoft.com/office/drawing/2014/main" id="{77AEBD4A-2814-4264-A0F7-712BD0A0648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88" name="Groep 283">
              <a:extLst>
                <a:ext uri="{FF2B5EF4-FFF2-40B4-BE49-F238E27FC236}">
                  <a16:creationId xmlns:a16="http://schemas.microsoft.com/office/drawing/2014/main" id="{743A0774-B06A-4413-A3D0-0562AEA210BA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92" name="Groep 284">
                <a:extLst>
                  <a:ext uri="{FF2B5EF4-FFF2-40B4-BE49-F238E27FC236}">
                    <a16:creationId xmlns:a16="http://schemas.microsoft.com/office/drawing/2014/main" id="{0B1E6A9C-BB7E-458D-B5F9-70C1E74934D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95" name="Groep 287">
                  <a:extLst>
                    <a:ext uri="{FF2B5EF4-FFF2-40B4-BE49-F238E27FC236}">
                      <a16:creationId xmlns:a16="http://schemas.microsoft.com/office/drawing/2014/main" id="{53B1EE0E-AC12-45E5-8D9A-6FA2B667777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02" name="Groep 294">
                    <a:extLst>
                      <a:ext uri="{FF2B5EF4-FFF2-40B4-BE49-F238E27FC236}">
                        <a16:creationId xmlns:a16="http://schemas.microsoft.com/office/drawing/2014/main" id="{38092648-42FB-4291-A907-48A0A429130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05" name="Rechthoek 297">
                      <a:extLst>
                        <a:ext uri="{FF2B5EF4-FFF2-40B4-BE49-F238E27FC236}">
                          <a16:creationId xmlns:a16="http://schemas.microsoft.com/office/drawing/2014/main" id="{A6EAD3E6-B565-4380-BE47-890E51B9D0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Rechthoek 298">
                      <a:extLst>
                        <a:ext uri="{FF2B5EF4-FFF2-40B4-BE49-F238E27FC236}">
                          <a16:creationId xmlns:a16="http://schemas.microsoft.com/office/drawing/2014/main" id="{3D66D5C0-A5B0-41A8-B122-5172245C75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" name="Ovaal 299">
                      <a:extLst>
                        <a:ext uri="{FF2B5EF4-FFF2-40B4-BE49-F238E27FC236}">
                          <a16:creationId xmlns:a16="http://schemas.microsoft.com/office/drawing/2014/main" id="{1F81261F-0B71-4E3C-9909-DA0FD207CF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03" name="Afbeelding 295">
                    <a:extLst>
                      <a:ext uri="{FF2B5EF4-FFF2-40B4-BE49-F238E27FC236}">
                        <a16:creationId xmlns:a16="http://schemas.microsoft.com/office/drawing/2014/main" id="{286E40C9-A106-4B5C-A2C9-6576B526A66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04" name="Afbeelding 296">
                    <a:extLst>
                      <a:ext uri="{FF2B5EF4-FFF2-40B4-BE49-F238E27FC236}">
                        <a16:creationId xmlns:a16="http://schemas.microsoft.com/office/drawing/2014/main" id="{5ACF9114-1B20-4BC6-A10C-B783D17570F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6" name="Groep 288">
                  <a:extLst>
                    <a:ext uri="{FF2B5EF4-FFF2-40B4-BE49-F238E27FC236}">
                      <a16:creationId xmlns:a16="http://schemas.microsoft.com/office/drawing/2014/main" id="{A2D8FF62-E092-4F68-A6D4-26E46E0656B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0" name="Rechthoek 292">
                    <a:extLst>
                      <a:ext uri="{FF2B5EF4-FFF2-40B4-BE49-F238E27FC236}">
                        <a16:creationId xmlns:a16="http://schemas.microsoft.com/office/drawing/2014/main" id="{DA22082B-3193-44FC-813D-55A5FD874D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1" name="Rechthoek 293">
                    <a:extLst>
                      <a:ext uri="{FF2B5EF4-FFF2-40B4-BE49-F238E27FC236}">
                        <a16:creationId xmlns:a16="http://schemas.microsoft.com/office/drawing/2014/main" id="{03FCA587-F56A-4E7A-AB7D-0F064D1CBE5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7" name="Groep 289">
                  <a:extLst>
                    <a:ext uri="{FF2B5EF4-FFF2-40B4-BE49-F238E27FC236}">
                      <a16:creationId xmlns:a16="http://schemas.microsoft.com/office/drawing/2014/main" id="{91B662DA-4C08-4978-96A2-FB6C73FFDAC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98" name="Rechthoek 290">
                    <a:extLst>
                      <a:ext uri="{FF2B5EF4-FFF2-40B4-BE49-F238E27FC236}">
                        <a16:creationId xmlns:a16="http://schemas.microsoft.com/office/drawing/2014/main" id="{909BEADF-E415-48E2-93A7-C85D0B82DE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9" name="Rechthoek 291">
                    <a:extLst>
                      <a:ext uri="{FF2B5EF4-FFF2-40B4-BE49-F238E27FC236}">
                        <a16:creationId xmlns:a16="http://schemas.microsoft.com/office/drawing/2014/main" id="{30DAC3A3-3B8D-40E2-855A-FEDD49589BE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3" name="Rechthoek 285">
                <a:extLst>
                  <a:ext uri="{FF2B5EF4-FFF2-40B4-BE49-F238E27FC236}">
                    <a16:creationId xmlns:a16="http://schemas.microsoft.com/office/drawing/2014/main" id="{5C63E4B8-7BFC-4267-898B-694BF8B6F05C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94" name="Gelijkbenige driehoek 286">
                <a:extLst>
                  <a:ext uri="{FF2B5EF4-FFF2-40B4-BE49-F238E27FC236}">
                    <a16:creationId xmlns:a16="http://schemas.microsoft.com/office/drawing/2014/main" id="{762C6546-43E7-4FE7-81B0-69E59794A95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9" name="Ovaal 300">
              <a:extLst>
                <a:ext uri="{FF2B5EF4-FFF2-40B4-BE49-F238E27FC236}">
                  <a16:creationId xmlns:a16="http://schemas.microsoft.com/office/drawing/2014/main" id="{536F19B9-614E-4188-AB2A-FD31F9B73699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0" name="Rechthoek 301">
              <a:extLst>
                <a:ext uri="{FF2B5EF4-FFF2-40B4-BE49-F238E27FC236}">
                  <a16:creationId xmlns:a16="http://schemas.microsoft.com/office/drawing/2014/main" id="{462ADA0A-3342-45C1-8F39-EA0EE8C3FCA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1" name="Rechthoek 302">
              <a:extLst>
                <a:ext uri="{FF2B5EF4-FFF2-40B4-BE49-F238E27FC236}">
                  <a16:creationId xmlns:a16="http://schemas.microsoft.com/office/drawing/2014/main" id="{3008D811-6AB3-4F98-AA56-A5C34F86224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362" name="Groep 164">
            <a:extLst>
              <a:ext uri="{FF2B5EF4-FFF2-40B4-BE49-F238E27FC236}">
                <a16:creationId xmlns:a16="http://schemas.microsoft.com/office/drawing/2014/main" id="{52B5079E-18AA-4893-A3AA-414B4E1F665F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363" name="Rechthoek 170">
              <a:extLst>
                <a:ext uri="{FF2B5EF4-FFF2-40B4-BE49-F238E27FC236}">
                  <a16:creationId xmlns:a16="http://schemas.microsoft.com/office/drawing/2014/main" id="{D304EA65-2FCC-4D5A-83F5-4FB93456CC85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364" name="Ovaal 171">
              <a:extLst>
                <a:ext uri="{FF2B5EF4-FFF2-40B4-BE49-F238E27FC236}">
                  <a16:creationId xmlns:a16="http://schemas.microsoft.com/office/drawing/2014/main" id="{276B34F4-76E8-4FC1-B307-B76BDAB7FF66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5" name="Rechthoek 172">
              <a:extLst>
                <a:ext uri="{FF2B5EF4-FFF2-40B4-BE49-F238E27FC236}">
                  <a16:creationId xmlns:a16="http://schemas.microsoft.com/office/drawing/2014/main" id="{7039E76C-1DE2-42EB-9241-C578531E89F4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6" name="Ovaal 173">
              <a:extLst>
                <a:ext uri="{FF2B5EF4-FFF2-40B4-BE49-F238E27FC236}">
                  <a16:creationId xmlns:a16="http://schemas.microsoft.com/office/drawing/2014/main" id="{7B12B24B-FDF2-42B4-A552-2519A575B3D1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7" name="Rechthoek 174">
              <a:extLst>
                <a:ext uri="{FF2B5EF4-FFF2-40B4-BE49-F238E27FC236}">
                  <a16:creationId xmlns:a16="http://schemas.microsoft.com/office/drawing/2014/main" id="{D623CBC4-1FE5-4FCD-9A75-1B539993367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368" name="Groep 175">
              <a:extLst>
                <a:ext uri="{FF2B5EF4-FFF2-40B4-BE49-F238E27FC236}">
                  <a16:creationId xmlns:a16="http://schemas.microsoft.com/office/drawing/2014/main" id="{0291B3C7-D1B2-4288-84A0-8D2BEA206C96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371" name="Rechthoek 178">
                <a:extLst>
                  <a:ext uri="{FF2B5EF4-FFF2-40B4-BE49-F238E27FC236}">
                    <a16:creationId xmlns:a16="http://schemas.microsoft.com/office/drawing/2014/main" id="{532819CE-2D02-44A7-B730-F3D7714C588E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2" name="Groep 179">
                <a:extLst>
                  <a:ext uri="{FF2B5EF4-FFF2-40B4-BE49-F238E27FC236}">
                    <a16:creationId xmlns:a16="http://schemas.microsoft.com/office/drawing/2014/main" id="{59CAA564-CF07-4384-A547-21DD55BCA783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73" name="Rechthoek 180">
                  <a:extLst>
                    <a:ext uri="{FF2B5EF4-FFF2-40B4-BE49-F238E27FC236}">
                      <a16:creationId xmlns:a16="http://schemas.microsoft.com/office/drawing/2014/main" id="{0250AC2C-9947-4F22-B316-562B320E6317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4" name="Rechthoek 181">
                  <a:extLst>
                    <a:ext uri="{FF2B5EF4-FFF2-40B4-BE49-F238E27FC236}">
                      <a16:creationId xmlns:a16="http://schemas.microsoft.com/office/drawing/2014/main" id="{006920BE-ADE0-4A92-B88D-5F117100279A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75" name="Groep 182">
                  <a:extLst>
                    <a:ext uri="{FF2B5EF4-FFF2-40B4-BE49-F238E27FC236}">
                      <a16:creationId xmlns:a16="http://schemas.microsoft.com/office/drawing/2014/main" id="{EBC910DB-B047-45F5-B20F-048311FD58B4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388" name="Rechthoek: afgeronde hoeken 195">
                    <a:extLst>
                      <a:ext uri="{FF2B5EF4-FFF2-40B4-BE49-F238E27FC236}">
                        <a16:creationId xmlns:a16="http://schemas.microsoft.com/office/drawing/2014/main" id="{8D628CC1-4C00-4A8C-9EF4-E22F03F139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9" name="Rechthoek 196">
                    <a:extLst>
                      <a:ext uri="{FF2B5EF4-FFF2-40B4-BE49-F238E27FC236}">
                        <a16:creationId xmlns:a16="http://schemas.microsoft.com/office/drawing/2014/main" id="{EBA464C9-E129-41E5-9D5C-FBD0C9D996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0" name="Rechthoek 197">
                    <a:extLst>
                      <a:ext uri="{FF2B5EF4-FFF2-40B4-BE49-F238E27FC236}">
                        <a16:creationId xmlns:a16="http://schemas.microsoft.com/office/drawing/2014/main" id="{E778373F-8177-4550-A3FC-3A854EEA28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1" name="Rechthoek 198">
                    <a:extLst>
                      <a:ext uri="{FF2B5EF4-FFF2-40B4-BE49-F238E27FC236}">
                        <a16:creationId xmlns:a16="http://schemas.microsoft.com/office/drawing/2014/main" id="{8E1D27C7-BBC0-4C46-B30E-54D72EDB31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2" name="Rechthoek 199">
                    <a:extLst>
                      <a:ext uri="{FF2B5EF4-FFF2-40B4-BE49-F238E27FC236}">
                        <a16:creationId xmlns:a16="http://schemas.microsoft.com/office/drawing/2014/main" id="{BBC117A5-DF47-4377-BB94-3326831686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3" name="Rechthoek 200">
                    <a:extLst>
                      <a:ext uri="{FF2B5EF4-FFF2-40B4-BE49-F238E27FC236}">
                        <a16:creationId xmlns:a16="http://schemas.microsoft.com/office/drawing/2014/main" id="{16F9A1A0-ADA7-4E1F-B8C5-45B0201916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6" name="Groep 183">
                  <a:extLst>
                    <a:ext uri="{FF2B5EF4-FFF2-40B4-BE49-F238E27FC236}">
                      <a16:creationId xmlns:a16="http://schemas.microsoft.com/office/drawing/2014/main" id="{57E1EB29-B95B-4447-BFAB-DD714D29AC75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380" name="Groep 187">
                    <a:extLst>
                      <a:ext uri="{FF2B5EF4-FFF2-40B4-BE49-F238E27FC236}">
                        <a16:creationId xmlns:a16="http://schemas.microsoft.com/office/drawing/2014/main" id="{A6EED8E7-55D1-465C-A1E4-CD2B183B313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382" name="Rechthoek: afgeronde hoeken 189">
                      <a:extLst>
                        <a:ext uri="{FF2B5EF4-FFF2-40B4-BE49-F238E27FC236}">
                          <a16:creationId xmlns:a16="http://schemas.microsoft.com/office/drawing/2014/main" id="{B6719CB9-8BDE-48ED-9195-DBC382F2501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3" name="Rechthoek 190">
                      <a:extLst>
                        <a:ext uri="{FF2B5EF4-FFF2-40B4-BE49-F238E27FC236}">
                          <a16:creationId xmlns:a16="http://schemas.microsoft.com/office/drawing/2014/main" id="{C0F1D390-EE3A-438A-92C2-30D56A16BF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4" name="Rechthoek 191">
                      <a:extLst>
                        <a:ext uri="{FF2B5EF4-FFF2-40B4-BE49-F238E27FC236}">
                          <a16:creationId xmlns:a16="http://schemas.microsoft.com/office/drawing/2014/main" id="{153A6CAD-967A-49BD-A11C-8EDDC71A56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5" name="Rechthoek 192">
                      <a:extLst>
                        <a:ext uri="{FF2B5EF4-FFF2-40B4-BE49-F238E27FC236}">
                          <a16:creationId xmlns:a16="http://schemas.microsoft.com/office/drawing/2014/main" id="{7D349421-C942-4022-838C-934FDE9ADA4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6" name="Rechthoek 193">
                      <a:extLst>
                        <a:ext uri="{FF2B5EF4-FFF2-40B4-BE49-F238E27FC236}">
                          <a16:creationId xmlns:a16="http://schemas.microsoft.com/office/drawing/2014/main" id="{FA916D5D-8785-4408-AACC-F2F459CB77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7" name="Rechthoek 194">
                      <a:extLst>
                        <a:ext uri="{FF2B5EF4-FFF2-40B4-BE49-F238E27FC236}">
                          <a16:creationId xmlns:a16="http://schemas.microsoft.com/office/drawing/2014/main" id="{3131E3B3-46E6-4323-9986-F7848EE4E6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381" name="Boog 188">
                    <a:extLst>
                      <a:ext uri="{FF2B5EF4-FFF2-40B4-BE49-F238E27FC236}">
                        <a16:creationId xmlns:a16="http://schemas.microsoft.com/office/drawing/2014/main" id="{776CEB71-A28B-49EB-AB76-0B91D4C40144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77" name="Tekstvak 184">
                  <a:extLst>
                    <a:ext uri="{FF2B5EF4-FFF2-40B4-BE49-F238E27FC236}">
                      <a16:creationId xmlns:a16="http://schemas.microsoft.com/office/drawing/2014/main" id="{F6498559-8320-4DA7-B99B-C2EA24B6F591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378" name="Tekstvak 185">
                  <a:extLst>
                    <a:ext uri="{FF2B5EF4-FFF2-40B4-BE49-F238E27FC236}">
                      <a16:creationId xmlns:a16="http://schemas.microsoft.com/office/drawing/2014/main" id="{E7344FAB-2D9D-4894-868F-5E3D724FD17C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379" name="Vrije vorm: vorm 186">
                  <a:extLst>
                    <a:ext uri="{FF2B5EF4-FFF2-40B4-BE49-F238E27FC236}">
                      <a16:creationId xmlns:a16="http://schemas.microsoft.com/office/drawing/2014/main" id="{C69B3D96-DD99-4F6A-9CD7-D568E8F4519C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369" name="Ovaal 176">
              <a:extLst>
                <a:ext uri="{FF2B5EF4-FFF2-40B4-BE49-F238E27FC236}">
                  <a16:creationId xmlns:a16="http://schemas.microsoft.com/office/drawing/2014/main" id="{86A5B6E2-E538-4DE9-9768-448BC7340118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0" name="Rechthoek 177">
              <a:extLst>
                <a:ext uri="{FF2B5EF4-FFF2-40B4-BE49-F238E27FC236}">
                  <a16:creationId xmlns:a16="http://schemas.microsoft.com/office/drawing/2014/main" id="{3009675B-95A2-49E0-886E-385EF79B0459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8" name="Footer Placeholder 10">
            <a:extLst>
              <a:ext uri="{FF2B5EF4-FFF2-40B4-BE49-F238E27FC236}">
                <a16:creationId xmlns:a16="http://schemas.microsoft.com/office/drawing/2014/main" id="{36BC893C-ECE4-4ED5-82E3-59C23FB3DD9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89" name="Tijdelijke aanduiding voor verticale tekst 2">
            <a:extLst>
              <a:ext uri="{FF2B5EF4-FFF2-40B4-BE49-F238E27FC236}">
                <a16:creationId xmlns:a16="http://schemas.microsoft.com/office/drawing/2014/main" id="{C4F818D8-ADBF-4CA4-81FA-BBB8DC379A4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FC73EB6E-7E2E-49C7-A260-7049B6741090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Date Placeholder 9">
            <a:extLst>
              <a:ext uri="{FF2B5EF4-FFF2-40B4-BE49-F238E27FC236}">
                <a16:creationId xmlns:a16="http://schemas.microsoft.com/office/drawing/2014/main" id="{22299300-3C39-4074-9560-3531A280104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E85A88D8-3B0E-47CF-BF91-E1E5930200D0}" type="datetime1">
              <a:rPr lang="nl-NL" smtClean="0"/>
              <a:t>2-9-2025</a:t>
            </a:fld>
            <a:endParaRPr lang="nl-NL"/>
          </a:p>
        </p:txBody>
      </p:sp>
      <p:sp>
        <p:nvSpPr>
          <p:cNvPr id="192" name="Slide Number Placeholder 11">
            <a:extLst>
              <a:ext uri="{FF2B5EF4-FFF2-40B4-BE49-F238E27FC236}">
                <a16:creationId xmlns:a16="http://schemas.microsoft.com/office/drawing/2014/main" id="{0D79C83D-C5CF-42B6-80ED-241B003338E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86" name="Rechthoek 269">
            <a:extLst>
              <a:ext uri="{FF2B5EF4-FFF2-40B4-BE49-F238E27FC236}">
                <a16:creationId xmlns:a16="http://schemas.microsoft.com/office/drawing/2014/main" id="{A78196EA-17AC-44C8-90A5-2980C3F9B767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7" name="Rechthoek 273">
            <a:extLst>
              <a:ext uri="{FF2B5EF4-FFF2-40B4-BE49-F238E27FC236}">
                <a16:creationId xmlns:a16="http://schemas.microsoft.com/office/drawing/2014/main" id="{D17AC041-B375-488D-95CF-990D8F8DDA20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93" name="Rechthoek 284">
            <a:extLst>
              <a:ext uri="{FF2B5EF4-FFF2-40B4-BE49-F238E27FC236}">
                <a16:creationId xmlns:a16="http://schemas.microsoft.com/office/drawing/2014/main" id="{B46D4BED-B7C5-43AC-BCBD-70691F186499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75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75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/>
    </p:bldLst>
  </p:timing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jdelijke aanduiding voor afbeelding 258">
            <a:extLst>
              <a:ext uri="{FF2B5EF4-FFF2-40B4-BE49-F238E27FC236}">
                <a16:creationId xmlns:a16="http://schemas.microsoft.com/office/drawing/2014/main" id="{ABFD6C1B-70E3-4D44-AF8D-65DD9135B8F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9502" y="0"/>
            <a:ext cx="5461620" cy="4633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50D928B4-8777-4E3E-9809-CAA802D1E14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0779" y="1"/>
            <a:ext cx="3997699" cy="4635470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Titeldia #1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853FC617-78D9-4C99-A3EC-9DAF114627C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0"/>
            <a:ext cx="3676286" cy="4635471"/>
          </a:xfrm>
          <a:solidFill>
            <a:srgbClr val="E16E22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1979133"/>
            <a:ext cx="3187352" cy="652997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EE22D-4ADD-4309-92BF-FCD77A867AF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6250" y="2625329"/>
            <a:ext cx="3187351" cy="270000"/>
          </a:xfrm>
        </p:spPr>
        <p:txBody>
          <a:bodyPr/>
          <a:lstStyle>
            <a:lvl1pPr>
              <a:defRPr sz="1350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800"/>
            </a:lvl4pPr>
            <a:lvl5pPr>
              <a:defRPr sz="1350"/>
            </a:lvl5pPr>
          </a:lstStyle>
          <a:p>
            <a:pPr lvl="0"/>
            <a:r>
              <a:rPr lang="en-US" err="1"/>
              <a:t>Ondertitel</a:t>
            </a:r>
            <a:endParaRPr lang="en-US"/>
          </a:p>
        </p:txBody>
      </p:sp>
      <p:grpSp>
        <p:nvGrpSpPr>
          <p:cNvPr id="230" name="INSTRUCTIE">
            <a:extLst>
              <a:ext uri="{FF2B5EF4-FFF2-40B4-BE49-F238E27FC236}">
                <a16:creationId xmlns:a16="http://schemas.microsoft.com/office/drawing/2014/main" id="{14EF729F-649C-40C7-BE76-D46E1D11A520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31" name="Rechthoek 329">
              <a:extLst>
                <a:ext uri="{FF2B5EF4-FFF2-40B4-BE49-F238E27FC236}">
                  <a16:creationId xmlns:a16="http://schemas.microsoft.com/office/drawing/2014/main" id="{20BAFCED-180C-4201-9F57-C63D47305D5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32" name="Ovaal 317">
              <a:extLst>
                <a:ext uri="{FF2B5EF4-FFF2-40B4-BE49-F238E27FC236}">
                  <a16:creationId xmlns:a16="http://schemas.microsoft.com/office/drawing/2014/main" id="{E33186C7-57A2-4CFF-9B5B-49FB0951656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3" name="Rechthoek 328">
              <a:extLst>
                <a:ext uri="{FF2B5EF4-FFF2-40B4-BE49-F238E27FC236}">
                  <a16:creationId xmlns:a16="http://schemas.microsoft.com/office/drawing/2014/main" id="{7FB23596-E3C4-443A-AC62-78238AEC613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Ovaal 205">
              <a:extLst>
                <a:ext uri="{FF2B5EF4-FFF2-40B4-BE49-F238E27FC236}">
                  <a16:creationId xmlns:a16="http://schemas.microsoft.com/office/drawing/2014/main" id="{77F5DF29-518D-4857-A765-C51DEE33047D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5" name="Rechthoek 206">
              <a:extLst>
                <a:ext uri="{FF2B5EF4-FFF2-40B4-BE49-F238E27FC236}">
                  <a16:creationId xmlns:a16="http://schemas.microsoft.com/office/drawing/2014/main" id="{FE8E0103-B3EC-4481-8383-B87BAEBFC11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6" name="Ovaal 99">
              <a:extLst>
                <a:ext uri="{FF2B5EF4-FFF2-40B4-BE49-F238E27FC236}">
                  <a16:creationId xmlns:a16="http://schemas.microsoft.com/office/drawing/2014/main" id="{9D428CF6-95E8-45B4-A787-9D3F6A428B3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7" name="Rechthoek 100">
              <a:extLst>
                <a:ext uri="{FF2B5EF4-FFF2-40B4-BE49-F238E27FC236}">
                  <a16:creationId xmlns:a16="http://schemas.microsoft.com/office/drawing/2014/main" id="{1AB76CB2-5578-408B-BDA1-CF05ACB5344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8" name="Rechthoek 118">
              <a:extLst>
                <a:ext uri="{FF2B5EF4-FFF2-40B4-BE49-F238E27FC236}">
                  <a16:creationId xmlns:a16="http://schemas.microsoft.com/office/drawing/2014/main" id="{4FADDCA4-553F-463C-907C-B0AEBF27889A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9" name="Groep 11">
              <a:extLst>
                <a:ext uri="{FF2B5EF4-FFF2-40B4-BE49-F238E27FC236}">
                  <a16:creationId xmlns:a16="http://schemas.microsoft.com/office/drawing/2014/main" id="{1567938F-9832-4EE7-8D40-EF6C76E05C8B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78" name="Rechthoek 120">
                <a:extLst>
                  <a:ext uri="{FF2B5EF4-FFF2-40B4-BE49-F238E27FC236}">
                    <a16:creationId xmlns:a16="http://schemas.microsoft.com/office/drawing/2014/main" id="{B2BE29A9-A67F-4F98-89CB-337EEFAA430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9" name="Rechthoek 121">
                <a:extLst>
                  <a:ext uri="{FF2B5EF4-FFF2-40B4-BE49-F238E27FC236}">
                    <a16:creationId xmlns:a16="http://schemas.microsoft.com/office/drawing/2014/main" id="{C2151FC7-DAB8-4F34-9564-7377A9E34A0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0" name="Groep 122">
                <a:extLst>
                  <a:ext uri="{FF2B5EF4-FFF2-40B4-BE49-F238E27FC236}">
                    <a16:creationId xmlns:a16="http://schemas.microsoft.com/office/drawing/2014/main" id="{AF22BD0A-2D84-4ADB-9712-F9E71C64B01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93" name="Rechthoek: afgeronde hoeken 135">
                  <a:extLst>
                    <a:ext uri="{FF2B5EF4-FFF2-40B4-BE49-F238E27FC236}">
                      <a16:creationId xmlns:a16="http://schemas.microsoft.com/office/drawing/2014/main" id="{9B184AB8-72EE-42EE-8ED9-F99E4E34AB5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Rechthoek 136">
                  <a:extLst>
                    <a:ext uri="{FF2B5EF4-FFF2-40B4-BE49-F238E27FC236}">
                      <a16:creationId xmlns:a16="http://schemas.microsoft.com/office/drawing/2014/main" id="{CAD3938A-7921-41E3-9397-2A981510C3F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5" name="Rechthoek 137">
                  <a:extLst>
                    <a:ext uri="{FF2B5EF4-FFF2-40B4-BE49-F238E27FC236}">
                      <a16:creationId xmlns:a16="http://schemas.microsoft.com/office/drawing/2014/main" id="{16CA1433-0DED-4DDA-918F-B26E856996F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6" name="Rechthoek 138">
                  <a:extLst>
                    <a:ext uri="{FF2B5EF4-FFF2-40B4-BE49-F238E27FC236}">
                      <a16:creationId xmlns:a16="http://schemas.microsoft.com/office/drawing/2014/main" id="{8B8CC4D6-C9DA-4204-A74B-D6CBA3D28F4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7" name="Rechthoek 139">
                  <a:extLst>
                    <a:ext uri="{FF2B5EF4-FFF2-40B4-BE49-F238E27FC236}">
                      <a16:creationId xmlns:a16="http://schemas.microsoft.com/office/drawing/2014/main" id="{B820D1F6-F043-4FFB-A855-C5719A6A9F8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8" name="Rechthoek 140">
                  <a:extLst>
                    <a:ext uri="{FF2B5EF4-FFF2-40B4-BE49-F238E27FC236}">
                      <a16:creationId xmlns:a16="http://schemas.microsoft.com/office/drawing/2014/main" id="{1C92A5BA-4394-4CED-9AEF-E0157014AF0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1" name="Groep 123">
                <a:extLst>
                  <a:ext uri="{FF2B5EF4-FFF2-40B4-BE49-F238E27FC236}">
                    <a16:creationId xmlns:a16="http://schemas.microsoft.com/office/drawing/2014/main" id="{65B4A416-9FC1-45D1-9EF4-AB908B9BEEA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5" name="Groep 127">
                  <a:extLst>
                    <a:ext uri="{FF2B5EF4-FFF2-40B4-BE49-F238E27FC236}">
                      <a16:creationId xmlns:a16="http://schemas.microsoft.com/office/drawing/2014/main" id="{ABC2A66E-AE4F-4287-947E-2021360E454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7" name="Rechthoek: afgeronde hoeken 129">
                    <a:extLst>
                      <a:ext uri="{FF2B5EF4-FFF2-40B4-BE49-F238E27FC236}">
                        <a16:creationId xmlns:a16="http://schemas.microsoft.com/office/drawing/2014/main" id="{BD3E4446-FAC3-4BEC-AD8B-CCD2255447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hthoek 130">
                    <a:extLst>
                      <a:ext uri="{FF2B5EF4-FFF2-40B4-BE49-F238E27FC236}">
                        <a16:creationId xmlns:a16="http://schemas.microsoft.com/office/drawing/2014/main" id="{FF382AED-2E17-4BFA-BE41-AF0B3235D5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Rechthoek 131">
                    <a:extLst>
                      <a:ext uri="{FF2B5EF4-FFF2-40B4-BE49-F238E27FC236}">
                        <a16:creationId xmlns:a16="http://schemas.microsoft.com/office/drawing/2014/main" id="{75E0012D-ED44-47DB-8697-5868A45420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hthoek 132">
                    <a:extLst>
                      <a:ext uri="{FF2B5EF4-FFF2-40B4-BE49-F238E27FC236}">
                        <a16:creationId xmlns:a16="http://schemas.microsoft.com/office/drawing/2014/main" id="{3B173394-7F8E-4D02-B49B-9D598DB1FE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Rechthoek 133">
                    <a:extLst>
                      <a:ext uri="{FF2B5EF4-FFF2-40B4-BE49-F238E27FC236}">
                        <a16:creationId xmlns:a16="http://schemas.microsoft.com/office/drawing/2014/main" id="{00B7CD22-688A-4F58-81A4-25586A4FDD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2" name="Rechthoek 134">
                    <a:extLst>
                      <a:ext uri="{FF2B5EF4-FFF2-40B4-BE49-F238E27FC236}">
                        <a16:creationId xmlns:a16="http://schemas.microsoft.com/office/drawing/2014/main" id="{11FF9FCB-160E-4BC0-9CF8-1BE6036ED5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6" name="Boog 128">
                  <a:extLst>
                    <a:ext uri="{FF2B5EF4-FFF2-40B4-BE49-F238E27FC236}">
                      <a16:creationId xmlns:a16="http://schemas.microsoft.com/office/drawing/2014/main" id="{33087788-140C-498F-A49C-1EB12FE62C0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2" name="Tekstvak 124">
                <a:extLst>
                  <a:ext uri="{FF2B5EF4-FFF2-40B4-BE49-F238E27FC236}">
                    <a16:creationId xmlns:a16="http://schemas.microsoft.com/office/drawing/2014/main" id="{2B7421A3-845D-4553-A895-865FB64A155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83" name="Tekstvak 125">
                <a:extLst>
                  <a:ext uri="{FF2B5EF4-FFF2-40B4-BE49-F238E27FC236}">
                    <a16:creationId xmlns:a16="http://schemas.microsoft.com/office/drawing/2014/main" id="{B3D2C1AD-A524-425A-A642-776676F097E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84" name="Vrije vorm: vorm 4">
                <a:extLst>
                  <a:ext uri="{FF2B5EF4-FFF2-40B4-BE49-F238E27FC236}">
                    <a16:creationId xmlns:a16="http://schemas.microsoft.com/office/drawing/2014/main" id="{D176D1F7-A961-4AA7-8510-68073DD521CC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0" name="Groep 6">
              <a:extLst>
                <a:ext uri="{FF2B5EF4-FFF2-40B4-BE49-F238E27FC236}">
                  <a16:creationId xmlns:a16="http://schemas.microsoft.com/office/drawing/2014/main" id="{686F8262-562F-467E-B9CF-132E752D1DD8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68" name="Rechthoek 151">
                <a:extLst>
                  <a:ext uri="{FF2B5EF4-FFF2-40B4-BE49-F238E27FC236}">
                    <a16:creationId xmlns:a16="http://schemas.microsoft.com/office/drawing/2014/main" id="{07D47500-1021-45BA-A90F-748DA2E27AD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69" name="ICOON_info">
                <a:extLst>
                  <a:ext uri="{FF2B5EF4-FFF2-40B4-BE49-F238E27FC236}">
                    <a16:creationId xmlns:a16="http://schemas.microsoft.com/office/drawing/2014/main" id="{68CC2582-CA7E-4227-BD8F-9F7F7C64EA1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6" name="Ovaal 1">
                  <a:extLst>
                    <a:ext uri="{FF2B5EF4-FFF2-40B4-BE49-F238E27FC236}">
                      <a16:creationId xmlns:a16="http://schemas.microsoft.com/office/drawing/2014/main" id="{9F99B174-8172-4B8F-9F3D-836C7139A0C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7" name="Graphic 163" descr="Informatie">
                  <a:extLst>
                    <a:ext uri="{FF2B5EF4-FFF2-40B4-BE49-F238E27FC236}">
                      <a16:creationId xmlns:a16="http://schemas.microsoft.com/office/drawing/2014/main" id="{D98B5C5C-48CB-46B8-8FA8-398DA631A2E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70" name="Groep 249">
                <a:extLst>
                  <a:ext uri="{FF2B5EF4-FFF2-40B4-BE49-F238E27FC236}">
                    <a16:creationId xmlns:a16="http://schemas.microsoft.com/office/drawing/2014/main" id="{5041ADD4-35FC-4991-9CAC-86E2D920B42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71" name="Inspireren">
                  <a:extLst>
                    <a:ext uri="{FF2B5EF4-FFF2-40B4-BE49-F238E27FC236}">
                      <a16:creationId xmlns:a16="http://schemas.microsoft.com/office/drawing/2014/main" id="{6F2B29A8-DCC1-4ACE-8446-40C6A147DCE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73" name="Freeform 12">
                    <a:extLst>
                      <a:ext uri="{FF2B5EF4-FFF2-40B4-BE49-F238E27FC236}">
                        <a16:creationId xmlns:a16="http://schemas.microsoft.com/office/drawing/2014/main" id="{C3C09D15-BB6B-45D5-A68B-6FD62176B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4" name="Freeform 13">
                    <a:extLst>
                      <a:ext uri="{FF2B5EF4-FFF2-40B4-BE49-F238E27FC236}">
                        <a16:creationId xmlns:a16="http://schemas.microsoft.com/office/drawing/2014/main" id="{073064B6-EE45-4868-9974-FCC233BCB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5" name="Freeform 14">
                    <a:extLst>
                      <a:ext uri="{FF2B5EF4-FFF2-40B4-BE49-F238E27FC236}">
                        <a16:creationId xmlns:a16="http://schemas.microsoft.com/office/drawing/2014/main" id="{1272056B-E4C8-48B3-AA8A-47B920CE03C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72" name="Tekstvak 251">
                  <a:extLst>
                    <a:ext uri="{FF2B5EF4-FFF2-40B4-BE49-F238E27FC236}">
                      <a16:creationId xmlns:a16="http://schemas.microsoft.com/office/drawing/2014/main" id="{1D706B25-C6EE-459D-9ADA-99D379EF3A2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41" name="Groep 276">
              <a:extLst>
                <a:ext uri="{FF2B5EF4-FFF2-40B4-BE49-F238E27FC236}">
                  <a16:creationId xmlns:a16="http://schemas.microsoft.com/office/drawing/2014/main" id="{A56CB338-1463-4058-9856-D942800CE41A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62" name="Groep 277">
                <a:extLst>
                  <a:ext uri="{FF2B5EF4-FFF2-40B4-BE49-F238E27FC236}">
                    <a16:creationId xmlns:a16="http://schemas.microsoft.com/office/drawing/2014/main" id="{91A9A232-4625-484E-AAED-6BB9C9CEFE1D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64" name="Vrije vorm: vorm 279">
                  <a:extLst>
                    <a:ext uri="{FF2B5EF4-FFF2-40B4-BE49-F238E27FC236}">
                      <a16:creationId xmlns:a16="http://schemas.microsoft.com/office/drawing/2014/main" id="{CE399C43-878D-45AC-BA33-40488EEB2ABE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5" name="Groep 280">
                  <a:extLst>
                    <a:ext uri="{FF2B5EF4-FFF2-40B4-BE49-F238E27FC236}">
                      <a16:creationId xmlns:a16="http://schemas.microsoft.com/office/drawing/2014/main" id="{1E0A9D61-4CA5-4BF1-BDBF-3D4BEF282A69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6" name="Vrije vorm: vorm 281">
                    <a:extLst>
                      <a:ext uri="{FF2B5EF4-FFF2-40B4-BE49-F238E27FC236}">
                        <a16:creationId xmlns:a16="http://schemas.microsoft.com/office/drawing/2014/main" id="{957A86AB-6844-46C9-9CEF-DEB0CBA4B299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67" name="Vrije vorm: vorm 282">
                    <a:extLst>
                      <a:ext uri="{FF2B5EF4-FFF2-40B4-BE49-F238E27FC236}">
                        <a16:creationId xmlns:a16="http://schemas.microsoft.com/office/drawing/2014/main" id="{585C0960-62BB-4384-8682-EAC9B377A5C6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63" name="Tekstvak 278">
                <a:extLst>
                  <a:ext uri="{FF2B5EF4-FFF2-40B4-BE49-F238E27FC236}">
                    <a16:creationId xmlns:a16="http://schemas.microsoft.com/office/drawing/2014/main" id="{ED58936A-B407-4904-99BF-8745AEB763C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2" name="Groep 283">
              <a:extLst>
                <a:ext uri="{FF2B5EF4-FFF2-40B4-BE49-F238E27FC236}">
                  <a16:creationId xmlns:a16="http://schemas.microsoft.com/office/drawing/2014/main" id="{182ADFB1-3C2B-42EE-8255-714E179A2EA6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46" name="Groep 284">
                <a:extLst>
                  <a:ext uri="{FF2B5EF4-FFF2-40B4-BE49-F238E27FC236}">
                    <a16:creationId xmlns:a16="http://schemas.microsoft.com/office/drawing/2014/main" id="{331D2B15-E245-42CA-B953-7173D64D3FB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9" name="Groep 287">
                  <a:extLst>
                    <a:ext uri="{FF2B5EF4-FFF2-40B4-BE49-F238E27FC236}">
                      <a16:creationId xmlns:a16="http://schemas.microsoft.com/office/drawing/2014/main" id="{625D5B42-846E-4E20-9E26-68D2FB570B5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6" name="Groep 294">
                    <a:extLst>
                      <a:ext uri="{FF2B5EF4-FFF2-40B4-BE49-F238E27FC236}">
                        <a16:creationId xmlns:a16="http://schemas.microsoft.com/office/drawing/2014/main" id="{E46B00A7-C9DF-465B-BF0C-F75FC8ADF33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59" name="Rechthoek 297">
                      <a:extLst>
                        <a:ext uri="{FF2B5EF4-FFF2-40B4-BE49-F238E27FC236}">
                          <a16:creationId xmlns:a16="http://schemas.microsoft.com/office/drawing/2014/main" id="{5EE8D83C-B47B-494B-82AA-FE0A35EAFCC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Rechthoek 298">
                      <a:extLst>
                        <a:ext uri="{FF2B5EF4-FFF2-40B4-BE49-F238E27FC236}">
                          <a16:creationId xmlns:a16="http://schemas.microsoft.com/office/drawing/2014/main" id="{459D0772-BA8B-4031-A323-6FAFAC5D353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Ovaal 299">
                      <a:extLst>
                        <a:ext uri="{FF2B5EF4-FFF2-40B4-BE49-F238E27FC236}">
                          <a16:creationId xmlns:a16="http://schemas.microsoft.com/office/drawing/2014/main" id="{F6DCF890-BE9E-4F89-A3F1-5DAF4CBE69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7" name="Afbeelding 295">
                    <a:extLst>
                      <a:ext uri="{FF2B5EF4-FFF2-40B4-BE49-F238E27FC236}">
                        <a16:creationId xmlns:a16="http://schemas.microsoft.com/office/drawing/2014/main" id="{00FBF18E-20F8-499B-B099-5151F97A98A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8" name="Afbeelding 296">
                    <a:extLst>
                      <a:ext uri="{FF2B5EF4-FFF2-40B4-BE49-F238E27FC236}">
                        <a16:creationId xmlns:a16="http://schemas.microsoft.com/office/drawing/2014/main" id="{760EA85E-DD9A-43BF-AE6E-6963EB58FA8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0" name="Groep 288">
                  <a:extLst>
                    <a:ext uri="{FF2B5EF4-FFF2-40B4-BE49-F238E27FC236}">
                      <a16:creationId xmlns:a16="http://schemas.microsoft.com/office/drawing/2014/main" id="{0A9E98BB-B652-44CB-ABB6-8E337067A49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4" name="Rechthoek 292">
                    <a:extLst>
                      <a:ext uri="{FF2B5EF4-FFF2-40B4-BE49-F238E27FC236}">
                        <a16:creationId xmlns:a16="http://schemas.microsoft.com/office/drawing/2014/main" id="{49098986-D1ED-41A9-AB9D-231C7BCB68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5" name="Rechthoek 293">
                    <a:extLst>
                      <a:ext uri="{FF2B5EF4-FFF2-40B4-BE49-F238E27FC236}">
                        <a16:creationId xmlns:a16="http://schemas.microsoft.com/office/drawing/2014/main" id="{5DF694CE-0236-458D-8DDF-59DEF4BE552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1" name="Groep 289">
                  <a:extLst>
                    <a:ext uri="{FF2B5EF4-FFF2-40B4-BE49-F238E27FC236}">
                      <a16:creationId xmlns:a16="http://schemas.microsoft.com/office/drawing/2014/main" id="{1DA51662-FB18-44A5-9FFB-F3FEA275A02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2" name="Rechthoek 290">
                    <a:extLst>
                      <a:ext uri="{FF2B5EF4-FFF2-40B4-BE49-F238E27FC236}">
                        <a16:creationId xmlns:a16="http://schemas.microsoft.com/office/drawing/2014/main" id="{911AF56C-2EBA-4585-92E7-BF8EA667E2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3" name="Rechthoek 291">
                    <a:extLst>
                      <a:ext uri="{FF2B5EF4-FFF2-40B4-BE49-F238E27FC236}">
                        <a16:creationId xmlns:a16="http://schemas.microsoft.com/office/drawing/2014/main" id="{1A2C7F53-6983-446A-9923-220EB5CF833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7" name="Rechthoek 285">
                <a:extLst>
                  <a:ext uri="{FF2B5EF4-FFF2-40B4-BE49-F238E27FC236}">
                    <a16:creationId xmlns:a16="http://schemas.microsoft.com/office/drawing/2014/main" id="{1A591F20-D124-4BB6-B066-5A57FC1C199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8" name="Gelijkbenige driehoek 286">
                <a:extLst>
                  <a:ext uri="{FF2B5EF4-FFF2-40B4-BE49-F238E27FC236}">
                    <a16:creationId xmlns:a16="http://schemas.microsoft.com/office/drawing/2014/main" id="{525B3028-441B-426B-A651-536E04667F8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3" name="Ovaal 300">
              <a:extLst>
                <a:ext uri="{FF2B5EF4-FFF2-40B4-BE49-F238E27FC236}">
                  <a16:creationId xmlns:a16="http://schemas.microsoft.com/office/drawing/2014/main" id="{0FF777FF-8323-45C4-94A3-61C5F1B2B10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4" name="Rechthoek 301">
              <a:extLst>
                <a:ext uri="{FF2B5EF4-FFF2-40B4-BE49-F238E27FC236}">
                  <a16:creationId xmlns:a16="http://schemas.microsoft.com/office/drawing/2014/main" id="{80ADD014-53AA-42D5-AD61-F0517671452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5" name="Rechthoek 302">
              <a:extLst>
                <a:ext uri="{FF2B5EF4-FFF2-40B4-BE49-F238E27FC236}">
                  <a16:creationId xmlns:a16="http://schemas.microsoft.com/office/drawing/2014/main" id="{90167662-7DDC-4D2B-87CA-C1B067295B5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87" name="Footer Placeholder 10">
            <a:extLst>
              <a:ext uri="{FF2B5EF4-FFF2-40B4-BE49-F238E27FC236}">
                <a16:creationId xmlns:a16="http://schemas.microsoft.com/office/drawing/2014/main" id="{5169A2E4-2D38-444A-A6B6-1118638CBF7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F6748E11-CE7D-46EA-9A1D-32CDEFB4937D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9" name="Tijdelijke aanduiding voor verticale tekst 2">
            <a:extLst>
              <a:ext uri="{FF2B5EF4-FFF2-40B4-BE49-F238E27FC236}">
                <a16:creationId xmlns:a16="http://schemas.microsoft.com/office/drawing/2014/main" id="{75FE97E9-BA28-492E-A3D5-3B720E1C0F08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B5D3449B-B0F9-4839-A63C-2ACE746B347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7BDFCF8A-34BC-4E19-A388-78C5D623E49C}" type="datetime1">
              <a:rPr lang="nl-NL" smtClean="0"/>
              <a:t>2-9-2025</a:t>
            </a:fld>
            <a:endParaRPr lang="nl-NL"/>
          </a:p>
        </p:txBody>
      </p:sp>
      <p:sp>
        <p:nvSpPr>
          <p:cNvPr id="91" name="Slide Number Placeholder 11">
            <a:extLst>
              <a:ext uri="{FF2B5EF4-FFF2-40B4-BE49-F238E27FC236}">
                <a16:creationId xmlns:a16="http://schemas.microsoft.com/office/drawing/2014/main" id="{FA29E382-2E65-4652-84BB-B6FE2E83545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6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uiExpand="1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>
                <a:solidFill>
                  <a:srgbClr val="3C3A34"/>
                </a:solidFill>
              </a:defRPr>
            </a:lvl1pPr>
            <a:lvl2pPr>
              <a:defRPr>
                <a:solidFill>
                  <a:srgbClr val="3C3A34"/>
                </a:solidFill>
              </a:defRPr>
            </a:lvl2pPr>
            <a:lvl3pPr>
              <a:defRPr>
                <a:solidFill>
                  <a:srgbClr val="3C3A34"/>
                </a:solidFill>
              </a:defRPr>
            </a:lvl3pPr>
            <a:lvl4pPr>
              <a:defRPr>
                <a:solidFill>
                  <a:srgbClr val="3C3A34"/>
                </a:solidFill>
              </a:defRPr>
            </a:lvl4pPr>
            <a:lvl5pPr>
              <a:defRPr>
                <a:solidFill>
                  <a:srgbClr val="3C3A34"/>
                </a:solidFill>
              </a:defRPr>
            </a:lvl5pPr>
            <a:lvl6pPr>
              <a:defRPr>
                <a:solidFill>
                  <a:srgbClr val="3C3A34"/>
                </a:solidFill>
              </a:defRPr>
            </a:lvl6pPr>
            <a:lvl7pPr>
              <a:defRPr>
                <a:solidFill>
                  <a:srgbClr val="3C3A34"/>
                </a:solidFill>
              </a:defRPr>
            </a:lvl7pPr>
            <a:lvl8pPr>
              <a:defRPr>
                <a:solidFill>
                  <a:srgbClr val="3C3A34"/>
                </a:solidFill>
              </a:defRPr>
            </a:lvl8pPr>
            <a:lvl9pPr>
              <a:defRPr>
                <a:solidFill>
                  <a:srgbClr val="3C3A34"/>
                </a:solidFill>
              </a:defRPr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CE559AC-1375-4A06-9EEF-121581D55234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88" name="Rechthoek 201">
              <a:extLst>
                <a:ext uri="{FF2B5EF4-FFF2-40B4-BE49-F238E27FC236}">
                  <a16:creationId xmlns:a16="http://schemas.microsoft.com/office/drawing/2014/main" id="{7665A216-05EF-4FA2-949E-58FA15FE7372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9" name="Ovaal 268">
              <a:extLst>
                <a:ext uri="{FF2B5EF4-FFF2-40B4-BE49-F238E27FC236}">
                  <a16:creationId xmlns:a16="http://schemas.microsoft.com/office/drawing/2014/main" id="{75492299-255D-463C-8504-E517FAC73D13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Ovaal 270">
              <a:extLst>
                <a:ext uri="{FF2B5EF4-FFF2-40B4-BE49-F238E27FC236}">
                  <a16:creationId xmlns:a16="http://schemas.microsoft.com/office/drawing/2014/main" id="{E0F60C35-6E57-4AE2-8DBB-AA22BC0A34A4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272">
              <a:extLst>
                <a:ext uri="{FF2B5EF4-FFF2-40B4-BE49-F238E27FC236}">
                  <a16:creationId xmlns:a16="http://schemas.microsoft.com/office/drawing/2014/main" id="{A6531354-AE9C-4E8C-8D60-F58DB34B539B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4" name="Ovaal 274">
              <a:extLst>
                <a:ext uri="{FF2B5EF4-FFF2-40B4-BE49-F238E27FC236}">
                  <a16:creationId xmlns:a16="http://schemas.microsoft.com/office/drawing/2014/main" id="{C2B1038B-B327-420A-8DA8-864D1C3E51F8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275">
              <a:extLst>
                <a:ext uri="{FF2B5EF4-FFF2-40B4-BE49-F238E27FC236}">
                  <a16:creationId xmlns:a16="http://schemas.microsoft.com/office/drawing/2014/main" id="{0FEF4E86-934C-4F5B-80FD-93C4505E928D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276">
              <a:extLst>
                <a:ext uri="{FF2B5EF4-FFF2-40B4-BE49-F238E27FC236}">
                  <a16:creationId xmlns:a16="http://schemas.microsoft.com/office/drawing/2014/main" id="{9FF90546-3ACB-463E-9193-987B368D8844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0" name="Ovaal 277">
              <a:extLst>
                <a:ext uri="{FF2B5EF4-FFF2-40B4-BE49-F238E27FC236}">
                  <a16:creationId xmlns:a16="http://schemas.microsoft.com/office/drawing/2014/main" id="{42B96CAC-C7E5-41CA-A1F3-11BC7FB1E58D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278">
              <a:extLst>
                <a:ext uri="{FF2B5EF4-FFF2-40B4-BE49-F238E27FC236}">
                  <a16:creationId xmlns:a16="http://schemas.microsoft.com/office/drawing/2014/main" id="{6CFEFE19-D7CB-4A09-B100-E155F0BE1BD9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1" name="Ovaal 279">
              <a:extLst>
                <a:ext uri="{FF2B5EF4-FFF2-40B4-BE49-F238E27FC236}">
                  <a16:creationId xmlns:a16="http://schemas.microsoft.com/office/drawing/2014/main" id="{8E9E9750-E9CB-486C-B8E1-D9219A848797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2" name="Rechthoek 280">
              <a:extLst>
                <a:ext uri="{FF2B5EF4-FFF2-40B4-BE49-F238E27FC236}">
                  <a16:creationId xmlns:a16="http://schemas.microsoft.com/office/drawing/2014/main" id="{C2EFB230-6FB3-40CB-9C91-6371760A5413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73" name="Ovaal 281">
              <a:extLst>
                <a:ext uri="{FF2B5EF4-FFF2-40B4-BE49-F238E27FC236}">
                  <a16:creationId xmlns:a16="http://schemas.microsoft.com/office/drawing/2014/main" id="{C916357D-E3C9-4A19-816F-6361713A4240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4" name="Rechthoek 282">
              <a:extLst>
                <a:ext uri="{FF2B5EF4-FFF2-40B4-BE49-F238E27FC236}">
                  <a16:creationId xmlns:a16="http://schemas.microsoft.com/office/drawing/2014/main" id="{36355158-F7C9-43E9-BFCA-349A8021838A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75" name="Ovaal 283">
              <a:extLst>
                <a:ext uri="{FF2B5EF4-FFF2-40B4-BE49-F238E27FC236}">
                  <a16:creationId xmlns:a16="http://schemas.microsoft.com/office/drawing/2014/main" id="{17DBAF43-7F05-43C4-8844-B45E76866E8D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7" name="Ovaal 285">
              <a:extLst>
                <a:ext uri="{FF2B5EF4-FFF2-40B4-BE49-F238E27FC236}">
                  <a16:creationId xmlns:a16="http://schemas.microsoft.com/office/drawing/2014/main" id="{DFA3E323-D15C-436E-9728-F9D33100EB04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8" name="VOORBEELD">
              <a:extLst>
                <a:ext uri="{FF2B5EF4-FFF2-40B4-BE49-F238E27FC236}">
                  <a16:creationId xmlns:a16="http://schemas.microsoft.com/office/drawing/2014/main" id="{44012FFC-790E-4954-AFAA-C97ED81B578E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91" name="Rechthoek 291">
                <a:extLst>
                  <a:ext uri="{FF2B5EF4-FFF2-40B4-BE49-F238E27FC236}">
                    <a16:creationId xmlns:a16="http://schemas.microsoft.com/office/drawing/2014/main" id="{CEE95C60-F038-40C2-A765-0391DC9ABD2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2" name="Rechthoek 292">
                <a:extLst>
                  <a:ext uri="{FF2B5EF4-FFF2-40B4-BE49-F238E27FC236}">
                    <a16:creationId xmlns:a16="http://schemas.microsoft.com/office/drawing/2014/main" id="{1E627773-CBDA-40AF-8CD0-76C0A1E70C1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3" name="Groep 293">
                <a:extLst>
                  <a:ext uri="{FF2B5EF4-FFF2-40B4-BE49-F238E27FC236}">
                    <a16:creationId xmlns:a16="http://schemas.microsoft.com/office/drawing/2014/main" id="{C64600DF-E1E2-491F-8F4F-166027CC537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4" name="Groep 331">
                  <a:extLst>
                    <a:ext uri="{FF2B5EF4-FFF2-40B4-BE49-F238E27FC236}">
                      <a16:creationId xmlns:a16="http://schemas.microsoft.com/office/drawing/2014/main" id="{091E8C44-8F17-4EA1-8127-BBBC3E54C9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6" name="Rechte verbindingslijn 333">
                    <a:extLst>
                      <a:ext uri="{FF2B5EF4-FFF2-40B4-BE49-F238E27FC236}">
                        <a16:creationId xmlns:a16="http://schemas.microsoft.com/office/drawing/2014/main" id="{B1B7D259-4D1F-4932-9AB1-14555095D3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334">
                    <a:extLst>
                      <a:ext uri="{FF2B5EF4-FFF2-40B4-BE49-F238E27FC236}">
                        <a16:creationId xmlns:a16="http://schemas.microsoft.com/office/drawing/2014/main" id="{0DCAD45C-F9F7-4F05-9102-5C7A05D109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335">
                    <a:extLst>
                      <a:ext uri="{FF2B5EF4-FFF2-40B4-BE49-F238E27FC236}">
                        <a16:creationId xmlns:a16="http://schemas.microsoft.com/office/drawing/2014/main" id="{4EE9F7F8-0A8A-4D28-8855-D0766691A0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336">
                    <a:extLst>
                      <a:ext uri="{FF2B5EF4-FFF2-40B4-BE49-F238E27FC236}">
                        <a16:creationId xmlns:a16="http://schemas.microsoft.com/office/drawing/2014/main" id="{979FDC58-4EF0-4DAD-B166-EC00249015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337">
                    <a:extLst>
                      <a:ext uri="{FF2B5EF4-FFF2-40B4-BE49-F238E27FC236}">
                        <a16:creationId xmlns:a16="http://schemas.microsoft.com/office/drawing/2014/main" id="{DD824E1F-D3BD-45C9-B5CB-D62CFFE111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5" name="Pijl: rechts 332">
                  <a:extLst>
                    <a:ext uri="{FF2B5EF4-FFF2-40B4-BE49-F238E27FC236}">
                      <a16:creationId xmlns:a16="http://schemas.microsoft.com/office/drawing/2014/main" id="{DA195982-BED7-4522-936E-E4CE75D2FCB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301">
                <a:extLst>
                  <a:ext uri="{FF2B5EF4-FFF2-40B4-BE49-F238E27FC236}">
                    <a16:creationId xmlns:a16="http://schemas.microsoft.com/office/drawing/2014/main" id="{C7805622-10D8-491F-BC76-FF1F73E4A3D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7" name="Groep 324">
                  <a:extLst>
                    <a:ext uri="{FF2B5EF4-FFF2-40B4-BE49-F238E27FC236}">
                      <a16:creationId xmlns:a16="http://schemas.microsoft.com/office/drawing/2014/main" id="{6ECE221F-AF0D-4E06-ACAA-E300C8436D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9" name="Rechte verbindingslijn 326">
                    <a:extLst>
                      <a:ext uri="{FF2B5EF4-FFF2-40B4-BE49-F238E27FC236}">
                        <a16:creationId xmlns:a16="http://schemas.microsoft.com/office/drawing/2014/main" id="{1EC939C2-342F-4DCA-B2AC-676709FA89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327">
                    <a:extLst>
                      <a:ext uri="{FF2B5EF4-FFF2-40B4-BE49-F238E27FC236}">
                        <a16:creationId xmlns:a16="http://schemas.microsoft.com/office/drawing/2014/main" id="{D52E17DD-88E3-46FB-872E-BEE3D6B205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328">
                    <a:extLst>
                      <a:ext uri="{FF2B5EF4-FFF2-40B4-BE49-F238E27FC236}">
                        <a16:creationId xmlns:a16="http://schemas.microsoft.com/office/drawing/2014/main" id="{AEF9CE76-96CC-4314-8DD3-FA77054880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329">
                    <a:extLst>
                      <a:ext uri="{FF2B5EF4-FFF2-40B4-BE49-F238E27FC236}">
                        <a16:creationId xmlns:a16="http://schemas.microsoft.com/office/drawing/2014/main" id="{FC3F0EE1-92C9-4C81-A589-851641D28E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330">
                    <a:extLst>
                      <a:ext uri="{FF2B5EF4-FFF2-40B4-BE49-F238E27FC236}">
                        <a16:creationId xmlns:a16="http://schemas.microsoft.com/office/drawing/2014/main" id="{60389D14-E082-443F-8CCA-212D2EAC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325">
                  <a:extLst>
                    <a:ext uri="{FF2B5EF4-FFF2-40B4-BE49-F238E27FC236}">
                      <a16:creationId xmlns:a16="http://schemas.microsoft.com/office/drawing/2014/main" id="{CD04844B-556E-491B-9B30-59A26B69BF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5" name="Rechte verbindingslijn 302">
                <a:extLst>
                  <a:ext uri="{FF2B5EF4-FFF2-40B4-BE49-F238E27FC236}">
                    <a16:creationId xmlns:a16="http://schemas.microsoft.com/office/drawing/2014/main" id="{42CCB471-F04F-482D-B716-3FFDD420C0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6" name="Rechte verbindingslijn 303">
                <a:extLst>
                  <a:ext uri="{FF2B5EF4-FFF2-40B4-BE49-F238E27FC236}">
                    <a16:creationId xmlns:a16="http://schemas.microsoft.com/office/drawing/2014/main" id="{85653231-2360-464A-A436-C384BA4A0F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7" name="Rechthoek 304">
                <a:extLst>
                  <a:ext uri="{FF2B5EF4-FFF2-40B4-BE49-F238E27FC236}">
                    <a16:creationId xmlns:a16="http://schemas.microsoft.com/office/drawing/2014/main" id="{D498591A-7339-4D3F-9CB6-B62DA4B527A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8" name="Rechthoek 305">
                <a:extLst>
                  <a:ext uri="{FF2B5EF4-FFF2-40B4-BE49-F238E27FC236}">
                    <a16:creationId xmlns:a16="http://schemas.microsoft.com/office/drawing/2014/main" id="{D33D4FA7-0F5E-4DBD-811C-7C2743C4BF9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9" name="Groep 306">
                <a:extLst>
                  <a:ext uri="{FF2B5EF4-FFF2-40B4-BE49-F238E27FC236}">
                    <a16:creationId xmlns:a16="http://schemas.microsoft.com/office/drawing/2014/main" id="{7518E5B9-3BB0-4A80-980D-145BD1FCE08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9" name="Rechthoek 316">
                  <a:extLst>
                    <a:ext uri="{FF2B5EF4-FFF2-40B4-BE49-F238E27FC236}">
                      <a16:creationId xmlns:a16="http://schemas.microsoft.com/office/drawing/2014/main" id="{B715994F-0AAD-4457-A624-0B26B1D50EA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0" name="Groep 317">
                  <a:extLst>
                    <a:ext uri="{FF2B5EF4-FFF2-40B4-BE49-F238E27FC236}">
                      <a16:creationId xmlns:a16="http://schemas.microsoft.com/office/drawing/2014/main" id="{A28DA9B5-764E-4322-9496-AC32C852863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2" name="Rechte verbindingslijn 319">
                    <a:extLst>
                      <a:ext uri="{FF2B5EF4-FFF2-40B4-BE49-F238E27FC236}">
                        <a16:creationId xmlns:a16="http://schemas.microsoft.com/office/drawing/2014/main" id="{89EFA34A-BC72-45A1-85C4-6D617DB6D7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320">
                    <a:extLst>
                      <a:ext uri="{FF2B5EF4-FFF2-40B4-BE49-F238E27FC236}">
                        <a16:creationId xmlns:a16="http://schemas.microsoft.com/office/drawing/2014/main" id="{6C0A56F1-2FF0-4FB5-9CB6-E5E4A06691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321">
                    <a:extLst>
                      <a:ext uri="{FF2B5EF4-FFF2-40B4-BE49-F238E27FC236}">
                        <a16:creationId xmlns:a16="http://schemas.microsoft.com/office/drawing/2014/main" id="{84C82300-473A-480E-BE11-6914E64CA2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322">
                    <a:extLst>
                      <a:ext uri="{FF2B5EF4-FFF2-40B4-BE49-F238E27FC236}">
                        <a16:creationId xmlns:a16="http://schemas.microsoft.com/office/drawing/2014/main" id="{CCE40B2B-F54E-4D4C-9C1E-B427F4DD21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323">
                    <a:extLst>
                      <a:ext uri="{FF2B5EF4-FFF2-40B4-BE49-F238E27FC236}">
                        <a16:creationId xmlns:a16="http://schemas.microsoft.com/office/drawing/2014/main" id="{9F9CC08C-C4FC-400B-B3F2-8E37E6FD4B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318">
                  <a:extLst>
                    <a:ext uri="{FF2B5EF4-FFF2-40B4-BE49-F238E27FC236}">
                      <a16:creationId xmlns:a16="http://schemas.microsoft.com/office/drawing/2014/main" id="{8A282ED6-C8D2-4A2F-9C77-DE0029CD6CA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0" name="Groep 307">
                <a:extLst>
                  <a:ext uri="{FF2B5EF4-FFF2-40B4-BE49-F238E27FC236}">
                    <a16:creationId xmlns:a16="http://schemas.microsoft.com/office/drawing/2014/main" id="{9E5AD185-3BB7-4206-8D55-F417936ADD3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1" name="Rechthoek 308">
                  <a:extLst>
                    <a:ext uri="{FF2B5EF4-FFF2-40B4-BE49-F238E27FC236}">
                      <a16:creationId xmlns:a16="http://schemas.microsoft.com/office/drawing/2014/main" id="{1FD0FF34-3D67-4251-96BB-5A293633620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2" name="Groep 309">
                  <a:extLst>
                    <a:ext uri="{FF2B5EF4-FFF2-40B4-BE49-F238E27FC236}">
                      <a16:creationId xmlns:a16="http://schemas.microsoft.com/office/drawing/2014/main" id="{D6877C53-ED61-4FFF-9975-47BEAFB5A4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4" name="Rechte verbindingslijn 311">
                    <a:extLst>
                      <a:ext uri="{FF2B5EF4-FFF2-40B4-BE49-F238E27FC236}">
                        <a16:creationId xmlns:a16="http://schemas.microsoft.com/office/drawing/2014/main" id="{85D9DEFF-EDB7-4C0E-99EE-396F50B20C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312">
                    <a:extLst>
                      <a:ext uri="{FF2B5EF4-FFF2-40B4-BE49-F238E27FC236}">
                        <a16:creationId xmlns:a16="http://schemas.microsoft.com/office/drawing/2014/main" id="{CCF7BE33-A553-4CBC-B6FF-BBD24B7A52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313">
                    <a:extLst>
                      <a:ext uri="{FF2B5EF4-FFF2-40B4-BE49-F238E27FC236}">
                        <a16:creationId xmlns:a16="http://schemas.microsoft.com/office/drawing/2014/main" id="{9B90E68D-0682-4F4B-A40F-68CE8A4809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314">
                    <a:extLst>
                      <a:ext uri="{FF2B5EF4-FFF2-40B4-BE49-F238E27FC236}">
                        <a16:creationId xmlns:a16="http://schemas.microsoft.com/office/drawing/2014/main" id="{9031E50C-955B-4F80-ABEB-47614B5DB9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315">
                    <a:extLst>
                      <a:ext uri="{FF2B5EF4-FFF2-40B4-BE49-F238E27FC236}">
                        <a16:creationId xmlns:a16="http://schemas.microsoft.com/office/drawing/2014/main" id="{7E687581-1078-46F7-8A3F-19A0874B50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3" name="Pijl: rechts 310">
                  <a:extLst>
                    <a:ext uri="{FF2B5EF4-FFF2-40B4-BE49-F238E27FC236}">
                      <a16:creationId xmlns:a16="http://schemas.microsoft.com/office/drawing/2014/main" id="{B14FFE04-6ED3-491D-A130-4D20D1EFF69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9" name="Rechthoek 289">
              <a:extLst>
                <a:ext uri="{FF2B5EF4-FFF2-40B4-BE49-F238E27FC236}">
                  <a16:creationId xmlns:a16="http://schemas.microsoft.com/office/drawing/2014/main" id="{BBF7F593-9C42-4B98-A96D-5F043D94F5D5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80" name="Rechthoek 290">
              <a:extLst>
                <a:ext uri="{FF2B5EF4-FFF2-40B4-BE49-F238E27FC236}">
                  <a16:creationId xmlns:a16="http://schemas.microsoft.com/office/drawing/2014/main" id="{3975696B-DA06-4F20-BFD6-49BA3C38DAAE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81" name="Rechthoek 277">
              <a:extLst>
                <a:ext uri="{FF2B5EF4-FFF2-40B4-BE49-F238E27FC236}">
                  <a16:creationId xmlns:a16="http://schemas.microsoft.com/office/drawing/2014/main" id="{FB1267F3-7E53-40F4-9FF4-DE5BCBEE595F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B04442B2-87D0-448A-A63F-EEE208865997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89" name="Ovaal 378">
                <a:extLst>
                  <a:ext uri="{FF2B5EF4-FFF2-40B4-BE49-F238E27FC236}">
                    <a16:creationId xmlns:a16="http://schemas.microsoft.com/office/drawing/2014/main" id="{505F30E0-F5E9-4908-AAC8-49F345B88AE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Graphic 163" descr="Informatie">
                <a:extLst>
                  <a:ext uri="{FF2B5EF4-FFF2-40B4-BE49-F238E27FC236}">
                    <a16:creationId xmlns:a16="http://schemas.microsoft.com/office/drawing/2014/main" id="{2EDDD33B-AEB4-41B1-956A-A43B80A240F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Groep 280">
              <a:extLst>
                <a:ext uri="{FF2B5EF4-FFF2-40B4-BE49-F238E27FC236}">
                  <a16:creationId xmlns:a16="http://schemas.microsoft.com/office/drawing/2014/main" id="{81DFADE4-3194-48E0-A52D-549D55F3D602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4" name="Inspireren">
                <a:extLst>
                  <a:ext uri="{FF2B5EF4-FFF2-40B4-BE49-F238E27FC236}">
                    <a16:creationId xmlns:a16="http://schemas.microsoft.com/office/drawing/2014/main" id="{868027E1-A425-4D42-9530-E07C092CCB4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6" name="Freeform 12">
                  <a:extLst>
                    <a:ext uri="{FF2B5EF4-FFF2-40B4-BE49-F238E27FC236}">
                      <a16:creationId xmlns:a16="http://schemas.microsoft.com/office/drawing/2014/main" id="{367681EA-64E3-4350-9259-DA808C11D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7" name="Freeform 13">
                  <a:extLst>
                    <a:ext uri="{FF2B5EF4-FFF2-40B4-BE49-F238E27FC236}">
                      <a16:creationId xmlns:a16="http://schemas.microsoft.com/office/drawing/2014/main" id="{37DAF276-D790-427D-B2E2-A58F606D6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8" name="Freeform 14">
                  <a:extLst>
                    <a:ext uri="{FF2B5EF4-FFF2-40B4-BE49-F238E27FC236}">
                      <a16:creationId xmlns:a16="http://schemas.microsoft.com/office/drawing/2014/main" id="{B1472F77-D33D-4659-A866-055B3670BC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5" name="Tekstvak 282">
                <a:extLst>
                  <a:ext uri="{FF2B5EF4-FFF2-40B4-BE49-F238E27FC236}">
                    <a16:creationId xmlns:a16="http://schemas.microsoft.com/office/drawing/2014/main" id="{EF16FE2A-CE25-48A4-BDC6-3C4C88D4630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5" name="Footer Placeholder 10">
            <a:extLst>
              <a:ext uri="{FF2B5EF4-FFF2-40B4-BE49-F238E27FC236}">
                <a16:creationId xmlns:a16="http://schemas.microsoft.com/office/drawing/2014/main" id="{C411134A-4AE0-447E-8415-893782C0252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902B731B-A2F6-44A4-90FE-1CAEFD91E96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949EA9BD-424D-4CD3-B914-F563A5D31976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9" name="Date Placeholder 9">
            <a:extLst>
              <a:ext uri="{FF2B5EF4-FFF2-40B4-BE49-F238E27FC236}">
                <a16:creationId xmlns:a16="http://schemas.microsoft.com/office/drawing/2014/main" id="{C7BC96AE-98C7-41B6-B09E-926B60F6472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F22DBD83-068D-4BAC-8391-94B89850592F}" type="datetime1">
              <a:rPr lang="nl-NL" smtClean="0"/>
              <a:t>2-9-2025</a:t>
            </a:fld>
            <a:endParaRPr lang="nl-NL"/>
          </a:p>
        </p:txBody>
      </p:sp>
      <p:sp>
        <p:nvSpPr>
          <p:cNvPr id="100" name="Slide Number Placeholder 11">
            <a:extLst>
              <a:ext uri="{FF2B5EF4-FFF2-40B4-BE49-F238E27FC236}">
                <a16:creationId xmlns:a16="http://schemas.microsoft.com/office/drawing/2014/main" id="{1F7D68D2-695D-4795-BC89-86C49F019F2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83" name="Rechthoek 269">
            <a:extLst>
              <a:ext uri="{FF2B5EF4-FFF2-40B4-BE49-F238E27FC236}">
                <a16:creationId xmlns:a16="http://schemas.microsoft.com/office/drawing/2014/main" id="{3AD4CD65-64A1-4035-97BF-65EDAC2CBDA5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4" name="Rechthoek 273">
            <a:extLst>
              <a:ext uri="{FF2B5EF4-FFF2-40B4-BE49-F238E27FC236}">
                <a16:creationId xmlns:a16="http://schemas.microsoft.com/office/drawing/2014/main" id="{F4965708-3414-4D92-8204-20A87447914D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01" name="Rechthoek 284">
            <a:extLst>
              <a:ext uri="{FF2B5EF4-FFF2-40B4-BE49-F238E27FC236}">
                <a16:creationId xmlns:a16="http://schemas.microsoft.com/office/drawing/2014/main" id="{2386130D-6A2C-4821-9C35-408D9B3A79EF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Leeg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D2AABA7-4772-4E1D-B318-65532398FB4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E52BB61F-2C15-4779-8283-2F902F379B29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ECD571B8-0F82-4EB1-A11C-D7A80B1FAB1F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BEFE017E-9269-4A56-B60A-3C909C99591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17324E8B-DA99-4AA4-9FB6-A9C3653C749B}" type="datetime1">
              <a:rPr lang="nl-NL" smtClean="0"/>
              <a:t>2-9-2025</a:t>
            </a:fld>
            <a:endParaRPr lang="nl-NL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13B9E5BF-DFD0-4B3F-97E5-3060B08FE41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S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(S)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444922" y="1193925"/>
            <a:ext cx="5167238" cy="3045240"/>
          </a:xfrm>
        </p:spPr>
        <p:txBody>
          <a:bodyPr vert="horz" lIns="0" tIns="0" rIns="0" bIns="0"/>
          <a:lstStyle>
            <a:lvl1pPr>
              <a:defRPr>
                <a:solidFill>
                  <a:srgbClr val="3C3A34"/>
                </a:solidFill>
              </a:defRPr>
            </a:lvl1pPr>
            <a:lvl2pPr>
              <a:defRPr>
                <a:solidFill>
                  <a:srgbClr val="3C3A34"/>
                </a:solidFill>
              </a:defRPr>
            </a:lvl2pPr>
            <a:lvl3pPr>
              <a:defRPr>
                <a:solidFill>
                  <a:srgbClr val="3C3A34"/>
                </a:solidFill>
              </a:defRPr>
            </a:lvl3pPr>
            <a:lvl4pPr>
              <a:defRPr>
                <a:solidFill>
                  <a:srgbClr val="3C3A34"/>
                </a:solidFill>
              </a:defRPr>
            </a:lvl4pPr>
            <a:lvl5pPr>
              <a:defRPr>
                <a:solidFill>
                  <a:srgbClr val="3C3A34"/>
                </a:solidFill>
              </a:defRPr>
            </a:lvl5pPr>
            <a:lvl6pPr>
              <a:defRPr>
                <a:solidFill>
                  <a:srgbClr val="3C3A34"/>
                </a:solidFill>
              </a:defRPr>
            </a:lvl6pPr>
            <a:lvl7pPr>
              <a:defRPr>
                <a:solidFill>
                  <a:srgbClr val="3C3A34"/>
                </a:solidFill>
              </a:defRPr>
            </a:lvl7pPr>
            <a:lvl8pPr>
              <a:defRPr>
                <a:solidFill>
                  <a:srgbClr val="3C3A34"/>
                </a:solidFill>
              </a:defRPr>
            </a:lvl8pPr>
            <a:lvl9pPr>
              <a:defRPr>
                <a:solidFill>
                  <a:srgbClr val="3C3A34"/>
                </a:solidFill>
              </a:defRPr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7" name="Titel 7">
            <a:extLst>
              <a:ext uri="{FF2B5EF4-FFF2-40B4-BE49-F238E27FC236}">
                <a16:creationId xmlns:a16="http://schemas.microsoft.com/office/drawing/2014/main" id="{CB96E03E-8041-48D3-B761-425EC9CEB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88" y="558276"/>
            <a:ext cx="5193716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03" name="Tijdelijke aanduiding voor afbeelding 8">
            <a:extLst>
              <a:ext uri="{FF2B5EF4-FFF2-40B4-BE49-F238E27FC236}">
                <a16:creationId xmlns:a16="http://schemas.microsoft.com/office/drawing/2014/main" id="{34181683-AD6F-484F-B8EE-8980AD7738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57" y="245341"/>
            <a:ext cx="3003827" cy="43934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04" name="Tijdelijke aanduiding voor verticale tekst 2">
            <a:extLst>
              <a:ext uri="{FF2B5EF4-FFF2-40B4-BE49-F238E27FC236}">
                <a16:creationId xmlns:a16="http://schemas.microsoft.com/office/drawing/2014/main" id="{98ABC1AF-8136-4AD6-AC23-56EA3B6FBF5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15517" y="249380"/>
            <a:ext cx="172832" cy="43902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8DFB745A-DE0C-42FD-B179-0238F449A22D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141" y="249381"/>
            <a:ext cx="226925" cy="4389443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6" name="Tijdelijke aanduiding voor verticale tekst 2">
            <a:extLst>
              <a:ext uri="{FF2B5EF4-FFF2-40B4-BE49-F238E27FC236}">
                <a16:creationId xmlns:a16="http://schemas.microsoft.com/office/drawing/2014/main" id="{3F383306-C130-4E3A-88FC-7CA7E22F43F7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351" name="INSTRUCTIE">
            <a:extLst>
              <a:ext uri="{FF2B5EF4-FFF2-40B4-BE49-F238E27FC236}">
                <a16:creationId xmlns:a16="http://schemas.microsoft.com/office/drawing/2014/main" id="{E5D433B9-1BA8-48DF-B2D3-2A31278DA5A3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52" name="Rechthoek 329">
              <a:extLst>
                <a:ext uri="{FF2B5EF4-FFF2-40B4-BE49-F238E27FC236}">
                  <a16:creationId xmlns:a16="http://schemas.microsoft.com/office/drawing/2014/main" id="{247F03D6-7201-42F9-A105-8A67152C7D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53" name="Ovaal 317">
              <a:extLst>
                <a:ext uri="{FF2B5EF4-FFF2-40B4-BE49-F238E27FC236}">
                  <a16:creationId xmlns:a16="http://schemas.microsoft.com/office/drawing/2014/main" id="{5090F530-192B-4F0B-AD6B-99401EDF1D5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4" name="Rechthoek 328">
              <a:extLst>
                <a:ext uri="{FF2B5EF4-FFF2-40B4-BE49-F238E27FC236}">
                  <a16:creationId xmlns:a16="http://schemas.microsoft.com/office/drawing/2014/main" id="{D6FA4D7F-4BDA-4BF6-A0B4-4EF7F44C5CF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5" name="Ovaal 205">
              <a:extLst>
                <a:ext uri="{FF2B5EF4-FFF2-40B4-BE49-F238E27FC236}">
                  <a16:creationId xmlns:a16="http://schemas.microsoft.com/office/drawing/2014/main" id="{BA96F43A-9AA7-4D12-A48C-EF5701A61FD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6" name="Rechthoek 206">
              <a:extLst>
                <a:ext uri="{FF2B5EF4-FFF2-40B4-BE49-F238E27FC236}">
                  <a16:creationId xmlns:a16="http://schemas.microsoft.com/office/drawing/2014/main" id="{31D657A0-BCFF-4911-B511-55F10FDC141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57" name="Ovaal 99">
              <a:extLst>
                <a:ext uri="{FF2B5EF4-FFF2-40B4-BE49-F238E27FC236}">
                  <a16:creationId xmlns:a16="http://schemas.microsoft.com/office/drawing/2014/main" id="{2A572351-6C70-4E19-B16A-893C35BFEC2C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8" name="Rechthoek 100">
              <a:extLst>
                <a:ext uri="{FF2B5EF4-FFF2-40B4-BE49-F238E27FC236}">
                  <a16:creationId xmlns:a16="http://schemas.microsoft.com/office/drawing/2014/main" id="{5FA229BA-9C0A-4F82-85AC-C62D978BB7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59" name="Rechthoek 118">
              <a:extLst>
                <a:ext uri="{FF2B5EF4-FFF2-40B4-BE49-F238E27FC236}">
                  <a16:creationId xmlns:a16="http://schemas.microsoft.com/office/drawing/2014/main" id="{0BF6AB27-31A3-4DD3-9389-2F7FC21B1B73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0" name="Groep 11">
              <a:extLst>
                <a:ext uri="{FF2B5EF4-FFF2-40B4-BE49-F238E27FC236}">
                  <a16:creationId xmlns:a16="http://schemas.microsoft.com/office/drawing/2014/main" id="{7AC544A5-8C89-4A79-9BFA-D7FCF934C7E5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99" name="Rechthoek 120">
                <a:extLst>
                  <a:ext uri="{FF2B5EF4-FFF2-40B4-BE49-F238E27FC236}">
                    <a16:creationId xmlns:a16="http://schemas.microsoft.com/office/drawing/2014/main" id="{3E78C0F3-71FD-4B9F-B206-95254F3E91B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0" name="Rechthoek 121">
                <a:extLst>
                  <a:ext uri="{FF2B5EF4-FFF2-40B4-BE49-F238E27FC236}">
                    <a16:creationId xmlns:a16="http://schemas.microsoft.com/office/drawing/2014/main" id="{07529177-D181-4488-A06C-91B1D683D0F2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1" name="Groep 122">
                <a:extLst>
                  <a:ext uri="{FF2B5EF4-FFF2-40B4-BE49-F238E27FC236}">
                    <a16:creationId xmlns:a16="http://schemas.microsoft.com/office/drawing/2014/main" id="{10761B25-6830-4F7B-A3C0-D9BADCC6390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4" name="Rechthoek: afgeronde hoeken 135">
                  <a:extLst>
                    <a:ext uri="{FF2B5EF4-FFF2-40B4-BE49-F238E27FC236}">
                      <a16:creationId xmlns:a16="http://schemas.microsoft.com/office/drawing/2014/main" id="{4B900970-EE00-4903-AE2F-A0289C60B10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5" name="Rechthoek 136">
                  <a:extLst>
                    <a:ext uri="{FF2B5EF4-FFF2-40B4-BE49-F238E27FC236}">
                      <a16:creationId xmlns:a16="http://schemas.microsoft.com/office/drawing/2014/main" id="{FF82F8FF-E29C-42F8-9D5A-65C8C8A9F4D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6" name="Rechthoek 137">
                  <a:extLst>
                    <a:ext uri="{FF2B5EF4-FFF2-40B4-BE49-F238E27FC236}">
                      <a16:creationId xmlns:a16="http://schemas.microsoft.com/office/drawing/2014/main" id="{123331BD-C6B3-4F53-9066-16E86921DF2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7" name="Rechthoek 138">
                  <a:extLst>
                    <a:ext uri="{FF2B5EF4-FFF2-40B4-BE49-F238E27FC236}">
                      <a16:creationId xmlns:a16="http://schemas.microsoft.com/office/drawing/2014/main" id="{16270559-5F4A-4F39-B4E7-C8E97B2B6C0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8" name="Rechthoek 139">
                  <a:extLst>
                    <a:ext uri="{FF2B5EF4-FFF2-40B4-BE49-F238E27FC236}">
                      <a16:creationId xmlns:a16="http://schemas.microsoft.com/office/drawing/2014/main" id="{F2C64214-361D-4274-8204-9A918D1A520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9" name="Rechthoek 140">
                  <a:extLst>
                    <a:ext uri="{FF2B5EF4-FFF2-40B4-BE49-F238E27FC236}">
                      <a16:creationId xmlns:a16="http://schemas.microsoft.com/office/drawing/2014/main" id="{7CE41DC8-7A1C-4869-8BB6-C8CDC0B8DF6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2" name="Groep 123">
                <a:extLst>
                  <a:ext uri="{FF2B5EF4-FFF2-40B4-BE49-F238E27FC236}">
                    <a16:creationId xmlns:a16="http://schemas.microsoft.com/office/drawing/2014/main" id="{6C595E70-6E7A-42D5-974B-C38EE035263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06" name="Groep 127">
                  <a:extLst>
                    <a:ext uri="{FF2B5EF4-FFF2-40B4-BE49-F238E27FC236}">
                      <a16:creationId xmlns:a16="http://schemas.microsoft.com/office/drawing/2014/main" id="{20CED409-F6B5-4A15-ADEB-E6E68ECF22A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08" name="Rechthoek: afgeronde hoeken 129">
                    <a:extLst>
                      <a:ext uri="{FF2B5EF4-FFF2-40B4-BE49-F238E27FC236}">
                        <a16:creationId xmlns:a16="http://schemas.microsoft.com/office/drawing/2014/main" id="{77EDB124-3EFB-4E2D-9E74-ED605F1986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9" name="Rechthoek 130">
                    <a:extLst>
                      <a:ext uri="{FF2B5EF4-FFF2-40B4-BE49-F238E27FC236}">
                        <a16:creationId xmlns:a16="http://schemas.microsoft.com/office/drawing/2014/main" id="{289852F2-5D6E-479F-B2CD-53F67CA005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0" name="Rechthoek 131">
                    <a:extLst>
                      <a:ext uri="{FF2B5EF4-FFF2-40B4-BE49-F238E27FC236}">
                        <a16:creationId xmlns:a16="http://schemas.microsoft.com/office/drawing/2014/main" id="{DBBF0C22-E798-438C-8E1C-F3D3A0993C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1" name="Rechthoek 132">
                    <a:extLst>
                      <a:ext uri="{FF2B5EF4-FFF2-40B4-BE49-F238E27FC236}">
                        <a16:creationId xmlns:a16="http://schemas.microsoft.com/office/drawing/2014/main" id="{8ADEACC5-65D7-4CAC-8717-06D0FEDCEB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2" name="Rechthoek 133">
                    <a:extLst>
                      <a:ext uri="{FF2B5EF4-FFF2-40B4-BE49-F238E27FC236}">
                        <a16:creationId xmlns:a16="http://schemas.microsoft.com/office/drawing/2014/main" id="{99501E1F-BBB7-4D7B-B067-25F3D8FA05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3" name="Rechthoek 134">
                    <a:extLst>
                      <a:ext uri="{FF2B5EF4-FFF2-40B4-BE49-F238E27FC236}">
                        <a16:creationId xmlns:a16="http://schemas.microsoft.com/office/drawing/2014/main" id="{974EEDCB-176F-4DC2-9273-DD431AC7C0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7" name="Boog 128">
                  <a:extLst>
                    <a:ext uri="{FF2B5EF4-FFF2-40B4-BE49-F238E27FC236}">
                      <a16:creationId xmlns:a16="http://schemas.microsoft.com/office/drawing/2014/main" id="{54C0E0C1-57DA-427B-BE27-A6207F17ABA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3" name="Tekstvak 124">
                <a:extLst>
                  <a:ext uri="{FF2B5EF4-FFF2-40B4-BE49-F238E27FC236}">
                    <a16:creationId xmlns:a16="http://schemas.microsoft.com/office/drawing/2014/main" id="{FC04AF66-4019-45F7-AE1C-EE34EA83A30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04" name="Tekstvak 125">
                <a:extLst>
                  <a:ext uri="{FF2B5EF4-FFF2-40B4-BE49-F238E27FC236}">
                    <a16:creationId xmlns:a16="http://schemas.microsoft.com/office/drawing/2014/main" id="{028546E1-3BD5-4DDF-9730-5A75C7A4669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05" name="Vrije vorm: vorm 4">
                <a:extLst>
                  <a:ext uri="{FF2B5EF4-FFF2-40B4-BE49-F238E27FC236}">
                    <a16:creationId xmlns:a16="http://schemas.microsoft.com/office/drawing/2014/main" id="{D69D3E57-2BA8-42EE-9A00-E9FB4F70E04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1" name="Groep 6">
              <a:extLst>
                <a:ext uri="{FF2B5EF4-FFF2-40B4-BE49-F238E27FC236}">
                  <a16:creationId xmlns:a16="http://schemas.microsoft.com/office/drawing/2014/main" id="{1049934E-BD13-43F9-9549-C3389115E27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89" name="Rechthoek 151">
                <a:extLst>
                  <a:ext uri="{FF2B5EF4-FFF2-40B4-BE49-F238E27FC236}">
                    <a16:creationId xmlns:a16="http://schemas.microsoft.com/office/drawing/2014/main" id="{07216950-40B4-445B-97B0-82C40DF03DDE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90" name="ICOON_info">
                <a:extLst>
                  <a:ext uri="{FF2B5EF4-FFF2-40B4-BE49-F238E27FC236}">
                    <a16:creationId xmlns:a16="http://schemas.microsoft.com/office/drawing/2014/main" id="{DAEE9BAB-BF99-4273-9E19-CDFF5E205BC2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97" name="Ovaal 1">
                  <a:extLst>
                    <a:ext uri="{FF2B5EF4-FFF2-40B4-BE49-F238E27FC236}">
                      <a16:creationId xmlns:a16="http://schemas.microsoft.com/office/drawing/2014/main" id="{CBBBFA15-E0CB-4A3B-B04A-2381E52593C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8" name="Graphic 163" descr="Informatie">
                  <a:extLst>
                    <a:ext uri="{FF2B5EF4-FFF2-40B4-BE49-F238E27FC236}">
                      <a16:creationId xmlns:a16="http://schemas.microsoft.com/office/drawing/2014/main" id="{FFB4916B-5552-4B74-B360-D5C1F5CDBEC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1" name="Groep 249">
                <a:extLst>
                  <a:ext uri="{FF2B5EF4-FFF2-40B4-BE49-F238E27FC236}">
                    <a16:creationId xmlns:a16="http://schemas.microsoft.com/office/drawing/2014/main" id="{B62AC771-3E75-4DE1-BA1D-F9619CA575B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92" name="Inspireren">
                  <a:extLst>
                    <a:ext uri="{FF2B5EF4-FFF2-40B4-BE49-F238E27FC236}">
                      <a16:creationId xmlns:a16="http://schemas.microsoft.com/office/drawing/2014/main" id="{027726F3-2117-4534-A61D-F35A2FEF471A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94" name="Freeform 12">
                    <a:extLst>
                      <a:ext uri="{FF2B5EF4-FFF2-40B4-BE49-F238E27FC236}">
                        <a16:creationId xmlns:a16="http://schemas.microsoft.com/office/drawing/2014/main" id="{CDCDC638-ABAB-4D39-9062-41870008EC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95" name="Freeform 13">
                    <a:extLst>
                      <a:ext uri="{FF2B5EF4-FFF2-40B4-BE49-F238E27FC236}">
                        <a16:creationId xmlns:a16="http://schemas.microsoft.com/office/drawing/2014/main" id="{760547B5-E388-40B7-9EA1-0A33C8D26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96" name="Freeform 14">
                    <a:extLst>
                      <a:ext uri="{FF2B5EF4-FFF2-40B4-BE49-F238E27FC236}">
                        <a16:creationId xmlns:a16="http://schemas.microsoft.com/office/drawing/2014/main" id="{5FDE31FB-0210-4EB3-A797-31C72F01F4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93" name="Tekstvak 251">
                  <a:extLst>
                    <a:ext uri="{FF2B5EF4-FFF2-40B4-BE49-F238E27FC236}">
                      <a16:creationId xmlns:a16="http://schemas.microsoft.com/office/drawing/2014/main" id="{0304436E-C1ED-41C4-A468-13599FEB2860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62" name="Groep 276">
              <a:extLst>
                <a:ext uri="{FF2B5EF4-FFF2-40B4-BE49-F238E27FC236}">
                  <a16:creationId xmlns:a16="http://schemas.microsoft.com/office/drawing/2014/main" id="{E5EAE03A-397B-4E07-B634-E3DDB7C021D2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83" name="Groep 277">
                <a:extLst>
                  <a:ext uri="{FF2B5EF4-FFF2-40B4-BE49-F238E27FC236}">
                    <a16:creationId xmlns:a16="http://schemas.microsoft.com/office/drawing/2014/main" id="{6E65F508-01C4-4FF1-9C12-14459CC8F234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85" name="Vrije vorm: vorm 279">
                  <a:extLst>
                    <a:ext uri="{FF2B5EF4-FFF2-40B4-BE49-F238E27FC236}">
                      <a16:creationId xmlns:a16="http://schemas.microsoft.com/office/drawing/2014/main" id="{A035FDB2-EFFE-4580-BBB0-48EB50D08BF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86" name="Groep 280">
                  <a:extLst>
                    <a:ext uri="{FF2B5EF4-FFF2-40B4-BE49-F238E27FC236}">
                      <a16:creationId xmlns:a16="http://schemas.microsoft.com/office/drawing/2014/main" id="{6B33EA13-4B8D-49CD-87DB-08212FB44B5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87" name="Vrije vorm: vorm 281">
                    <a:extLst>
                      <a:ext uri="{FF2B5EF4-FFF2-40B4-BE49-F238E27FC236}">
                        <a16:creationId xmlns:a16="http://schemas.microsoft.com/office/drawing/2014/main" id="{4D20AB11-3E22-4054-AA01-5FDA387BF53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88" name="Vrije vorm: vorm 282">
                    <a:extLst>
                      <a:ext uri="{FF2B5EF4-FFF2-40B4-BE49-F238E27FC236}">
                        <a16:creationId xmlns:a16="http://schemas.microsoft.com/office/drawing/2014/main" id="{96A8B35D-0BA9-4C0D-8E94-528707AD892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84" name="Tekstvak 278">
                <a:extLst>
                  <a:ext uri="{FF2B5EF4-FFF2-40B4-BE49-F238E27FC236}">
                    <a16:creationId xmlns:a16="http://schemas.microsoft.com/office/drawing/2014/main" id="{68BE68EE-7FC0-4FF9-B5A6-DEC3607A3B4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63" name="Groep 283">
              <a:extLst>
                <a:ext uri="{FF2B5EF4-FFF2-40B4-BE49-F238E27FC236}">
                  <a16:creationId xmlns:a16="http://schemas.microsoft.com/office/drawing/2014/main" id="{46140AED-EC64-45EB-87CC-B9375E269A06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67" name="Groep 284">
                <a:extLst>
                  <a:ext uri="{FF2B5EF4-FFF2-40B4-BE49-F238E27FC236}">
                    <a16:creationId xmlns:a16="http://schemas.microsoft.com/office/drawing/2014/main" id="{96F358A9-D916-4809-AD14-4A5834A514D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0" name="Groep 287">
                  <a:extLst>
                    <a:ext uri="{FF2B5EF4-FFF2-40B4-BE49-F238E27FC236}">
                      <a16:creationId xmlns:a16="http://schemas.microsoft.com/office/drawing/2014/main" id="{4873889A-8919-487C-A1B8-C8D4C724C89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77" name="Groep 294">
                    <a:extLst>
                      <a:ext uri="{FF2B5EF4-FFF2-40B4-BE49-F238E27FC236}">
                        <a16:creationId xmlns:a16="http://schemas.microsoft.com/office/drawing/2014/main" id="{6CEE3866-3640-4131-B91D-AF9487B735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80" name="Rechthoek 297">
                      <a:extLst>
                        <a:ext uri="{FF2B5EF4-FFF2-40B4-BE49-F238E27FC236}">
                          <a16:creationId xmlns:a16="http://schemas.microsoft.com/office/drawing/2014/main" id="{63661031-DB8D-48C4-8A00-E3FD5F6671F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1" name="Rechthoek 298">
                      <a:extLst>
                        <a:ext uri="{FF2B5EF4-FFF2-40B4-BE49-F238E27FC236}">
                          <a16:creationId xmlns:a16="http://schemas.microsoft.com/office/drawing/2014/main" id="{86AD4BA6-5F90-4880-843B-C8BED4CA9B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2" name="Ovaal 299">
                      <a:extLst>
                        <a:ext uri="{FF2B5EF4-FFF2-40B4-BE49-F238E27FC236}">
                          <a16:creationId xmlns:a16="http://schemas.microsoft.com/office/drawing/2014/main" id="{FE3502B4-2DB9-41C7-A608-F3EBE9F68D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78" name="Afbeelding 295">
                    <a:extLst>
                      <a:ext uri="{FF2B5EF4-FFF2-40B4-BE49-F238E27FC236}">
                        <a16:creationId xmlns:a16="http://schemas.microsoft.com/office/drawing/2014/main" id="{D442F265-75E3-4D52-A2C4-B325DCB8DC7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79" name="Afbeelding 296">
                    <a:extLst>
                      <a:ext uri="{FF2B5EF4-FFF2-40B4-BE49-F238E27FC236}">
                        <a16:creationId xmlns:a16="http://schemas.microsoft.com/office/drawing/2014/main" id="{250BF4C4-876B-4099-8F87-D7C6AE98BF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1" name="Groep 288">
                  <a:extLst>
                    <a:ext uri="{FF2B5EF4-FFF2-40B4-BE49-F238E27FC236}">
                      <a16:creationId xmlns:a16="http://schemas.microsoft.com/office/drawing/2014/main" id="{19D1523D-D906-430E-B2E4-C1574C8BC67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5" name="Rechthoek 292">
                    <a:extLst>
                      <a:ext uri="{FF2B5EF4-FFF2-40B4-BE49-F238E27FC236}">
                        <a16:creationId xmlns:a16="http://schemas.microsoft.com/office/drawing/2014/main" id="{306701C6-3EC3-47F4-B27C-C66AFF57D1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6" name="Rechthoek 293">
                    <a:extLst>
                      <a:ext uri="{FF2B5EF4-FFF2-40B4-BE49-F238E27FC236}">
                        <a16:creationId xmlns:a16="http://schemas.microsoft.com/office/drawing/2014/main" id="{3007BF54-6B44-4BE5-930D-9E6B4BD1B29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2" name="Groep 289">
                  <a:extLst>
                    <a:ext uri="{FF2B5EF4-FFF2-40B4-BE49-F238E27FC236}">
                      <a16:creationId xmlns:a16="http://schemas.microsoft.com/office/drawing/2014/main" id="{DBFBEE80-3DBC-4D6F-BC36-96BCB8E88C5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3" name="Rechthoek 290">
                    <a:extLst>
                      <a:ext uri="{FF2B5EF4-FFF2-40B4-BE49-F238E27FC236}">
                        <a16:creationId xmlns:a16="http://schemas.microsoft.com/office/drawing/2014/main" id="{061399D0-5E7F-4ED7-A371-3679C7A30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4" name="Rechthoek 291">
                    <a:extLst>
                      <a:ext uri="{FF2B5EF4-FFF2-40B4-BE49-F238E27FC236}">
                        <a16:creationId xmlns:a16="http://schemas.microsoft.com/office/drawing/2014/main" id="{3C20EE92-71C6-4D64-BAAC-75F2AA4247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68" name="Rechthoek 285">
                <a:extLst>
                  <a:ext uri="{FF2B5EF4-FFF2-40B4-BE49-F238E27FC236}">
                    <a16:creationId xmlns:a16="http://schemas.microsoft.com/office/drawing/2014/main" id="{006A22D3-6D2A-4172-ACFB-81D797F4EC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9" name="Gelijkbenige driehoek 286">
                <a:extLst>
                  <a:ext uri="{FF2B5EF4-FFF2-40B4-BE49-F238E27FC236}">
                    <a16:creationId xmlns:a16="http://schemas.microsoft.com/office/drawing/2014/main" id="{ED8A9A34-7BCE-4E4F-BE64-618E2BE1BE7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4" name="Ovaal 300">
              <a:extLst>
                <a:ext uri="{FF2B5EF4-FFF2-40B4-BE49-F238E27FC236}">
                  <a16:creationId xmlns:a16="http://schemas.microsoft.com/office/drawing/2014/main" id="{5E1D187C-AA3C-4FC2-88BF-06F1A5F0D70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5" name="Rechthoek 301">
              <a:extLst>
                <a:ext uri="{FF2B5EF4-FFF2-40B4-BE49-F238E27FC236}">
                  <a16:creationId xmlns:a16="http://schemas.microsoft.com/office/drawing/2014/main" id="{D6091428-B944-49EB-A02D-E4FEC95EF6E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6" name="Rechthoek 302">
              <a:extLst>
                <a:ext uri="{FF2B5EF4-FFF2-40B4-BE49-F238E27FC236}">
                  <a16:creationId xmlns:a16="http://schemas.microsoft.com/office/drawing/2014/main" id="{DFE47C39-28E6-4B72-BE93-B5E7B79D766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901F00C-0EC1-4CA5-BB80-2CFE74199698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206" name="Rechthoek 201">
              <a:extLst>
                <a:ext uri="{FF2B5EF4-FFF2-40B4-BE49-F238E27FC236}">
                  <a16:creationId xmlns:a16="http://schemas.microsoft.com/office/drawing/2014/main" id="{95F56E3A-9635-4BA0-BDD0-7FF0EAFA529B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73" name="Ovaal 268">
              <a:extLst>
                <a:ext uri="{FF2B5EF4-FFF2-40B4-BE49-F238E27FC236}">
                  <a16:creationId xmlns:a16="http://schemas.microsoft.com/office/drawing/2014/main" id="{1DCF7A12-5DB3-467B-BBE7-7057160BE906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5" name="Ovaal 270">
              <a:extLst>
                <a:ext uri="{FF2B5EF4-FFF2-40B4-BE49-F238E27FC236}">
                  <a16:creationId xmlns:a16="http://schemas.microsoft.com/office/drawing/2014/main" id="{DB6B6782-EFC7-41C9-BEC1-E03AE152EE86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7" name="Rechthoek 272">
              <a:extLst>
                <a:ext uri="{FF2B5EF4-FFF2-40B4-BE49-F238E27FC236}">
                  <a16:creationId xmlns:a16="http://schemas.microsoft.com/office/drawing/2014/main" id="{4967F4D6-7B74-4608-84F8-D1717874EA52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79" name="Ovaal 274">
              <a:extLst>
                <a:ext uri="{FF2B5EF4-FFF2-40B4-BE49-F238E27FC236}">
                  <a16:creationId xmlns:a16="http://schemas.microsoft.com/office/drawing/2014/main" id="{93B4F8A8-6FFA-4877-84C8-6155B3877694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0" name="Ovaal 275">
              <a:extLst>
                <a:ext uri="{FF2B5EF4-FFF2-40B4-BE49-F238E27FC236}">
                  <a16:creationId xmlns:a16="http://schemas.microsoft.com/office/drawing/2014/main" id="{B7C5D1B4-AEA5-4A81-A626-0DC615578EBC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1" name="Rechthoek 276">
              <a:extLst>
                <a:ext uri="{FF2B5EF4-FFF2-40B4-BE49-F238E27FC236}">
                  <a16:creationId xmlns:a16="http://schemas.microsoft.com/office/drawing/2014/main" id="{2F8F78D5-1DDB-4772-95B6-B7B6826A08D9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82" name="Ovaal 277">
              <a:extLst>
                <a:ext uri="{FF2B5EF4-FFF2-40B4-BE49-F238E27FC236}">
                  <a16:creationId xmlns:a16="http://schemas.microsoft.com/office/drawing/2014/main" id="{AB57F714-E1F3-4B24-85F6-455060501CDE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83" name="Rechthoek 278">
              <a:extLst>
                <a:ext uri="{FF2B5EF4-FFF2-40B4-BE49-F238E27FC236}">
                  <a16:creationId xmlns:a16="http://schemas.microsoft.com/office/drawing/2014/main" id="{6524A29B-A300-4CF9-834C-8375641AD743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84" name="Ovaal 279">
              <a:extLst>
                <a:ext uri="{FF2B5EF4-FFF2-40B4-BE49-F238E27FC236}">
                  <a16:creationId xmlns:a16="http://schemas.microsoft.com/office/drawing/2014/main" id="{4C96ED66-46AE-407E-B2CB-B92764241CFB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85" name="Rechthoek 280">
              <a:extLst>
                <a:ext uri="{FF2B5EF4-FFF2-40B4-BE49-F238E27FC236}">
                  <a16:creationId xmlns:a16="http://schemas.microsoft.com/office/drawing/2014/main" id="{8B04BA8B-51C1-4965-AA3E-A9BF6FADAC0D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86" name="Ovaal 281">
              <a:extLst>
                <a:ext uri="{FF2B5EF4-FFF2-40B4-BE49-F238E27FC236}">
                  <a16:creationId xmlns:a16="http://schemas.microsoft.com/office/drawing/2014/main" id="{C254F236-4FD2-448F-8990-BB95895C0452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7" name="Rechthoek 282">
              <a:extLst>
                <a:ext uri="{FF2B5EF4-FFF2-40B4-BE49-F238E27FC236}">
                  <a16:creationId xmlns:a16="http://schemas.microsoft.com/office/drawing/2014/main" id="{C8471827-7FDF-43D5-AA7C-82EFB4727602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88" name="Ovaal 283">
              <a:extLst>
                <a:ext uri="{FF2B5EF4-FFF2-40B4-BE49-F238E27FC236}">
                  <a16:creationId xmlns:a16="http://schemas.microsoft.com/office/drawing/2014/main" id="{E18F97A0-898E-4EB1-8E7B-3949EEC5969D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0" name="Ovaal 285">
              <a:extLst>
                <a:ext uri="{FF2B5EF4-FFF2-40B4-BE49-F238E27FC236}">
                  <a16:creationId xmlns:a16="http://schemas.microsoft.com/office/drawing/2014/main" id="{F3E8927A-AB49-4935-BFB5-C68404FD5D88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91" name="VOORBEELD">
              <a:extLst>
                <a:ext uri="{FF2B5EF4-FFF2-40B4-BE49-F238E27FC236}">
                  <a16:creationId xmlns:a16="http://schemas.microsoft.com/office/drawing/2014/main" id="{789BDFB8-958C-4F4D-A07C-73757CBDF24A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311" name="Rechthoek 291">
                <a:extLst>
                  <a:ext uri="{FF2B5EF4-FFF2-40B4-BE49-F238E27FC236}">
                    <a16:creationId xmlns:a16="http://schemas.microsoft.com/office/drawing/2014/main" id="{76938663-F83D-42BF-9E42-2F7E6B5126E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12" name="Rechthoek 292">
                <a:extLst>
                  <a:ext uri="{FF2B5EF4-FFF2-40B4-BE49-F238E27FC236}">
                    <a16:creationId xmlns:a16="http://schemas.microsoft.com/office/drawing/2014/main" id="{E63E1308-6954-4E4E-9E1B-F7C6BA774BF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3" name="Groep 293">
                <a:extLst>
                  <a:ext uri="{FF2B5EF4-FFF2-40B4-BE49-F238E27FC236}">
                    <a16:creationId xmlns:a16="http://schemas.microsoft.com/office/drawing/2014/main" id="{7596FA0C-F80E-4D74-9F93-AC354FD3677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4" name="Groep 331">
                  <a:extLst>
                    <a:ext uri="{FF2B5EF4-FFF2-40B4-BE49-F238E27FC236}">
                      <a16:creationId xmlns:a16="http://schemas.microsoft.com/office/drawing/2014/main" id="{0A3DA7E4-4B36-4CAF-A9AE-17311F11C82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21" name="Rechte verbindingslijn 333">
                    <a:extLst>
                      <a:ext uri="{FF2B5EF4-FFF2-40B4-BE49-F238E27FC236}">
                        <a16:creationId xmlns:a16="http://schemas.microsoft.com/office/drawing/2014/main" id="{35285DB5-E8E4-408A-9C68-3FB511D4D0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334">
                    <a:extLst>
                      <a:ext uri="{FF2B5EF4-FFF2-40B4-BE49-F238E27FC236}">
                        <a16:creationId xmlns:a16="http://schemas.microsoft.com/office/drawing/2014/main" id="{3D6237B6-8728-463C-B981-0D57ACFA21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335">
                    <a:extLst>
                      <a:ext uri="{FF2B5EF4-FFF2-40B4-BE49-F238E27FC236}">
                        <a16:creationId xmlns:a16="http://schemas.microsoft.com/office/drawing/2014/main" id="{B128452C-00FD-48FC-AD9F-DD3142AB99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4" name="Rechte verbindingslijn 336">
                    <a:extLst>
                      <a:ext uri="{FF2B5EF4-FFF2-40B4-BE49-F238E27FC236}">
                        <a16:creationId xmlns:a16="http://schemas.microsoft.com/office/drawing/2014/main" id="{8831AF0B-CF4B-4FD6-A4FE-51A6390CC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5" name="Rechte verbindingslijn 337">
                    <a:extLst>
                      <a:ext uri="{FF2B5EF4-FFF2-40B4-BE49-F238E27FC236}">
                        <a16:creationId xmlns:a16="http://schemas.microsoft.com/office/drawing/2014/main" id="{A7F54EF4-B753-4872-9F19-D7FAAE8D09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20" name="Pijl: rechts 332">
                  <a:extLst>
                    <a:ext uri="{FF2B5EF4-FFF2-40B4-BE49-F238E27FC236}">
                      <a16:creationId xmlns:a16="http://schemas.microsoft.com/office/drawing/2014/main" id="{ADB39D30-CE1C-4E6E-8D5C-486EDF6B71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4" name="Groep 301">
                <a:extLst>
                  <a:ext uri="{FF2B5EF4-FFF2-40B4-BE49-F238E27FC236}">
                    <a16:creationId xmlns:a16="http://schemas.microsoft.com/office/drawing/2014/main" id="{B12FF35E-D1EA-4EA8-BCD0-3A9C156B1AF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37" name="Groep 324">
                  <a:extLst>
                    <a:ext uri="{FF2B5EF4-FFF2-40B4-BE49-F238E27FC236}">
                      <a16:creationId xmlns:a16="http://schemas.microsoft.com/office/drawing/2014/main" id="{5F869CF6-F474-4989-97F2-D25D65AE3A8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9" name="Rechte verbindingslijn 326">
                    <a:extLst>
                      <a:ext uri="{FF2B5EF4-FFF2-40B4-BE49-F238E27FC236}">
                        <a16:creationId xmlns:a16="http://schemas.microsoft.com/office/drawing/2014/main" id="{1E1AF47B-2D46-4A10-85A4-14C51813CA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27">
                    <a:extLst>
                      <a:ext uri="{FF2B5EF4-FFF2-40B4-BE49-F238E27FC236}">
                        <a16:creationId xmlns:a16="http://schemas.microsoft.com/office/drawing/2014/main" id="{994C8306-815E-43A6-8841-E3A8448D4E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28">
                    <a:extLst>
                      <a:ext uri="{FF2B5EF4-FFF2-40B4-BE49-F238E27FC236}">
                        <a16:creationId xmlns:a16="http://schemas.microsoft.com/office/drawing/2014/main" id="{F9E706BE-BBCC-4C00-90B2-09024C30C8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29">
                    <a:extLst>
                      <a:ext uri="{FF2B5EF4-FFF2-40B4-BE49-F238E27FC236}">
                        <a16:creationId xmlns:a16="http://schemas.microsoft.com/office/drawing/2014/main" id="{B71E62B0-0B5C-470E-A4A4-0C77CF6410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30">
                    <a:extLst>
                      <a:ext uri="{FF2B5EF4-FFF2-40B4-BE49-F238E27FC236}">
                        <a16:creationId xmlns:a16="http://schemas.microsoft.com/office/drawing/2014/main" id="{F867EB5D-52BD-4941-AEAB-61A7CA5896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8" name="Pijl: rechts 325">
                  <a:extLst>
                    <a:ext uri="{FF2B5EF4-FFF2-40B4-BE49-F238E27FC236}">
                      <a16:creationId xmlns:a16="http://schemas.microsoft.com/office/drawing/2014/main" id="{B95D454D-7B67-4161-B9CD-FBE9C9BAEE4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15" name="Rechte verbindingslijn 302">
                <a:extLst>
                  <a:ext uri="{FF2B5EF4-FFF2-40B4-BE49-F238E27FC236}">
                    <a16:creationId xmlns:a16="http://schemas.microsoft.com/office/drawing/2014/main" id="{8AF4017D-3916-4449-B1CE-7D636FC40F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6" name="Rechte verbindingslijn 303">
                <a:extLst>
                  <a:ext uri="{FF2B5EF4-FFF2-40B4-BE49-F238E27FC236}">
                    <a16:creationId xmlns:a16="http://schemas.microsoft.com/office/drawing/2014/main" id="{9D6923B3-9113-4D69-AC68-E2C94A79FC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17" name="Rechthoek 304">
                <a:extLst>
                  <a:ext uri="{FF2B5EF4-FFF2-40B4-BE49-F238E27FC236}">
                    <a16:creationId xmlns:a16="http://schemas.microsoft.com/office/drawing/2014/main" id="{A1990ED7-4DF3-4D7B-94EE-D97C8F553F8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18" name="Rechthoek 305">
                <a:extLst>
                  <a:ext uri="{FF2B5EF4-FFF2-40B4-BE49-F238E27FC236}">
                    <a16:creationId xmlns:a16="http://schemas.microsoft.com/office/drawing/2014/main" id="{FD1D07D7-B151-4EE2-AC08-C8848718D39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19" name="Groep 306">
                <a:extLst>
                  <a:ext uri="{FF2B5EF4-FFF2-40B4-BE49-F238E27FC236}">
                    <a16:creationId xmlns:a16="http://schemas.microsoft.com/office/drawing/2014/main" id="{49BDB9FB-E67D-442E-AD0B-44776783C44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29" name="Rechthoek 316">
                  <a:extLst>
                    <a:ext uri="{FF2B5EF4-FFF2-40B4-BE49-F238E27FC236}">
                      <a16:creationId xmlns:a16="http://schemas.microsoft.com/office/drawing/2014/main" id="{2226A245-541D-4606-AD1B-2FD9B52D9D5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0" name="Groep 317">
                  <a:extLst>
                    <a:ext uri="{FF2B5EF4-FFF2-40B4-BE49-F238E27FC236}">
                      <a16:creationId xmlns:a16="http://schemas.microsoft.com/office/drawing/2014/main" id="{891BC8DA-0556-427E-AF25-A19487158C9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2" name="Rechte verbindingslijn 319">
                    <a:extLst>
                      <a:ext uri="{FF2B5EF4-FFF2-40B4-BE49-F238E27FC236}">
                        <a16:creationId xmlns:a16="http://schemas.microsoft.com/office/drawing/2014/main" id="{AAA1E29F-2BF2-4BDC-8ADE-192383AED0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20">
                    <a:extLst>
                      <a:ext uri="{FF2B5EF4-FFF2-40B4-BE49-F238E27FC236}">
                        <a16:creationId xmlns:a16="http://schemas.microsoft.com/office/drawing/2014/main" id="{4ADF4CE9-E919-4B5B-A963-70C44AF1DE1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21">
                    <a:extLst>
                      <a:ext uri="{FF2B5EF4-FFF2-40B4-BE49-F238E27FC236}">
                        <a16:creationId xmlns:a16="http://schemas.microsoft.com/office/drawing/2014/main" id="{C61FB5DC-52F7-4571-8AE2-2402860E68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5" name="Rechte verbindingslijn 322">
                    <a:extLst>
                      <a:ext uri="{FF2B5EF4-FFF2-40B4-BE49-F238E27FC236}">
                        <a16:creationId xmlns:a16="http://schemas.microsoft.com/office/drawing/2014/main" id="{8AA56E45-72CF-4142-99DD-B6151F9C54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6" name="Rechte verbindingslijn 323">
                    <a:extLst>
                      <a:ext uri="{FF2B5EF4-FFF2-40B4-BE49-F238E27FC236}">
                        <a16:creationId xmlns:a16="http://schemas.microsoft.com/office/drawing/2014/main" id="{DAE2F4D7-C56F-46EB-B1A8-5F81F71CCF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1" name="Pijl: rechts 318">
                  <a:extLst>
                    <a:ext uri="{FF2B5EF4-FFF2-40B4-BE49-F238E27FC236}">
                      <a16:creationId xmlns:a16="http://schemas.microsoft.com/office/drawing/2014/main" id="{46B53F82-C4C5-45DB-9B47-AE51C7CBCFF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0" name="Groep 307">
                <a:extLst>
                  <a:ext uri="{FF2B5EF4-FFF2-40B4-BE49-F238E27FC236}">
                    <a16:creationId xmlns:a16="http://schemas.microsoft.com/office/drawing/2014/main" id="{857A6F86-5B44-4100-BC98-C12A7E80C75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21" name="Rechthoek 308">
                  <a:extLst>
                    <a:ext uri="{FF2B5EF4-FFF2-40B4-BE49-F238E27FC236}">
                      <a16:creationId xmlns:a16="http://schemas.microsoft.com/office/drawing/2014/main" id="{CEA9FA6A-3D68-48DE-8F9E-A75260A30FE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2" name="Groep 309">
                  <a:extLst>
                    <a:ext uri="{FF2B5EF4-FFF2-40B4-BE49-F238E27FC236}">
                      <a16:creationId xmlns:a16="http://schemas.microsoft.com/office/drawing/2014/main" id="{91C8FB38-F008-4485-81D4-13F1C4B14BF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4" name="Rechte verbindingslijn 311">
                    <a:extLst>
                      <a:ext uri="{FF2B5EF4-FFF2-40B4-BE49-F238E27FC236}">
                        <a16:creationId xmlns:a16="http://schemas.microsoft.com/office/drawing/2014/main" id="{5F950087-3AF4-4E4B-B8EF-150402C417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12">
                    <a:extLst>
                      <a:ext uri="{FF2B5EF4-FFF2-40B4-BE49-F238E27FC236}">
                        <a16:creationId xmlns:a16="http://schemas.microsoft.com/office/drawing/2014/main" id="{9028E8FB-0AD0-48DE-85AE-932306BB6E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13">
                    <a:extLst>
                      <a:ext uri="{FF2B5EF4-FFF2-40B4-BE49-F238E27FC236}">
                        <a16:creationId xmlns:a16="http://schemas.microsoft.com/office/drawing/2014/main" id="{894C20ED-264A-4B7B-A826-484D828C0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14">
                    <a:extLst>
                      <a:ext uri="{FF2B5EF4-FFF2-40B4-BE49-F238E27FC236}">
                        <a16:creationId xmlns:a16="http://schemas.microsoft.com/office/drawing/2014/main" id="{0DF5BB53-3B2F-4C8F-AA41-A0107AAA3E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15">
                    <a:extLst>
                      <a:ext uri="{FF2B5EF4-FFF2-40B4-BE49-F238E27FC236}">
                        <a16:creationId xmlns:a16="http://schemas.microsoft.com/office/drawing/2014/main" id="{63C0ADBD-DAB4-4CBE-9769-895FE7E285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3" name="Pijl: rechts 310">
                  <a:extLst>
                    <a:ext uri="{FF2B5EF4-FFF2-40B4-BE49-F238E27FC236}">
                      <a16:creationId xmlns:a16="http://schemas.microsoft.com/office/drawing/2014/main" id="{1AFC61D3-B509-4F4B-8342-41C6190641D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92" name="Rechthoek 289">
              <a:extLst>
                <a:ext uri="{FF2B5EF4-FFF2-40B4-BE49-F238E27FC236}">
                  <a16:creationId xmlns:a16="http://schemas.microsoft.com/office/drawing/2014/main" id="{7638F7D8-E000-41A9-8788-9BFDD8A644E8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93" name="Rechthoek 290">
              <a:extLst>
                <a:ext uri="{FF2B5EF4-FFF2-40B4-BE49-F238E27FC236}">
                  <a16:creationId xmlns:a16="http://schemas.microsoft.com/office/drawing/2014/main" id="{A1E9D8B7-669F-4D75-A968-28318DCF143E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94" name="Rechthoek 277">
              <a:extLst>
                <a:ext uri="{FF2B5EF4-FFF2-40B4-BE49-F238E27FC236}">
                  <a16:creationId xmlns:a16="http://schemas.microsoft.com/office/drawing/2014/main" id="{52318062-FDA0-46A5-ABB4-AA73C3909925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95" name="ICOON_info">
              <a:extLst>
                <a:ext uri="{FF2B5EF4-FFF2-40B4-BE49-F238E27FC236}">
                  <a16:creationId xmlns:a16="http://schemas.microsoft.com/office/drawing/2014/main" id="{55F97C6C-70A5-4963-BEEF-8FC615A04DF6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309" name="Ovaal 378">
                <a:extLst>
                  <a:ext uri="{FF2B5EF4-FFF2-40B4-BE49-F238E27FC236}">
                    <a16:creationId xmlns:a16="http://schemas.microsoft.com/office/drawing/2014/main" id="{B18AD0BF-5043-42D0-97AF-5A4F86D75F5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Graphic 163" descr="Informatie">
                <a:extLst>
                  <a:ext uri="{FF2B5EF4-FFF2-40B4-BE49-F238E27FC236}">
                    <a16:creationId xmlns:a16="http://schemas.microsoft.com/office/drawing/2014/main" id="{AA3D9F45-B28B-4169-9C75-1DCAC0CC88D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6" name="Groep 280">
              <a:extLst>
                <a:ext uri="{FF2B5EF4-FFF2-40B4-BE49-F238E27FC236}">
                  <a16:creationId xmlns:a16="http://schemas.microsoft.com/office/drawing/2014/main" id="{B4EB6236-3A96-4426-88A9-D4566B338634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97" name="Inspireren">
                <a:extLst>
                  <a:ext uri="{FF2B5EF4-FFF2-40B4-BE49-F238E27FC236}">
                    <a16:creationId xmlns:a16="http://schemas.microsoft.com/office/drawing/2014/main" id="{31757D37-7DEA-49FA-BFC4-A9459B2B32E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6" name="Freeform 12">
                  <a:extLst>
                    <a:ext uri="{FF2B5EF4-FFF2-40B4-BE49-F238E27FC236}">
                      <a16:creationId xmlns:a16="http://schemas.microsoft.com/office/drawing/2014/main" id="{9DDEE446-1BAF-4F26-A64B-D606FD902E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07" name="Freeform 13">
                  <a:extLst>
                    <a:ext uri="{FF2B5EF4-FFF2-40B4-BE49-F238E27FC236}">
                      <a16:creationId xmlns:a16="http://schemas.microsoft.com/office/drawing/2014/main" id="{9B2CCE40-6212-4DA4-83F2-9EC7411AB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08" name="Freeform 14">
                  <a:extLst>
                    <a:ext uri="{FF2B5EF4-FFF2-40B4-BE49-F238E27FC236}">
                      <a16:creationId xmlns:a16="http://schemas.microsoft.com/office/drawing/2014/main" id="{77AAE94D-54A8-4055-8E5F-1817C514BD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8" name="Tekstvak 282">
                <a:extLst>
                  <a:ext uri="{FF2B5EF4-FFF2-40B4-BE49-F238E27FC236}">
                    <a16:creationId xmlns:a16="http://schemas.microsoft.com/office/drawing/2014/main" id="{1D5386AC-2712-45A1-BBED-E782010C05F9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211" name="Groep 164">
            <a:extLst>
              <a:ext uri="{FF2B5EF4-FFF2-40B4-BE49-F238E27FC236}">
                <a16:creationId xmlns:a16="http://schemas.microsoft.com/office/drawing/2014/main" id="{595CC09C-8BFD-4057-A261-9DA6B1EB5309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212" name="Rechthoek 170">
              <a:extLst>
                <a:ext uri="{FF2B5EF4-FFF2-40B4-BE49-F238E27FC236}">
                  <a16:creationId xmlns:a16="http://schemas.microsoft.com/office/drawing/2014/main" id="{E0A296F1-C9FD-42C4-8199-9DCD155E637F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13" name="Ovaal 171">
              <a:extLst>
                <a:ext uri="{FF2B5EF4-FFF2-40B4-BE49-F238E27FC236}">
                  <a16:creationId xmlns:a16="http://schemas.microsoft.com/office/drawing/2014/main" id="{9E1837C4-C75E-4DCA-9292-CA4CCB4C142A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4" name="Rechthoek 172">
              <a:extLst>
                <a:ext uri="{FF2B5EF4-FFF2-40B4-BE49-F238E27FC236}">
                  <a16:creationId xmlns:a16="http://schemas.microsoft.com/office/drawing/2014/main" id="{5735D0A2-CCAB-4B7D-A388-F70E793DB33C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" name="Ovaal 173">
              <a:extLst>
                <a:ext uri="{FF2B5EF4-FFF2-40B4-BE49-F238E27FC236}">
                  <a16:creationId xmlns:a16="http://schemas.microsoft.com/office/drawing/2014/main" id="{7A42F00F-85BD-4A63-91ED-1599CCC4B59C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6" name="Rechthoek 174">
              <a:extLst>
                <a:ext uri="{FF2B5EF4-FFF2-40B4-BE49-F238E27FC236}">
                  <a16:creationId xmlns:a16="http://schemas.microsoft.com/office/drawing/2014/main" id="{282D876C-B490-4F5A-8835-25AD384CD1B1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17" name="Groep 175">
              <a:extLst>
                <a:ext uri="{FF2B5EF4-FFF2-40B4-BE49-F238E27FC236}">
                  <a16:creationId xmlns:a16="http://schemas.microsoft.com/office/drawing/2014/main" id="{89319022-FA00-4A34-91B0-050F5C51F1E8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20" name="Rechthoek 178">
                <a:extLst>
                  <a:ext uri="{FF2B5EF4-FFF2-40B4-BE49-F238E27FC236}">
                    <a16:creationId xmlns:a16="http://schemas.microsoft.com/office/drawing/2014/main" id="{1C3AB1FC-CC08-43C2-94DD-91B507EDB6C0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1" name="Groep 179">
                <a:extLst>
                  <a:ext uri="{FF2B5EF4-FFF2-40B4-BE49-F238E27FC236}">
                    <a16:creationId xmlns:a16="http://schemas.microsoft.com/office/drawing/2014/main" id="{409B8838-EA0B-4B24-8F94-AEC4FB82097A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22" name="Rechthoek 180">
                  <a:extLst>
                    <a:ext uri="{FF2B5EF4-FFF2-40B4-BE49-F238E27FC236}">
                      <a16:creationId xmlns:a16="http://schemas.microsoft.com/office/drawing/2014/main" id="{007EDC07-2558-4396-97D6-5BE40CBA124E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3" name="Rechthoek 181">
                  <a:extLst>
                    <a:ext uri="{FF2B5EF4-FFF2-40B4-BE49-F238E27FC236}">
                      <a16:creationId xmlns:a16="http://schemas.microsoft.com/office/drawing/2014/main" id="{DCD4B081-4219-47BD-905A-E21596D1E836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4" name="Groep 182">
                  <a:extLst>
                    <a:ext uri="{FF2B5EF4-FFF2-40B4-BE49-F238E27FC236}">
                      <a16:creationId xmlns:a16="http://schemas.microsoft.com/office/drawing/2014/main" id="{DADAF759-8DB9-490A-9771-5BC11D78D2E2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37" name="Rechthoek: afgeronde hoeken 195">
                    <a:extLst>
                      <a:ext uri="{FF2B5EF4-FFF2-40B4-BE49-F238E27FC236}">
                        <a16:creationId xmlns:a16="http://schemas.microsoft.com/office/drawing/2014/main" id="{74275881-F5A1-4305-9F6E-8C19258B1C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Rechthoek 196">
                    <a:extLst>
                      <a:ext uri="{FF2B5EF4-FFF2-40B4-BE49-F238E27FC236}">
                        <a16:creationId xmlns:a16="http://schemas.microsoft.com/office/drawing/2014/main" id="{77AFEC69-0787-4C7B-82C0-2B21549D08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9" name="Rechthoek 197">
                    <a:extLst>
                      <a:ext uri="{FF2B5EF4-FFF2-40B4-BE49-F238E27FC236}">
                        <a16:creationId xmlns:a16="http://schemas.microsoft.com/office/drawing/2014/main" id="{E7731938-3908-4B04-B9E5-6934291136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0" name="Rechthoek 198">
                    <a:extLst>
                      <a:ext uri="{FF2B5EF4-FFF2-40B4-BE49-F238E27FC236}">
                        <a16:creationId xmlns:a16="http://schemas.microsoft.com/office/drawing/2014/main" id="{F3DFF939-E9D4-4388-83AF-F6372E8263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1" name="Rechthoek 199">
                    <a:extLst>
                      <a:ext uri="{FF2B5EF4-FFF2-40B4-BE49-F238E27FC236}">
                        <a16:creationId xmlns:a16="http://schemas.microsoft.com/office/drawing/2014/main" id="{25478DA1-8933-4393-AEFB-A6B713D5E7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2" name="Rechthoek 200">
                    <a:extLst>
                      <a:ext uri="{FF2B5EF4-FFF2-40B4-BE49-F238E27FC236}">
                        <a16:creationId xmlns:a16="http://schemas.microsoft.com/office/drawing/2014/main" id="{D7A468F0-E6C1-424A-B875-5A6FA9D686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5" name="Groep 183">
                  <a:extLst>
                    <a:ext uri="{FF2B5EF4-FFF2-40B4-BE49-F238E27FC236}">
                      <a16:creationId xmlns:a16="http://schemas.microsoft.com/office/drawing/2014/main" id="{3A3B3AFF-3BE1-40E8-805F-862D7276B678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29" name="Groep 187">
                    <a:extLst>
                      <a:ext uri="{FF2B5EF4-FFF2-40B4-BE49-F238E27FC236}">
                        <a16:creationId xmlns:a16="http://schemas.microsoft.com/office/drawing/2014/main" id="{E3064AC7-3D9E-4EA3-B2DE-15463FD70FF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31" name="Rechthoek: afgeronde hoeken 189">
                      <a:extLst>
                        <a:ext uri="{FF2B5EF4-FFF2-40B4-BE49-F238E27FC236}">
                          <a16:creationId xmlns:a16="http://schemas.microsoft.com/office/drawing/2014/main" id="{83518ACD-C25B-4149-93C3-D4957A37D2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Rechthoek 190">
                      <a:extLst>
                        <a:ext uri="{FF2B5EF4-FFF2-40B4-BE49-F238E27FC236}">
                          <a16:creationId xmlns:a16="http://schemas.microsoft.com/office/drawing/2014/main" id="{87ADC39F-81DE-4D08-BF2C-9D89A24621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Rechthoek 191">
                      <a:extLst>
                        <a:ext uri="{FF2B5EF4-FFF2-40B4-BE49-F238E27FC236}">
                          <a16:creationId xmlns:a16="http://schemas.microsoft.com/office/drawing/2014/main" id="{78193757-4261-4B8E-832C-9D82467C7B6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4" name="Rechthoek 192">
                      <a:extLst>
                        <a:ext uri="{FF2B5EF4-FFF2-40B4-BE49-F238E27FC236}">
                          <a16:creationId xmlns:a16="http://schemas.microsoft.com/office/drawing/2014/main" id="{1FCD16BD-F0B2-4625-B008-3059213D95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5" name="Rechthoek 193">
                      <a:extLst>
                        <a:ext uri="{FF2B5EF4-FFF2-40B4-BE49-F238E27FC236}">
                          <a16:creationId xmlns:a16="http://schemas.microsoft.com/office/drawing/2014/main" id="{8698C103-2275-4A3E-A907-DDBD70CACC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6" name="Rechthoek 194">
                      <a:extLst>
                        <a:ext uri="{FF2B5EF4-FFF2-40B4-BE49-F238E27FC236}">
                          <a16:creationId xmlns:a16="http://schemas.microsoft.com/office/drawing/2014/main" id="{E924AEB8-D230-4627-8AFA-CDFDE96139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30" name="Boog 188">
                    <a:extLst>
                      <a:ext uri="{FF2B5EF4-FFF2-40B4-BE49-F238E27FC236}">
                        <a16:creationId xmlns:a16="http://schemas.microsoft.com/office/drawing/2014/main" id="{D2B461C2-C35A-4DCF-87E1-62112F3B373F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26" name="Tekstvak 184">
                  <a:extLst>
                    <a:ext uri="{FF2B5EF4-FFF2-40B4-BE49-F238E27FC236}">
                      <a16:creationId xmlns:a16="http://schemas.microsoft.com/office/drawing/2014/main" id="{7975EF5F-68B8-4865-8429-A677D310CCFB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27" name="Tekstvak 185">
                  <a:extLst>
                    <a:ext uri="{FF2B5EF4-FFF2-40B4-BE49-F238E27FC236}">
                      <a16:creationId xmlns:a16="http://schemas.microsoft.com/office/drawing/2014/main" id="{E964CC23-25F5-43ED-8C3B-DDB9BA53DFD5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28" name="Vrije vorm: vorm 186">
                  <a:extLst>
                    <a:ext uri="{FF2B5EF4-FFF2-40B4-BE49-F238E27FC236}">
                      <a16:creationId xmlns:a16="http://schemas.microsoft.com/office/drawing/2014/main" id="{35B79397-542B-49B6-A0E4-FBFA8FC24EF2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18" name="Ovaal 176">
              <a:extLst>
                <a:ext uri="{FF2B5EF4-FFF2-40B4-BE49-F238E27FC236}">
                  <a16:creationId xmlns:a16="http://schemas.microsoft.com/office/drawing/2014/main" id="{528FF97C-41B3-4D0B-9429-E46A7077BB04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9" name="Rechthoek 177">
              <a:extLst>
                <a:ext uri="{FF2B5EF4-FFF2-40B4-BE49-F238E27FC236}">
                  <a16:creationId xmlns:a16="http://schemas.microsoft.com/office/drawing/2014/main" id="{F450B9FA-C0D0-4465-8686-8F3556F4993F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1574C8BF-41CC-4162-8655-72FDE90B8E1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F57D9461-55E2-4929-904C-5AC40B90AA9E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0F2512ED-9D61-4A67-9D49-0668573A251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21A63AB1-6326-40B4-9086-1FC1057547C2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CC0D5705-41C4-4DD2-B521-C2F1EC09A0F1}" type="datetime1">
              <a:rPr lang="nl-NL" smtClean="0"/>
              <a:t>2-9-2025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596C6228-2A6D-4C04-A363-0158646FE273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87" name="Rechthoek 269">
            <a:extLst>
              <a:ext uri="{FF2B5EF4-FFF2-40B4-BE49-F238E27FC236}">
                <a16:creationId xmlns:a16="http://schemas.microsoft.com/office/drawing/2014/main" id="{593A1F17-A892-40B9-B86A-11AF264FF47B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8" name="Rechthoek 273">
            <a:extLst>
              <a:ext uri="{FF2B5EF4-FFF2-40B4-BE49-F238E27FC236}">
                <a16:creationId xmlns:a16="http://schemas.microsoft.com/office/drawing/2014/main" id="{75EDCED3-BA2B-4931-A322-FB88FD5B577B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94" name="Rechthoek 284">
            <a:extLst>
              <a:ext uri="{FF2B5EF4-FFF2-40B4-BE49-F238E27FC236}">
                <a16:creationId xmlns:a16="http://schemas.microsoft.com/office/drawing/2014/main" id="{2241B8AA-6A7B-4042-8ABB-C7D8B96B5E04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7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203" grpId="0" animBg="1"/>
      <p:bldP spid="204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M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(M)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910196" y="1193925"/>
            <a:ext cx="3716699" cy="304524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8" name="Titel 7">
            <a:extLst>
              <a:ext uri="{FF2B5EF4-FFF2-40B4-BE49-F238E27FC236}">
                <a16:creationId xmlns:a16="http://schemas.microsoft.com/office/drawing/2014/main" id="{84B3CBBC-D359-4319-9BBB-6E479B947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5362" y="558276"/>
            <a:ext cx="3741532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7" name="Tijdelijke aanduiding voor afbeelding 8">
            <a:extLst>
              <a:ext uri="{FF2B5EF4-FFF2-40B4-BE49-F238E27FC236}">
                <a16:creationId xmlns:a16="http://schemas.microsoft.com/office/drawing/2014/main" id="{B0B0CCE2-87A9-407C-8DE9-0617FD1514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57" y="245341"/>
            <a:ext cx="4566743" cy="4389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972595B3-696F-4F08-A7C0-4C891BD8A88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15517" y="249380"/>
            <a:ext cx="172832" cy="43902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6" name="Tijdelijke aanduiding voor verticale tekst 2">
            <a:extLst>
              <a:ext uri="{FF2B5EF4-FFF2-40B4-BE49-F238E27FC236}">
                <a16:creationId xmlns:a16="http://schemas.microsoft.com/office/drawing/2014/main" id="{C0913AFD-EB53-4CD9-9BB8-78B23BF376E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141" y="249381"/>
            <a:ext cx="226925" cy="4389443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2" name="Tijdelijke aanduiding voor verticale tekst 2">
            <a:extLst>
              <a:ext uri="{FF2B5EF4-FFF2-40B4-BE49-F238E27FC236}">
                <a16:creationId xmlns:a16="http://schemas.microsoft.com/office/drawing/2014/main" id="{0DA7525A-4ECC-4434-9556-0A389A97194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347" name="INSTRUCTIE">
            <a:extLst>
              <a:ext uri="{FF2B5EF4-FFF2-40B4-BE49-F238E27FC236}">
                <a16:creationId xmlns:a16="http://schemas.microsoft.com/office/drawing/2014/main" id="{AD4BE5B0-D7E8-4114-A293-43F2358FEA05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48" name="Rechthoek 329">
              <a:extLst>
                <a:ext uri="{FF2B5EF4-FFF2-40B4-BE49-F238E27FC236}">
                  <a16:creationId xmlns:a16="http://schemas.microsoft.com/office/drawing/2014/main" id="{F851AAEA-1F50-41B4-80EE-691288D46A4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49" name="Ovaal 317">
              <a:extLst>
                <a:ext uri="{FF2B5EF4-FFF2-40B4-BE49-F238E27FC236}">
                  <a16:creationId xmlns:a16="http://schemas.microsoft.com/office/drawing/2014/main" id="{65ABD5E7-F2B9-4622-840B-451DE795C37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0" name="Rechthoek 328">
              <a:extLst>
                <a:ext uri="{FF2B5EF4-FFF2-40B4-BE49-F238E27FC236}">
                  <a16:creationId xmlns:a16="http://schemas.microsoft.com/office/drawing/2014/main" id="{629C9847-2E2C-4C3E-806C-9B50B340CC1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Ovaal 205">
              <a:extLst>
                <a:ext uri="{FF2B5EF4-FFF2-40B4-BE49-F238E27FC236}">
                  <a16:creationId xmlns:a16="http://schemas.microsoft.com/office/drawing/2014/main" id="{2C81CD0A-342D-4F61-A838-0C2954AC876C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52" name="Rechthoek 206">
              <a:extLst>
                <a:ext uri="{FF2B5EF4-FFF2-40B4-BE49-F238E27FC236}">
                  <a16:creationId xmlns:a16="http://schemas.microsoft.com/office/drawing/2014/main" id="{78995DA1-E80A-455C-B0AB-277CEB1F794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53" name="Ovaal 99">
              <a:extLst>
                <a:ext uri="{FF2B5EF4-FFF2-40B4-BE49-F238E27FC236}">
                  <a16:creationId xmlns:a16="http://schemas.microsoft.com/office/drawing/2014/main" id="{70BFEF31-F357-4885-919B-8352BAE1F5B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54" name="Rechthoek 100">
              <a:extLst>
                <a:ext uri="{FF2B5EF4-FFF2-40B4-BE49-F238E27FC236}">
                  <a16:creationId xmlns:a16="http://schemas.microsoft.com/office/drawing/2014/main" id="{26869C2A-2412-4E94-AFFA-AE6CD4FF1B3C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55" name="Rechthoek 118">
              <a:extLst>
                <a:ext uri="{FF2B5EF4-FFF2-40B4-BE49-F238E27FC236}">
                  <a16:creationId xmlns:a16="http://schemas.microsoft.com/office/drawing/2014/main" id="{012A650F-B221-4060-9598-68381E10ED5A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6" name="Groep 11">
              <a:extLst>
                <a:ext uri="{FF2B5EF4-FFF2-40B4-BE49-F238E27FC236}">
                  <a16:creationId xmlns:a16="http://schemas.microsoft.com/office/drawing/2014/main" id="{AA8E5727-210E-418B-BD87-CB7060768E4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95" name="Rechthoek 120">
                <a:extLst>
                  <a:ext uri="{FF2B5EF4-FFF2-40B4-BE49-F238E27FC236}">
                    <a16:creationId xmlns:a16="http://schemas.microsoft.com/office/drawing/2014/main" id="{DF033310-E387-49C4-AC9A-DB7C2533F8DC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6" name="Rechthoek 121">
                <a:extLst>
                  <a:ext uri="{FF2B5EF4-FFF2-40B4-BE49-F238E27FC236}">
                    <a16:creationId xmlns:a16="http://schemas.microsoft.com/office/drawing/2014/main" id="{7D58275A-3695-42CB-9BB6-BA9BE0B755D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7" name="Groep 122">
                <a:extLst>
                  <a:ext uri="{FF2B5EF4-FFF2-40B4-BE49-F238E27FC236}">
                    <a16:creationId xmlns:a16="http://schemas.microsoft.com/office/drawing/2014/main" id="{EAE5D833-C5F0-4169-AD75-9E6B7FEA831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10" name="Rechthoek: afgeronde hoeken 135">
                  <a:extLst>
                    <a:ext uri="{FF2B5EF4-FFF2-40B4-BE49-F238E27FC236}">
                      <a16:creationId xmlns:a16="http://schemas.microsoft.com/office/drawing/2014/main" id="{4FCB75C9-21F4-41DC-9F4E-F047C10C864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1" name="Rechthoek 136">
                  <a:extLst>
                    <a:ext uri="{FF2B5EF4-FFF2-40B4-BE49-F238E27FC236}">
                      <a16:creationId xmlns:a16="http://schemas.microsoft.com/office/drawing/2014/main" id="{FFB31BA5-B3C3-4D69-9CC0-A29D8C4230F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2" name="Rechthoek 137">
                  <a:extLst>
                    <a:ext uri="{FF2B5EF4-FFF2-40B4-BE49-F238E27FC236}">
                      <a16:creationId xmlns:a16="http://schemas.microsoft.com/office/drawing/2014/main" id="{1C50E99B-2C5C-4F6E-943E-BEA63F7E296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3" name="Rechthoek 138">
                  <a:extLst>
                    <a:ext uri="{FF2B5EF4-FFF2-40B4-BE49-F238E27FC236}">
                      <a16:creationId xmlns:a16="http://schemas.microsoft.com/office/drawing/2014/main" id="{3C30D3C3-BDC0-4316-A545-A13011E441F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4" name="Rechthoek 139">
                  <a:extLst>
                    <a:ext uri="{FF2B5EF4-FFF2-40B4-BE49-F238E27FC236}">
                      <a16:creationId xmlns:a16="http://schemas.microsoft.com/office/drawing/2014/main" id="{5FDB2BEF-A26A-45A8-B605-E73A3E010B7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5" name="Rechthoek 140">
                  <a:extLst>
                    <a:ext uri="{FF2B5EF4-FFF2-40B4-BE49-F238E27FC236}">
                      <a16:creationId xmlns:a16="http://schemas.microsoft.com/office/drawing/2014/main" id="{5F4AC1FA-C2D4-4678-842B-857A599FC23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8" name="Groep 123">
                <a:extLst>
                  <a:ext uri="{FF2B5EF4-FFF2-40B4-BE49-F238E27FC236}">
                    <a16:creationId xmlns:a16="http://schemas.microsoft.com/office/drawing/2014/main" id="{53593D99-5821-4EE6-904D-C0C8BAC824EE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02" name="Groep 127">
                  <a:extLst>
                    <a:ext uri="{FF2B5EF4-FFF2-40B4-BE49-F238E27FC236}">
                      <a16:creationId xmlns:a16="http://schemas.microsoft.com/office/drawing/2014/main" id="{DA0C2487-940A-4DA7-9D39-4B4B6B626AD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04" name="Rechthoek: afgeronde hoeken 129">
                    <a:extLst>
                      <a:ext uri="{FF2B5EF4-FFF2-40B4-BE49-F238E27FC236}">
                        <a16:creationId xmlns:a16="http://schemas.microsoft.com/office/drawing/2014/main" id="{3B51EC91-2B05-4758-8ED3-F615AE7EF2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5" name="Rechthoek 130">
                    <a:extLst>
                      <a:ext uri="{FF2B5EF4-FFF2-40B4-BE49-F238E27FC236}">
                        <a16:creationId xmlns:a16="http://schemas.microsoft.com/office/drawing/2014/main" id="{40877375-3C5E-47AC-8B74-28967D9395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6" name="Rechthoek 131">
                    <a:extLst>
                      <a:ext uri="{FF2B5EF4-FFF2-40B4-BE49-F238E27FC236}">
                        <a16:creationId xmlns:a16="http://schemas.microsoft.com/office/drawing/2014/main" id="{E107A87C-1916-4164-A57C-68D04190F7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7" name="Rechthoek 132">
                    <a:extLst>
                      <a:ext uri="{FF2B5EF4-FFF2-40B4-BE49-F238E27FC236}">
                        <a16:creationId xmlns:a16="http://schemas.microsoft.com/office/drawing/2014/main" id="{C16AEA07-78A1-4352-B6A4-2690BDDAEA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8" name="Rechthoek 133">
                    <a:extLst>
                      <a:ext uri="{FF2B5EF4-FFF2-40B4-BE49-F238E27FC236}">
                        <a16:creationId xmlns:a16="http://schemas.microsoft.com/office/drawing/2014/main" id="{A6B1BEF5-D370-4348-97F8-A2D233AEA8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9" name="Rechthoek 134">
                    <a:extLst>
                      <a:ext uri="{FF2B5EF4-FFF2-40B4-BE49-F238E27FC236}">
                        <a16:creationId xmlns:a16="http://schemas.microsoft.com/office/drawing/2014/main" id="{4C88A1FE-6D91-4232-885A-C9E4D5171C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3" name="Boog 128">
                  <a:extLst>
                    <a:ext uri="{FF2B5EF4-FFF2-40B4-BE49-F238E27FC236}">
                      <a16:creationId xmlns:a16="http://schemas.microsoft.com/office/drawing/2014/main" id="{4BD96071-BEBF-4220-8A07-F59EEF685B0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99" name="Tekstvak 124">
                <a:extLst>
                  <a:ext uri="{FF2B5EF4-FFF2-40B4-BE49-F238E27FC236}">
                    <a16:creationId xmlns:a16="http://schemas.microsoft.com/office/drawing/2014/main" id="{66BC42B6-120C-4EE6-AA64-E0FD462AE50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00" name="Tekstvak 125">
                <a:extLst>
                  <a:ext uri="{FF2B5EF4-FFF2-40B4-BE49-F238E27FC236}">
                    <a16:creationId xmlns:a16="http://schemas.microsoft.com/office/drawing/2014/main" id="{5315F5FC-273F-4464-BD6F-91A03541C16B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01" name="Vrije vorm: vorm 4">
                <a:extLst>
                  <a:ext uri="{FF2B5EF4-FFF2-40B4-BE49-F238E27FC236}">
                    <a16:creationId xmlns:a16="http://schemas.microsoft.com/office/drawing/2014/main" id="{F3822C80-D0B4-4A88-93EB-5CE5D6865C6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7" name="Groep 6">
              <a:extLst>
                <a:ext uri="{FF2B5EF4-FFF2-40B4-BE49-F238E27FC236}">
                  <a16:creationId xmlns:a16="http://schemas.microsoft.com/office/drawing/2014/main" id="{A660A71C-B90C-4129-8410-773B5DCD8632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85" name="Rechthoek 151">
                <a:extLst>
                  <a:ext uri="{FF2B5EF4-FFF2-40B4-BE49-F238E27FC236}">
                    <a16:creationId xmlns:a16="http://schemas.microsoft.com/office/drawing/2014/main" id="{669929EF-AB40-4C1E-B5BC-537215F63E6E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86" name="ICOON_info">
                <a:extLst>
                  <a:ext uri="{FF2B5EF4-FFF2-40B4-BE49-F238E27FC236}">
                    <a16:creationId xmlns:a16="http://schemas.microsoft.com/office/drawing/2014/main" id="{A0F96EA7-AB0A-4A5C-8456-44E9D1F00E8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93" name="Ovaal 1">
                  <a:extLst>
                    <a:ext uri="{FF2B5EF4-FFF2-40B4-BE49-F238E27FC236}">
                      <a16:creationId xmlns:a16="http://schemas.microsoft.com/office/drawing/2014/main" id="{09D6BFD7-22BA-49BE-85B2-88BD56A85FC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4" name="Graphic 163" descr="Informatie">
                  <a:extLst>
                    <a:ext uri="{FF2B5EF4-FFF2-40B4-BE49-F238E27FC236}">
                      <a16:creationId xmlns:a16="http://schemas.microsoft.com/office/drawing/2014/main" id="{0FCA3FCA-8F22-4E1E-BCA9-FF99E545066A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7" name="Groep 249">
                <a:extLst>
                  <a:ext uri="{FF2B5EF4-FFF2-40B4-BE49-F238E27FC236}">
                    <a16:creationId xmlns:a16="http://schemas.microsoft.com/office/drawing/2014/main" id="{EF327C5E-E394-4F51-8BA8-62FCFFCD88E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88" name="Inspireren">
                  <a:extLst>
                    <a:ext uri="{FF2B5EF4-FFF2-40B4-BE49-F238E27FC236}">
                      <a16:creationId xmlns:a16="http://schemas.microsoft.com/office/drawing/2014/main" id="{95F61FEB-091A-4AF1-93D9-D01C32D27FD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90" name="Freeform 12">
                    <a:extLst>
                      <a:ext uri="{FF2B5EF4-FFF2-40B4-BE49-F238E27FC236}">
                        <a16:creationId xmlns:a16="http://schemas.microsoft.com/office/drawing/2014/main" id="{1449C8F3-3409-4885-B63C-839F4B7A7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91" name="Freeform 13">
                    <a:extLst>
                      <a:ext uri="{FF2B5EF4-FFF2-40B4-BE49-F238E27FC236}">
                        <a16:creationId xmlns:a16="http://schemas.microsoft.com/office/drawing/2014/main" id="{135EEE4A-420E-4FE4-A4BE-BFF4E94AB6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92" name="Freeform 14">
                    <a:extLst>
                      <a:ext uri="{FF2B5EF4-FFF2-40B4-BE49-F238E27FC236}">
                        <a16:creationId xmlns:a16="http://schemas.microsoft.com/office/drawing/2014/main" id="{860FBF54-FF06-4408-B233-8E9673ADF53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89" name="Tekstvak 251">
                  <a:extLst>
                    <a:ext uri="{FF2B5EF4-FFF2-40B4-BE49-F238E27FC236}">
                      <a16:creationId xmlns:a16="http://schemas.microsoft.com/office/drawing/2014/main" id="{DC84F982-40B0-41AD-B63C-81DF78D82D3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58" name="Groep 276">
              <a:extLst>
                <a:ext uri="{FF2B5EF4-FFF2-40B4-BE49-F238E27FC236}">
                  <a16:creationId xmlns:a16="http://schemas.microsoft.com/office/drawing/2014/main" id="{476D6150-9085-45FA-AB48-6EFD3F74561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79" name="Groep 277">
                <a:extLst>
                  <a:ext uri="{FF2B5EF4-FFF2-40B4-BE49-F238E27FC236}">
                    <a16:creationId xmlns:a16="http://schemas.microsoft.com/office/drawing/2014/main" id="{AEC38B56-29B0-4A62-9F74-6EC76B5797C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81" name="Vrije vorm: vorm 279">
                  <a:extLst>
                    <a:ext uri="{FF2B5EF4-FFF2-40B4-BE49-F238E27FC236}">
                      <a16:creationId xmlns:a16="http://schemas.microsoft.com/office/drawing/2014/main" id="{D07F82D1-08EF-45FC-881E-300519A8E1FA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82" name="Groep 280">
                  <a:extLst>
                    <a:ext uri="{FF2B5EF4-FFF2-40B4-BE49-F238E27FC236}">
                      <a16:creationId xmlns:a16="http://schemas.microsoft.com/office/drawing/2014/main" id="{53F486D7-753A-451E-B704-EE7748B0855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83" name="Vrije vorm: vorm 281">
                    <a:extLst>
                      <a:ext uri="{FF2B5EF4-FFF2-40B4-BE49-F238E27FC236}">
                        <a16:creationId xmlns:a16="http://schemas.microsoft.com/office/drawing/2014/main" id="{90B1967D-3A58-407F-AA58-6E115FCEFBD4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84" name="Vrije vorm: vorm 282">
                    <a:extLst>
                      <a:ext uri="{FF2B5EF4-FFF2-40B4-BE49-F238E27FC236}">
                        <a16:creationId xmlns:a16="http://schemas.microsoft.com/office/drawing/2014/main" id="{DD47887E-187E-48D3-A242-A7A2C244C2F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80" name="Tekstvak 278">
                <a:extLst>
                  <a:ext uri="{FF2B5EF4-FFF2-40B4-BE49-F238E27FC236}">
                    <a16:creationId xmlns:a16="http://schemas.microsoft.com/office/drawing/2014/main" id="{FD66C415-7D9F-4077-B3BE-4D5D742AE86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59" name="Groep 283">
              <a:extLst>
                <a:ext uri="{FF2B5EF4-FFF2-40B4-BE49-F238E27FC236}">
                  <a16:creationId xmlns:a16="http://schemas.microsoft.com/office/drawing/2014/main" id="{E6C1AEA5-CDE0-4095-8F5D-F178B49C4346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63" name="Groep 284">
                <a:extLst>
                  <a:ext uri="{FF2B5EF4-FFF2-40B4-BE49-F238E27FC236}">
                    <a16:creationId xmlns:a16="http://schemas.microsoft.com/office/drawing/2014/main" id="{8D632B9C-6DF6-41CA-A6A8-05D4B08277F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66" name="Groep 287">
                  <a:extLst>
                    <a:ext uri="{FF2B5EF4-FFF2-40B4-BE49-F238E27FC236}">
                      <a16:creationId xmlns:a16="http://schemas.microsoft.com/office/drawing/2014/main" id="{399E9AD8-9C4F-4877-BE40-2BC8B66F56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73" name="Groep 294">
                    <a:extLst>
                      <a:ext uri="{FF2B5EF4-FFF2-40B4-BE49-F238E27FC236}">
                        <a16:creationId xmlns:a16="http://schemas.microsoft.com/office/drawing/2014/main" id="{84128DF7-DC7D-4778-9D9C-26F1A262E5C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76" name="Rechthoek 297">
                      <a:extLst>
                        <a:ext uri="{FF2B5EF4-FFF2-40B4-BE49-F238E27FC236}">
                          <a16:creationId xmlns:a16="http://schemas.microsoft.com/office/drawing/2014/main" id="{6250E1BD-DF5C-4F40-ADA6-451D292135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77" name="Rechthoek 298">
                      <a:extLst>
                        <a:ext uri="{FF2B5EF4-FFF2-40B4-BE49-F238E27FC236}">
                          <a16:creationId xmlns:a16="http://schemas.microsoft.com/office/drawing/2014/main" id="{EFFAE889-B5DB-43C0-949E-C648BE97B5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78" name="Ovaal 299">
                      <a:extLst>
                        <a:ext uri="{FF2B5EF4-FFF2-40B4-BE49-F238E27FC236}">
                          <a16:creationId xmlns:a16="http://schemas.microsoft.com/office/drawing/2014/main" id="{D3CA3A95-1C66-413C-A15E-9B882653BE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74" name="Afbeelding 295">
                    <a:extLst>
                      <a:ext uri="{FF2B5EF4-FFF2-40B4-BE49-F238E27FC236}">
                        <a16:creationId xmlns:a16="http://schemas.microsoft.com/office/drawing/2014/main" id="{8C90B7A0-EAE9-41BB-96A1-61E9022512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75" name="Afbeelding 296">
                    <a:extLst>
                      <a:ext uri="{FF2B5EF4-FFF2-40B4-BE49-F238E27FC236}">
                        <a16:creationId xmlns:a16="http://schemas.microsoft.com/office/drawing/2014/main" id="{7B69A65B-BEA6-405A-A374-B3E24B9CF52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7" name="Groep 288">
                  <a:extLst>
                    <a:ext uri="{FF2B5EF4-FFF2-40B4-BE49-F238E27FC236}">
                      <a16:creationId xmlns:a16="http://schemas.microsoft.com/office/drawing/2014/main" id="{A0AC4725-5B99-4062-9CAB-A37B6517B8F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1" name="Rechthoek 292">
                    <a:extLst>
                      <a:ext uri="{FF2B5EF4-FFF2-40B4-BE49-F238E27FC236}">
                        <a16:creationId xmlns:a16="http://schemas.microsoft.com/office/drawing/2014/main" id="{04606A2D-0EA9-4EF5-80AB-A1716CC5DD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2" name="Rechthoek 293">
                    <a:extLst>
                      <a:ext uri="{FF2B5EF4-FFF2-40B4-BE49-F238E27FC236}">
                        <a16:creationId xmlns:a16="http://schemas.microsoft.com/office/drawing/2014/main" id="{982E066A-6079-467E-AB52-F3911A731C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8" name="Groep 289">
                  <a:extLst>
                    <a:ext uri="{FF2B5EF4-FFF2-40B4-BE49-F238E27FC236}">
                      <a16:creationId xmlns:a16="http://schemas.microsoft.com/office/drawing/2014/main" id="{722571B3-158C-4278-A8B5-EAB226A3D02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9" name="Rechthoek 290">
                    <a:extLst>
                      <a:ext uri="{FF2B5EF4-FFF2-40B4-BE49-F238E27FC236}">
                        <a16:creationId xmlns:a16="http://schemas.microsoft.com/office/drawing/2014/main" id="{7B2693FA-EE07-4938-953B-633CDE6449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0" name="Rechthoek 291">
                    <a:extLst>
                      <a:ext uri="{FF2B5EF4-FFF2-40B4-BE49-F238E27FC236}">
                        <a16:creationId xmlns:a16="http://schemas.microsoft.com/office/drawing/2014/main" id="{767EFA7B-AB0B-471A-9B6F-B13E602DA0F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64" name="Rechthoek 285">
                <a:extLst>
                  <a:ext uri="{FF2B5EF4-FFF2-40B4-BE49-F238E27FC236}">
                    <a16:creationId xmlns:a16="http://schemas.microsoft.com/office/drawing/2014/main" id="{5239AB2D-6526-4933-B79E-E58FE18D6C0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5" name="Gelijkbenige driehoek 286">
                <a:extLst>
                  <a:ext uri="{FF2B5EF4-FFF2-40B4-BE49-F238E27FC236}">
                    <a16:creationId xmlns:a16="http://schemas.microsoft.com/office/drawing/2014/main" id="{2016102E-5664-4D8F-96A7-C333430568F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0" name="Ovaal 300">
              <a:extLst>
                <a:ext uri="{FF2B5EF4-FFF2-40B4-BE49-F238E27FC236}">
                  <a16:creationId xmlns:a16="http://schemas.microsoft.com/office/drawing/2014/main" id="{C53B8A8C-6053-45C9-9787-474D7513760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1" name="Rechthoek 301">
              <a:extLst>
                <a:ext uri="{FF2B5EF4-FFF2-40B4-BE49-F238E27FC236}">
                  <a16:creationId xmlns:a16="http://schemas.microsoft.com/office/drawing/2014/main" id="{427FC57A-76EB-4C3D-BFE0-110758E7CA4B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2" name="Rechthoek 302">
              <a:extLst>
                <a:ext uri="{FF2B5EF4-FFF2-40B4-BE49-F238E27FC236}">
                  <a16:creationId xmlns:a16="http://schemas.microsoft.com/office/drawing/2014/main" id="{69511A65-C56A-48F3-A0BE-76C9C17F8AA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51A63A5-5991-4F11-A524-87AF889A6765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9A2267C8-CFF0-47F3-B9BD-96F55833F53A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69" name="Ovaal 268">
              <a:extLst>
                <a:ext uri="{FF2B5EF4-FFF2-40B4-BE49-F238E27FC236}">
                  <a16:creationId xmlns:a16="http://schemas.microsoft.com/office/drawing/2014/main" id="{D056D296-33A6-4778-8F66-88656766977C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1" name="Ovaal 270">
              <a:extLst>
                <a:ext uri="{FF2B5EF4-FFF2-40B4-BE49-F238E27FC236}">
                  <a16:creationId xmlns:a16="http://schemas.microsoft.com/office/drawing/2014/main" id="{D051FD61-6E79-4C7D-A474-A03D1FBFC288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5C91A50A-3A19-4ADF-A918-5AFC7541C7C7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75" name="Ovaal 274">
              <a:extLst>
                <a:ext uri="{FF2B5EF4-FFF2-40B4-BE49-F238E27FC236}">
                  <a16:creationId xmlns:a16="http://schemas.microsoft.com/office/drawing/2014/main" id="{39BDE291-5F9D-444A-9650-DEEB9E996509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6" name="Ovaal 275">
              <a:extLst>
                <a:ext uri="{FF2B5EF4-FFF2-40B4-BE49-F238E27FC236}">
                  <a16:creationId xmlns:a16="http://schemas.microsoft.com/office/drawing/2014/main" id="{525EBE3D-F30D-4705-96F9-24A05A901797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AEBD2D06-8DE7-426D-A936-3D838D21A6C6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EE645AA5-AB21-4711-865D-426AE81DB63E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2BD6FD8F-9191-480D-AFDB-DF05AD88FC35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E853468A-4649-45D2-AAFB-0785990879BC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81" name="Rechthoek 280">
              <a:extLst>
                <a:ext uri="{FF2B5EF4-FFF2-40B4-BE49-F238E27FC236}">
                  <a16:creationId xmlns:a16="http://schemas.microsoft.com/office/drawing/2014/main" id="{702B6026-5D6E-42F6-8234-417FA1515EF4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8A9273CA-C09D-4E7E-BA66-87948EB491DE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3" name="Rechthoek 282">
              <a:extLst>
                <a:ext uri="{FF2B5EF4-FFF2-40B4-BE49-F238E27FC236}">
                  <a16:creationId xmlns:a16="http://schemas.microsoft.com/office/drawing/2014/main" id="{90E0B39B-4797-41CA-B2DE-23FF3F913156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84" name="Ovaal 283">
              <a:extLst>
                <a:ext uri="{FF2B5EF4-FFF2-40B4-BE49-F238E27FC236}">
                  <a16:creationId xmlns:a16="http://schemas.microsoft.com/office/drawing/2014/main" id="{00ED5A35-9162-434A-84CE-C683A2F42ADF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6" name="Ovaal 285">
              <a:extLst>
                <a:ext uri="{FF2B5EF4-FFF2-40B4-BE49-F238E27FC236}">
                  <a16:creationId xmlns:a16="http://schemas.microsoft.com/office/drawing/2014/main" id="{E42E3F1B-1A2C-4026-8331-AFA0243D065A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87" name="VOORBEELD">
              <a:extLst>
                <a:ext uri="{FF2B5EF4-FFF2-40B4-BE49-F238E27FC236}">
                  <a16:creationId xmlns:a16="http://schemas.microsoft.com/office/drawing/2014/main" id="{F7BE0E2C-6F12-4352-85A9-57E7F0E763D3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307" name="Rechthoek 291">
                <a:extLst>
                  <a:ext uri="{FF2B5EF4-FFF2-40B4-BE49-F238E27FC236}">
                    <a16:creationId xmlns:a16="http://schemas.microsoft.com/office/drawing/2014/main" id="{3A23BB27-8004-4052-B20C-A2D9B767F3A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08" name="Rechthoek 292">
                <a:extLst>
                  <a:ext uri="{FF2B5EF4-FFF2-40B4-BE49-F238E27FC236}">
                    <a16:creationId xmlns:a16="http://schemas.microsoft.com/office/drawing/2014/main" id="{94EEF90B-B2CE-4E4D-B0F5-F8DE142458F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9" name="Groep 293">
                <a:extLst>
                  <a:ext uri="{FF2B5EF4-FFF2-40B4-BE49-F238E27FC236}">
                    <a16:creationId xmlns:a16="http://schemas.microsoft.com/office/drawing/2014/main" id="{612F1A1A-03C5-4712-AA47-673C4739342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0" name="Groep 331">
                  <a:extLst>
                    <a:ext uri="{FF2B5EF4-FFF2-40B4-BE49-F238E27FC236}">
                      <a16:creationId xmlns:a16="http://schemas.microsoft.com/office/drawing/2014/main" id="{2B9DD700-8522-43DF-BADB-D8011BEC30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17" name="Rechte verbindingslijn 333">
                    <a:extLst>
                      <a:ext uri="{FF2B5EF4-FFF2-40B4-BE49-F238E27FC236}">
                        <a16:creationId xmlns:a16="http://schemas.microsoft.com/office/drawing/2014/main" id="{C9169EE9-4BAA-49A0-9CB5-AE3AB2F90D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8" name="Rechte verbindingslijn 334">
                    <a:extLst>
                      <a:ext uri="{FF2B5EF4-FFF2-40B4-BE49-F238E27FC236}">
                        <a16:creationId xmlns:a16="http://schemas.microsoft.com/office/drawing/2014/main" id="{20FAC633-D981-4DF6-BBA0-E97740FE89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9" name="Rechte verbindingslijn 335">
                    <a:extLst>
                      <a:ext uri="{FF2B5EF4-FFF2-40B4-BE49-F238E27FC236}">
                        <a16:creationId xmlns:a16="http://schemas.microsoft.com/office/drawing/2014/main" id="{676E6EAB-4E83-46BE-AA7D-75F181F60F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336">
                    <a:extLst>
                      <a:ext uri="{FF2B5EF4-FFF2-40B4-BE49-F238E27FC236}">
                        <a16:creationId xmlns:a16="http://schemas.microsoft.com/office/drawing/2014/main" id="{5BB397BF-481E-4492-A72C-B27801E6AE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337">
                    <a:extLst>
                      <a:ext uri="{FF2B5EF4-FFF2-40B4-BE49-F238E27FC236}">
                        <a16:creationId xmlns:a16="http://schemas.microsoft.com/office/drawing/2014/main" id="{926B0739-E637-4196-AF4D-05FAD1400E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16" name="Pijl: rechts 332">
                  <a:extLst>
                    <a:ext uri="{FF2B5EF4-FFF2-40B4-BE49-F238E27FC236}">
                      <a16:creationId xmlns:a16="http://schemas.microsoft.com/office/drawing/2014/main" id="{FC62DFE2-0E2A-4D83-9AAE-33CF3CE8634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0" name="Groep 301">
                <a:extLst>
                  <a:ext uri="{FF2B5EF4-FFF2-40B4-BE49-F238E27FC236}">
                    <a16:creationId xmlns:a16="http://schemas.microsoft.com/office/drawing/2014/main" id="{64025DED-0895-498B-8038-6BD8E9D09C1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33" name="Groep 324">
                  <a:extLst>
                    <a:ext uri="{FF2B5EF4-FFF2-40B4-BE49-F238E27FC236}">
                      <a16:creationId xmlns:a16="http://schemas.microsoft.com/office/drawing/2014/main" id="{46F9EDA1-0D02-45F2-AEB0-543D78F1BB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5" name="Rechte verbindingslijn 326">
                    <a:extLst>
                      <a:ext uri="{FF2B5EF4-FFF2-40B4-BE49-F238E27FC236}">
                        <a16:creationId xmlns:a16="http://schemas.microsoft.com/office/drawing/2014/main" id="{0591AB63-CB3D-48E7-9169-64064BB725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6" name="Rechte verbindingslijn 327">
                    <a:extLst>
                      <a:ext uri="{FF2B5EF4-FFF2-40B4-BE49-F238E27FC236}">
                        <a16:creationId xmlns:a16="http://schemas.microsoft.com/office/drawing/2014/main" id="{892A4AEA-F68F-4EC9-A3D4-4A03B8DF90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28">
                    <a:extLst>
                      <a:ext uri="{FF2B5EF4-FFF2-40B4-BE49-F238E27FC236}">
                        <a16:creationId xmlns:a16="http://schemas.microsoft.com/office/drawing/2014/main" id="{80E17F7A-4EF4-4D4A-97D1-4D04A9FB89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29">
                    <a:extLst>
                      <a:ext uri="{FF2B5EF4-FFF2-40B4-BE49-F238E27FC236}">
                        <a16:creationId xmlns:a16="http://schemas.microsoft.com/office/drawing/2014/main" id="{A3DEAE4A-B74C-4219-A649-DB4CD67B13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0">
                    <a:extLst>
                      <a:ext uri="{FF2B5EF4-FFF2-40B4-BE49-F238E27FC236}">
                        <a16:creationId xmlns:a16="http://schemas.microsoft.com/office/drawing/2014/main" id="{CD1454BD-31CE-4802-8A6E-91BC7E77B6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4" name="Pijl: rechts 325">
                  <a:extLst>
                    <a:ext uri="{FF2B5EF4-FFF2-40B4-BE49-F238E27FC236}">
                      <a16:creationId xmlns:a16="http://schemas.microsoft.com/office/drawing/2014/main" id="{2C28CFBD-3730-44E9-860C-C586F7960FF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11" name="Rechte verbindingslijn 302">
                <a:extLst>
                  <a:ext uri="{FF2B5EF4-FFF2-40B4-BE49-F238E27FC236}">
                    <a16:creationId xmlns:a16="http://schemas.microsoft.com/office/drawing/2014/main" id="{BD05099F-52A3-45F5-98D9-8CB4B0A78B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12" name="Rechte verbindingslijn 303">
                <a:extLst>
                  <a:ext uri="{FF2B5EF4-FFF2-40B4-BE49-F238E27FC236}">
                    <a16:creationId xmlns:a16="http://schemas.microsoft.com/office/drawing/2014/main" id="{97A393E1-88DE-44A0-9D78-BDDDD5638B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13" name="Rechthoek 304">
                <a:extLst>
                  <a:ext uri="{FF2B5EF4-FFF2-40B4-BE49-F238E27FC236}">
                    <a16:creationId xmlns:a16="http://schemas.microsoft.com/office/drawing/2014/main" id="{7B996AC5-82C8-4217-876E-494947CC0714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14" name="Rechthoek 305">
                <a:extLst>
                  <a:ext uri="{FF2B5EF4-FFF2-40B4-BE49-F238E27FC236}">
                    <a16:creationId xmlns:a16="http://schemas.microsoft.com/office/drawing/2014/main" id="{67EF8F4F-2632-40E0-B3EE-87CE4370113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15" name="Groep 306">
                <a:extLst>
                  <a:ext uri="{FF2B5EF4-FFF2-40B4-BE49-F238E27FC236}">
                    <a16:creationId xmlns:a16="http://schemas.microsoft.com/office/drawing/2014/main" id="{4A7CEEA8-5D0D-4CE1-A1F7-A5E9D110C08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25" name="Rechthoek 316">
                  <a:extLst>
                    <a:ext uri="{FF2B5EF4-FFF2-40B4-BE49-F238E27FC236}">
                      <a16:creationId xmlns:a16="http://schemas.microsoft.com/office/drawing/2014/main" id="{6281F0B9-8BBA-414B-87A3-D65FFD4B601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6" name="Groep 317">
                  <a:extLst>
                    <a:ext uri="{FF2B5EF4-FFF2-40B4-BE49-F238E27FC236}">
                      <a16:creationId xmlns:a16="http://schemas.microsoft.com/office/drawing/2014/main" id="{6085C226-C5BC-44D1-8243-AA4D923BCD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8" name="Rechte verbindingslijn 319">
                    <a:extLst>
                      <a:ext uri="{FF2B5EF4-FFF2-40B4-BE49-F238E27FC236}">
                        <a16:creationId xmlns:a16="http://schemas.microsoft.com/office/drawing/2014/main" id="{6A80DBF1-7EF5-47DC-854D-E238823695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0">
                    <a:extLst>
                      <a:ext uri="{FF2B5EF4-FFF2-40B4-BE49-F238E27FC236}">
                        <a16:creationId xmlns:a16="http://schemas.microsoft.com/office/drawing/2014/main" id="{1BB6B947-8868-48A8-9BA5-6147C52C91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1">
                    <a:extLst>
                      <a:ext uri="{FF2B5EF4-FFF2-40B4-BE49-F238E27FC236}">
                        <a16:creationId xmlns:a16="http://schemas.microsoft.com/office/drawing/2014/main" id="{13571FD2-F9E1-4274-B9CE-6211D06EBB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22">
                    <a:extLst>
                      <a:ext uri="{FF2B5EF4-FFF2-40B4-BE49-F238E27FC236}">
                        <a16:creationId xmlns:a16="http://schemas.microsoft.com/office/drawing/2014/main" id="{D5EFBDD1-3A8C-4227-8FA0-9495CCF04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23">
                    <a:extLst>
                      <a:ext uri="{FF2B5EF4-FFF2-40B4-BE49-F238E27FC236}">
                        <a16:creationId xmlns:a16="http://schemas.microsoft.com/office/drawing/2014/main" id="{511E25FB-0E43-4C29-917D-2641984FA7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7" name="Pijl: rechts 318">
                  <a:extLst>
                    <a:ext uri="{FF2B5EF4-FFF2-40B4-BE49-F238E27FC236}">
                      <a16:creationId xmlns:a16="http://schemas.microsoft.com/office/drawing/2014/main" id="{6AAC4FBA-D7DF-47DA-97CF-E58961D566B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6" name="Groep 307">
                <a:extLst>
                  <a:ext uri="{FF2B5EF4-FFF2-40B4-BE49-F238E27FC236}">
                    <a16:creationId xmlns:a16="http://schemas.microsoft.com/office/drawing/2014/main" id="{B2A8055F-75BE-42AA-8A66-8666A554CBB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17" name="Rechthoek 308">
                  <a:extLst>
                    <a:ext uri="{FF2B5EF4-FFF2-40B4-BE49-F238E27FC236}">
                      <a16:creationId xmlns:a16="http://schemas.microsoft.com/office/drawing/2014/main" id="{470003EC-CDB3-4044-A6A0-1641DFA054B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8" name="Groep 309">
                  <a:extLst>
                    <a:ext uri="{FF2B5EF4-FFF2-40B4-BE49-F238E27FC236}">
                      <a16:creationId xmlns:a16="http://schemas.microsoft.com/office/drawing/2014/main" id="{46F70D18-9BA8-44CF-A217-2C8EB24960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0" name="Rechte verbindingslijn 311">
                    <a:extLst>
                      <a:ext uri="{FF2B5EF4-FFF2-40B4-BE49-F238E27FC236}">
                        <a16:creationId xmlns:a16="http://schemas.microsoft.com/office/drawing/2014/main" id="{A2075D83-C8DB-4BA1-8405-D8C96AB19D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12">
                    <a:extLst>
                      <a:ext uri="{FF2B5EF4-FFF2-40B4-BE49-F238E27FC236}">
                        <a16:creationId xmlns:a16="http://schemas.microsoft.com/office/drawing/2014/main" id="{48C3AF65-2D45-4646-AF77-B8B2C2D488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2" name="Rechte verbindingslijn 313">
                    <a:extLst>
                      <a:ext uri="{FF2B5EF4-FFF2-40B4-BE49-F238E27FC236}">
                        <a16:creationId xmlns:a16="http://schemas.microsoft.com/office/drawing/2014/main" id="{9F917228-A63B-4ADF-8DB7-977F871469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14">
                    <a:extLst>
                      <a:ext uri="{FF2B5EF4-FFF2-40B4-BE49-F238E27FC236}">
                        <a16:creationId xmlns:a16="http://schemas.microsoft.com/office/drawing/2014/main" id="{4ABD6A98-88B8-4E4D-AD00-BB8D20F31A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15">
                    <a:extLst>
                      <a:ext uri="{FF2B5EF4-FFF2-40B4-BE49-F238E27FC236}">
                        <a16:creationId xmlns:a16="http://schemas.microsoft.com/office/drawing/2014/main" id="{C7857AF8-BC6A-4A10-AC7A-57819E69DF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9" name="Pijl: rechts 310">
                  <a:extLst>
                    <a:ext uri="{FF2B5EF4-FFF2-40B4-BE49-F238E27FC236}">
                      <a16:creationId xmlns:a16="http://schemas.microsoft.com/office/drawing/2014/main" id="{BC26EB7A-140F-44F7-8327-BDD57A2C9CC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88" name="Rechthoek 289">
              <a:extLst>
                <a:ext uri="{FF2B5EF4-FFF2-40B4-BE49-F238E27FC236}">
                  <a16:creationId xmlns:a16="http://schemas.microsoft.com/office/drawing/2014/main" id="{4926C02B-93E2-4A47-B40B-A6DFD30B8CB5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89" name="Rechthoek 290">
              <a:extLst>
                <a:ext uri="{FF2B5EF4-FFF2-40B4-BE49-F238E27FC236}">
                  <a16:creationId xmlns:a16="http://schemas.microsoft.com/office/drawing/2014/main" id="{65FEA2A8-9236-46BB-A6C8-B33A255DA81A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90" name="Rechthoek 277">
              <a:extLst>
                <a:ext uri="{FF2B5EF4-FFF2-40B4-BE49-F238E27FC236}">
                  <a16:creationId xmlns:a16="http://schemas.microsoft.com/office/drawing/2014/main" id="{5B47C2ED-857D-48BA-A55E-D8B700895338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91" name="ICOON_info">
              <a:extLst>
                <a:ext uri="{FF2B5EF4-FFF2-40B4-BE49-F238E27FC236}">
                  <a16:creationId xmlns:a16="http://schemas.microsoft.com/office/drawing/2014/main" id="{FABD4FD9-B615-444C-BCD5-30DE1EF42D2F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305" name="Ovaal 378">
                <a:extLst>
                  <a:ext uri="{FF2B5EF4-FFF2-40B4-BE49-F238E27FC236}">
                    <a16:creationId xmlns:a16="http://schemas.microsoft.com/office/drawing/2014/main" id="{C5581389-E267-41E3-A0F0-A8F88D65365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6" name="Graphic 163" descr="Informatie">
                <a:extLst>
                  <a:ext uri="{FF2B5EF4-FFF2-40B4-BE49-F238E27FC236}">
                    <a16:creationId xmlns:a16="http://schemas.microsoft.com/office/drawing/2014/main" id="{4FB357C4-5029-4F86-9ACE-46B3A78ED4F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2" name="Groep 280">
              <a:extLst>
                <a:ext uri="{FF2B5EF4-FFF2-40B4-BE49-F238E27FC236}">
                  <a16:creationId xmlns:a16="http://schemas.microsoft.com/office/drawing/2014/main" id="{674D6DEF-CEF3-420E-8C99-C074FB0789DC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93" name="Inspireren">
                <a:extLst>
                  <a:ext uri="{FF2B5EF4-FFF2-40B4-BE49-F238E27FC236}">
                    <a16:creationId xmlns:a16="http://schemas.microsoft.com/office/drawing/2014/main" id="{5AF946E5-60C3-4DDF-9BFC-CF8713D22D5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2" name="Freeform 12">
                  <a:extLst>
                    <a:ext uri="{FF2B5EF4-FFF2-40B4-BE49-F238E27FC236}">
                      <a16:creationId xmlns:a16="http://schemas.microsoft.com/office/drawing/2014/main" id="{7F168CDB-D779-4C68-AF69-3035DF5E7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03" name="Freeform 13">
                  <a:extLst>
                    <a:ext uri="{FF2B5EF4-FFF2-40B4-BE49-F238E27FC236}">
                      <a16:creationId xmlns:a16="http://schemas.microsoft.com/office/drawing/2014/main" id="{4D22A479-15AE-480F-BCB2-2D620E14C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04" name="Freeform 14">
                  <a:extLst>
                    <a:ext uri="{FF2B5EF4-FFF2-40B4-BE49-F238E27FC236}">
                      <a16:creationId xmlns:a16="http://schemas.microsoft.com/office/drawing/2014/main" id="{434D12FB-A042-45A0-BB7F-D1736BF8F4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4" name="Tekstvak 282">
                <a:extLst>
                  <a:ext uri="{FF2B5EF4-FFF2-40B4-BE49-F238E27FC236}">
                    <a16:creationId xmlns:a16="http://schemas.microsoft.com/office/drawing/2014/main" id="{23BDCB42-3441-4A2A-AF91-8C2D8541472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239" name="Groep 164">
            <a:extLst>
              <a:ext uri="{FF2B5EF4-FFF2-40B4-BE49-F238E27FC236}">
                <a16:creationId xmlns:a16="http://schemas.microsoft.com/office/drawing/2014/main" id="{697108AA-3C03-4490-8A62-A3259D2888E2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240" name="Rechthoek 170">
              <a:extLst>
                <a:ext uri="{FF2B5EF4-FFF2-40B4-BE49-F238E27FC236}">
                  <a16:creationId xmlns:a16="http://schemas.microsoft.com/office/drawing/2014/main" id="{481ECEBB-069B-4F0C-AD80-CE1ED40475A4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41" name="Ovaal 171">
              <a:extLst>
                <a:ext uri="{FF2B5EF4-FFF2-40B4-BE49-F238E27FC236}">
                  <a16:creationId xmlns:a16="http://schemas.microsoft.com/office/drawing/2014/main" id="{44181352-98C7-4EA7-92E2-4AE8414C1A1C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2" name="Rechthoek 172">
              <a:extLst>
                <a:ext uri="{FF2B5EF4-FFF2-40B4-BE49-F238E27FC236}">
                  <a16:creationId xmlns:a16="http://schemas.microsoft.com/office/drawing/2014/main" id="{070DF408-D977-48FF-879C-DF41B2561434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" name="Ovaal 173">
              <a:extLst>
                <a:ext uri="{FF2B5EF4-FFF2-40B4-BE49-F238E27FC236}">
                  <a16:creationId xmlns:a16="http://schemas.microsoft.com/office/drawing/2014/main" id="{1FEB8A14-0039-4BD0-BC26-FA00E76F940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4" name="Rechthoek 174">
              <a:extLst>
                <a:ext uri="{FF2B5EF4-FFF2-40B4-BE49-F238E27FC236}">
                  <a16:creationId xmlns:a16="http://schemas.microsoft.com/office/drawing/2014/main" id="{238BBA55-B0C2-4D52-8F14-1A0F80E9F335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45" name="Groep 175">
              <a:extLst>
                <a:ext uri="{FF2B5EF4-FFF2-40B4-BE49-F238E27FC236}">
                  <a16:creationId xmlns:a16="http://schemas.microsoft.com/office/drawing/2014/main" id="{21755733-3A3B-4602-88D2-810B4FA72935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48" name="Rechthoek 178">
                <a:extLst>
                  <a:ext uri="{FF2B5EF4-FFF2-40B4-BE49-F238E27FC236}">
                    <a16:creationId xmlns:a16="http://schemas.microsoft.com/office/drawing/2014/main" id="{B59C7C37-3046-4577-99B1-9CCC2D787429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9" name="Groep 179">
                <a:extLst>
                  <a:ext uri="{FF2B5EF4-FFF2-40B4-BE49-F238E27FC236}">
                    <a16:creationId xmlns:a16="http://schemas.microsoft.com/office/drawing/2014/main" id="{7B9D4C36-66AB-430A-B380-A16675E5614A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50" name="Rechthoek 180">
                  <a:extLst>
                    <a:ext uri="{FF2B5EF4-FFF2-40B4-BE49-F238E27FC236}">
                      <a16:creationId xmlns:a16="http://schemas.microsoft.com/office/drawing/2014/main" id="{2B7180C5-740C-4693-B6BC-B54BE6D04B51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Rechthoek 181">
                  <a:extLst>
                    <a:ext uri="{FF2B5EF4-FFF2-40B4-BE49-F238E27FC236}">
                      <a16:creationId xmlns:a16="http://schemas.microsoft.com/office/drawing/2014/main" id="{3E6688F9-6048-4F6E-9C7E-BB053463A762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2" name="Groep 182">
                  <a:extLst>
                    <a:ext uri="{FF2B5EF4-FFF2-40B4-BE49-F238E27FC236}">
                      <a16:creationId xmlns:a16="http://schemas.microsoft.com/office/drawing/2014/main" id="{A2F130FD-CF69-4C5C-BE07-470DADB9C707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65" name="Rechthoek: afgeronde hoeken 195">
                    <a:extLst>
                      <a:ext uri="{FF2B5EF4-FFF2-40B4-BE49-F238E27FC236}">
                        <a16:creationId xmlns:a16="http://schemas.microsoft.com/office/drawing/2014/main" id="{EAA08199-DF61-4647-AD4A-8BE90A2334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6" name="Rechthoek 196">
                    <a:extLst>
                      <a:ext uri="{FF2B5EF4-FFF2-40B4-BE49-F238E27FC236}">
                        <a16:creationId xmlns:a16="http://schemas.microsoft.com/office/drawing/2014/main" id="{23C70628-807E-46FA-B1C0-01F4A52B75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7" name="Rechthoek 197">
                    <a:extLst>
                      <a:ext uri="{FF2B5EF4-FFF2-40B4-BE49-F238E27FC236}">
                        <a16:creationId xmlns:a16="http://schemas.microsoft.com/office/drawing/2014/main" id="{4EF64750-D128-4576-B3A3-0207952A3A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8" name="Rechthoek 198">
                    <a:extLst>
                      <a:ext uri="{FF2B5EF4-FFF2-40B4-BE49-F238E27FC236}">
                        <a16:creationId xmlns:a16="http://schemas.microsoft.com/office/drawing/2014/main" id="{FB47FF77-9D08-4851-9C0B-384F9174D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5" name="Rechthoek 199">
                    <a:extLst>
                      <a:ext uri="{FF2B5EF4-FFF2-40B4-BE49-F238E27FC236}">
                        <a16:creationId xmlns:a16="http://schemas.microsoft.com/office/drawing/2014/main" id="{97BD1420-0C60-49D5-A9CC-C7169EC588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6" name="Rechthoek 200">
                    <a:extLst>
                      <a:ext uri="{FF2B5EF4-FFF2-40B4-BE49-F238E27FC236}">
                        <a16:creationId xmlns:a16="http://schemas.microsoft.com/office/drawing/2014/main" id="{B9CFC9D4-9426-4228-B90C-24BDC9FC76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3" name="Groep 183">
                  <a:extLst>
                    <a:ext uri="{FF2B5EF4-FFF2-40B4-BE49-F238E27FC236}">
                      <a16:creationId xmlns:a16="http://schemas.microsoft.com/office/drawing/2014/main" id="{A6EA15E0-7452-438B-96FF-F7A074F93F40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57" name="Groep 187">
                    <a:extLst>
                      <a:ext uri="{FF2B5EF4-FFF2-40B4-BE49-F238E27FC236}">
                        <a16:creationId xmlns:a16="http://schemas.microsoft.com/office/drawing/2014/main" id="{9E0309AF-9CA2-446C-8A8F-96B3FF24F74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59" name="Rechthoek: afgeronde hoeken 189">
                      <a:extLst>
                        <a:ext uri="{FF2B5EF4-FFF2-40B4-BE49-F238E27FC236}">
                          <a16:creationId xmlns:a16="http://schemas.microsoft.com/office/drawing/2014/main" id="{9F2272FA-D5D4-4E62-9BCB-CDC3A028FB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Rechthoek 190">
                      <a:extLst>
                        <a:ext uri="{FF2B5EF4-FFF2-40B4-BE49-F238E27FC236}">
                          <a16:creationId xmlns:a16="http://schemas.microsoft.com/office/drawing/2014/main" id="{C751F4CB-6382-4A57-8181-B7DC1EAF0E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Rechthoek 191">
                      <a:extLst>
                        <a:ext uri="{FF2B5EF4-FFF2-40B4-BE49-F238E27FC236}">
                          <a16:creationId xmlns:a16="http://schemas.microsoft.com/office/drawing/2014/main" id="{CE8ABC80-F552-41C2-9121-45E4AEB19F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Rechthoek 192">
                      <a:extLst>
                        <a:ext uri="{FF2B5EF4-FFF2-40B4-BE49-F238E27FC236}">
                          <a16:creationId xmlns:a16="http://schemas.microsoft.com/office/drawing/2014/main" id="{F7B4FDEA-A131-4650-BA3C-58B2D8B2886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Rechthoek 193">
                      <a:extLst>
                        <a:ext uri="{FF2B5EF4-FFF2-40B4-BE49-F238E27FC236}">
                          <a16:creationId xmlns:a16="http://schemas.microsoft.com/office/drawing/2014/main" id="{377C9BFD-3D25-4F87-8579-7966F376FF8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Rechthoek 194">
                      <a:extLst>
                        <a:ext uri="{FF2B5EF4-FFF2-40B4-BE49-F238E27FC236}">
                          <a16:creationId xmlns:a16="http://schemas.microsoft.com/office/drawing/2014/main" id="{4DA562B4-0409-4D40-8C6F-BBA6224AAB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58" name="Boog 188">
                    <a:extLst>
                      <a:ext uri="{FF2B5EF4-FFF2-40B4-BE49-F238E27FC236}">
                        <a16:creationId xmlns:a16="http://schemas.microsoft.com/office/drawing/2014/main" id="{B8D10858-D8B1-408B-B4D2-99573536E16D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4" name="Tekstvak 184">
                  <a:extLst>
                    <a:ext uri="{FF2B5EF4-FFF2-40B4-BE49-F238E27FC236}">
                      <a16:creationId xmlns:a16="http://schemas.microsoft.com/office/drawing/2014/main" id="{F2BF1385-9E8D-40DF-A259-6DA1FB03B85C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55" name="Tekstvak 185">
                  <a:extLst>
                    <a:ext uri="{FF2B5EF4-FFF2-40B4-BE49-F238E27FC236}">
                      <a16:creationId xmlns:a16="http://schemas.microsoft.com/office/drawing/2014/main" id="{4A335E1B-29AF-4BA0-AC7E-C88AE39E9B3A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56" name="Vrije vorm: vorm 186">
                  <a:extLst>
                    <a:ext uri="{FF2B5EF4-FFF2-40B4-BE49-F238E27FC236}">
                      <a16:creationId xmlns:a16="http://schemas.microsoft.com/office/drawing/2014/main" id="{1F76BEAD-BA42-42AA-852F-5642777215B0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46" name="Ovaal 176">
              <a:extLst>
                <a:ext uri="{FF2B5EF4-FFF2-40B4-BE49-F238E27FC236}">
                  <a16:creationId xmlns:a16="http://schemas.microsoft.com/office/drawing/2014/main" id="{BB596A2D-2EB7-4D52-891C-D25A93288710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7" name="Rechthoek 177">
              <a:extLst>
                <a:ext uri="{FF2B5EF4-FFF2-40B4-BE49-F238E27FC236}">
                  <a16:creationId xmlns:a16="http://schemas.microsoft.com/office/drawing/2014/main" id="{A41BF92C-D690-423F-9595-BE14F4F90DAF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E4647AA0-F746-430B-82C2-C86239FA0F7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1EA9785B-EC9B-4671-808F-BF45A4ACEFA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91BC7883-F4E8-4054-BC8C-9D14A89DFDBC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BA8002A3-F0FF-4D38-90FB-0D8972F5449B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B9A2FCA4-E405-4FA5-B0D2-E21D011D8973}" type="datetime1">
              <a:rPr lang="nl-NL" smtClean="0"/>
              <a:t>2-9-2025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3EC398F5-C64C-46D9-86E3-5D1A56F7B4D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87" name="Rechthoek 269">
            <a:extLst>
              <a:ext uri="{FF2B5EF4-FFF2-40B4-BE49-F238E27FC236}">
                <a16:creationId xmlns:a16="http://schemas.microsoft.com/office/drawing/2014/main" id="{59BDD44F-548A-4493-8D1E-2B8162E4C2A6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8" name="Rechthoek 273">
            <a:extLst>
              <a:ext uri="{FF2B5EF4-FFF2-40B4-BE49-F238E27FC236}">
                <a16:creationId xmlns:a16="http://schemas.microsoft.com/office/drawing/2014/main" id="{A82F4267-8EEA-4F83-A750-4C3736655340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94" name="Rechthoek 284">
            <a:extLst>
              <a:ext uri="{FF2B5EF4-FFF2-40B4-BE49-F238E27FC236}">
                <a16:creationId xmlns:a16="http://schemas.microsoft.com/office/drawing/2014/main" id="{A46F5494-12E5-4845-837D-94A94A2652AB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7" grpId="0" animBg="1"/>
      <p:bldP spid="137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1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1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(L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Beeld (L)</a:t>
            </a:r>
          </a:p>
        </p:txBody>
      </p:sp>
      <p:sp>
        <p:nvSpPr>
          <p:cNvPr id="16" name="Tijdelijke aanduiding voor verticale tekst 2">
            <a:extLst>
              <a:ext uri="{FF2B5EF4-FFF2-40B4-BE49-F238E27FC236}">
                <a16:creationId xmlns:a16="http://schemas.microsoft.com/office/drawing/2014/main" id="{0923CDEF-9517-4929-8D84-970DA58A75F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863956" y="1193926"/>
            <a:ext cx="2753015" cy="3045242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20" name="Titel 7">
            <a:extLst>
              <a:ext uri="{FF2B5EF4-FFF2-40B4-BE49-F238E27FC236}">
                <a16:creationId xmlns:a16="http://schemas.microsoft.com/office/drawing/2014/main" id="{BD1FD50B-C686-4B8D-8D63-5722F7B59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22" y="558276"/>
            <a:ext cx="2782370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09" name="Tijdelijke aanduiding voor afbeelding 8">
            <a:extLst>
              <a:ext uri="{FF2B5EF4-FFF2-40B4-BE49-F238E27FC236}">
                <a16:creationId xmlns:a16="http://schemas.microsoft.com/office/drawing/2014/main" id="{36C92540-E353-405B-820B-12DF6A1FDD7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57" y="245341"/>
            <a:ext cx="5489935" cy="4389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10" name="Tijdelijke aanduiding voor verticale tekst 2">
            <a:extLst>
              <a:ext uri="{FF2B5EF4-FFF2-40B4-BE49-F238E27FC236}">
                <a16:creationId xmlns:a16="http://schemas.microsoft.com/office/drawing/2014/main" id="{E9CF288D-C98D-412C-9DBB-849F73661C39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15517" y="249380"/>
            <a:ext cx="172832" cy="43902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1" name="Tijdelijke aanduiding voor verticale tekst 2">
            <a:extLst>
              <a:ext uri="{FF2B5EF4-FFF2-40B4-BE49-F238E27FC236}">
                <a16:creationId xmlns:a16="http://schemas.microsoft.com/office/drawing/2014/main" id="{DE0AC189-93AF-4342-9503-A30CE7EB524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1141" y="249381"/>
            <a:ext cx="226925" cy="4389443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2" name="Tijdelijke aanduiding voor verticale tekst 2">
            <a:extLst>
              <a:ext uri="{FF2B5EF4-FFF2-40B4-BE49-F238E27FC236}">
                <a16:creationId xmlns:a16="http://schemas.microsoft.com/office/drawing/2014/main" id="{E1E6E892-527B-424D-ABCF-B96F735E9E6F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357" name="INSTRUCTIE">
            <a:extLst>
              <a:ext uri="{FF2B5EF4-FFF2-40B4-BE49-F238E27FC236}">
                <a16:creationId xmlns:a16="http://schemas.microsoft.com/office/drawing/2014/main" id="{73A1F994-7617-4921-848D-74DA0D90EA7E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58" name="Rechthoek 329">
              <a:extLst>
                <a:ext uri="{FF2B5EF4-FFF2-40B4-BE49-F238E27FC236}">
                  <a16:creationId xmlns:a16="http://schemas.microsoft.com/office/drawing/2014/main" id="{A4A1D5F4-7911-4F99-8F50-8D13D12923D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59" name="Ovaal 317">
              <a:extLst>
                <a:ext uri="{FF2B5EF4-FFF2-40B4-BE49-F238E27FC236}">
                  <a16:creationId xmlns:a16="http://schemas.microsoft.com/office/drawing/2014/main" id="{31D2A534-80BE-4657-9FE1-459B0368F78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0" name="Rechthoek 328">
              <a:extLst>
                <a:ext uri="{FF2B5EF4-FFF2-40B4-BE49-F238E27FC236}">
                  <a16:creationId xmlns:a16="http://schemas.microsoft.com/office/drawing/2014/main" id="{B6DA7C6E-7EC0-4735-8DEE-1797F19B375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1" name="Ovaal 205">
              <a:extLst>
                <a:ext uri="{FF2B5EF4-FFF2-40B4-BE49-F238E27FC236}">
                  <a16:creationId xmlns:a16="http://schemas.microsoft.com/office/drawing/2014/main" id="{FC7A44EA-6EE9-4012-9FF7-7E475F59F86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62" name="Rechthoek 206">
              <a:extLst>
                <a:ext uri="{FF2B5EF4-FFF2-40B4-BE49-F238E27FC236}">
                  <a16:creationId xmlns:a16="http://schemas.microsoft.com/office/drawing/2014/main" id="{C973827A-EAAE-4002-9467-9328AF080CC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3" name="Ovaal 99">
              <a:extLst>
                <a:ext uri="{FF2B5EF4-FFF2-40B4-BE49-F238E27FC236}">
                  <a16:creationId xmlns:a16="http://schemas.microsoft.com/office/drawing/2014/main" id="{55EA23FA-3407-40A9-8A6D-28DCDC09103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4" name="Rechthoek 100">
              <a:extLst>
                <a:ext uri="{FF2B5EF4-FFF2-40B4-BE49-F238E27FC236}">
                  <a16:creationId xmlns:a16="http://schemas.microsoft.com/office/drawing/2014/main" id="{B8CC75BB-4D60-4620-8F6B-FA8FDE7513C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65" name="Rechthoek 118">
              <a:extLst>
                <a:ext uri="{FF2B5EF4-FFF2-40B4-BE49-F238E27FC236}">
                  <a16:creationId xmlns:a16="http://schemas.microsoft.com/office/drawing/2014/main" id="{FBC76AD0-6DF0-4C77-A94E-1E89460BA6B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66" name="Groep 11">
              <a:extLst>
                <a:ext uri="{FF2B5EF4-FFF2-40B4-BE49-F238E27FC236}">
                  <a16:creationId xmlns:a16="http://schemas.microsoft.com/office/drawing/2014/main" id="{08A5C53E-9CEB-4280-9A9B-30DC738DC35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405" name="Rechthoek 120">
                <a:extLst>
                  <a:ext uri="{FF2B5EF4-FFF2-40B4-BE49-F238E27FC236}">
                    <a16:creationId xmlns:a16="http://schemas.microsoft.com/office/drawing/2014/main" id="{AD36CB2B-10DD-4305-AE74-997B5EDCA8B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6" name="Rechthoek 121">
                <a:extLst>
                  <a:ext uri="{FF2B5EF4-FFF2-40B4-BE49-F238E27FC236}">
                    <a16:creationId xmlns:a16="http://schemas.microsoft.com/office/drawing/2014/main" id="{FD46C9A5-64E7-4DDD-8040-98A43F47F48F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7" name="Groep 122">
                <a:extLst>
                  <a:ext uri="{FF2B5EF4-FFF2-40B4-BE49-F238E27FC236}">
                    <a16:creationId xmlns:a16="http://schemas.microsoft.com/office/drawing/2014/main" id="{164DECF3-8BB9-45F6-80A7-F79998F5F2D8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420" name="Rechthoek: afgeronde hoeken 135">
                  <a:extLst>
                    <a:ext uri="{FF2B5EF4-FFF2-40B4-BE49-F238E27FC236}">
                      <a16:creationId xmlns:a16="http://schemas.microsoft.com/office/drawing/2014/main" id="{D328BA90-2887-4034-97D2-F10C0EF5526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1" name="Rechthoek 136">
                  <a:extLst>
                    <a:ext uri="{FF2B5EF4-FFF2-40B4-BE49-F238E27FC236}">
                      <a16:creationId xmlns:a16="http://schemas.microsoft.com/office/drawing/2014/main" id="{0CFC3A9C-1D80-4B45-A376-FEFBDCBA7EE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2" name="Rechthoek 137">
                  <a:extLst>
                    <a:ext uri="{FF2B5EF4-FFF2-40B4-BE49-F238E27FC236}">
                      <a16:creationId xmlns:a16="http://schemas.microsoft.com/office/drawing/2014/main" id="{C3F3F298-F7A5-4C51-BABF-A43C3E3604D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3" name="Rechthoek 138">
                  <a:extLst>
                    <a:ext uri="{FF2B5EF4-FFF2-40B4-BE49-F238E27FC236}">
                      <a16:creationId xmlns:a16="http://schemas.microsoft.com/office/drawing/2014/main" id="{C8BB8179-2FC4-4F32-ABCF-EBECDE0317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4" name="Rechthoek 139">
                  <a:extLst>
                    <a:ext uri="{FF2B5EF4-FFF2-40B4-BE49-F238E27FC236}">
                      <a16:creationId xmlns:a16="http://schemas.microsoft.com/office/drawing/2014/main" id="{C6E10383-5599-4359-A7A2-2D2DCBCE7E8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5" name="Rechthoek 140">
                  <a:extLst>
                    <a:ext uri="{FF2B5EF4-FFF2-40B4-BE49-F238E27FC236}">
                      <a16:creationId xmlns:a16="http://schemas.microsoft.com/office/drawing/2014/main" id="{3144E9A4-0ACF-4482-BB7D-57559BA8203E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8" name="Groep 123">
                <a:extLst>
                  <a:ext uri="{FF2B5EF4-FFF2-40B4-BE49-F238E27FC236}">
                    <a16:creationId xmlns:a16="http://schemas.microsoft.com/office/drawing/2014/main" id="{D9DC391A-E349-441F-9EBA-C1033910629A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12" name="Groep 127">
                  <a:extLst>
                    <a:ext uri="{FF2B5EF4-FFF2-40B4-BE49-F238E27FC236}">
                      <a16:creationId xmlns:a16="http://schemas.microsoft.com/office/drawing/2014/main" id="{2E47A7F0-9A89-4AEA-98E2-EF75F3941FF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14" name="Rechthoek: afgeronde hoeken 129">
                    <a:extLst>
                      <a:ext uri="{FF2B5EF4-FFF2-40B4-BE49-F238E27FC236}">
                        <a16:creationId xmlns:a16="http://schemas.microsoft.com/office/drawing/2014/main" id="{DBF42031-C07E-4A80-BE6D-E027EA8040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5" name="Rechthoek 130">
                    <a:extLst>
                      <a:ext uri="{FF2B5EF4-FFF2-40B4-BE49-F238E27FC236}">
                        <a16:creationId xmlns:a16="http://schemas.microsoft.com/office/drawing/2014/main" id="{B5BB0331-F1DF-43F8-9A77-1B5F68F654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6" name="Rechthoek 131">
                    <a:extLst>
                      <a:ext uri="{FF2B5EF4-FFF2-40B4-BE49-F238E27FC236}">
                        <a16:creationId xmlns:a16="http://schemas.microsoft.com/office/drawing/2014/main" id="{3737F7D8-2F66-4874-9FDD-4F3A4034EE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7" name="Rechthoek 132">
                    <a:extLst>
                      <a:ext uri="{FF2B5EF4-FFF2-40B4-BE49-F238E27FC236}">
                        <a16:creationId xmlns:a16="http://schemas.microsoft.com/office/drawing/2014/main" id="{D9255D1D-8BFB-478F-8A0F-BF55797DAD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8" name="Rechthoek 133">
                    <a:extLst>
                      <a:ext uri="{FF2B5EF4-FFF2-40B4-BE49-F238E27FC236}">
                        <a16:creationId xmlns:a16="http://schemas.microsoft.com/office/drawing/2014/main" id="{E16968F5-E5AC-43FF-A911-BD9486AD2A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9" name="Rechthoek 134">
                    <a:extLst>
                      <a:ext uri="{FF2B5EF4-FFF2-40B4-BE49-F238E27FC236}">
                        <a16:creationId xmlns:a16="http://schemas.microsoft.com/office/drawing/2014/main" id="{6C4EBB3F-6C96-4C02-873C-CA662E7FBC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13" name="Boog 128">
                  <a:extLst>
                    <a:ext uri="{FF2B5EF4-FFF2-40B4-BE49-F238E27FC236}">
                      <a16:creationId xmlns:a16="http://schemas.microsoft.com/office/drawing/2014/main" id="{FDEA7993-F9A0-4A06-8D76-D5F94C3E95C3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9" name="Tekstvak 124">
                <a:extLst>
                  <a:ext uri="{FF2B5EF4-FFF2-40B4-BE49-F238E27FC236}">
                    <a16:creationId xmlns:a16="http://schemas.microsoft.com/office/drawing/2014/main" id="{6DE31E53-7EA6-40AA-94C5-5CAE449E9FC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0" name="Tekstvak 125">
                <a:extLst>
                  <a:ext uri="{FF2B5EF4-FFF2-40B4-BE49-F238E27FC236}">
                    <a16:creationId xmlns:a16="http://schemas.microsoft.com/office/drawing/2014/main" id="{3C7FAB96-0857-45BB-A971-05B41BAE4A4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11" name="Vrije vorm: vorm 4">
                <a:extLst>
                  <a:ext uri="{FF2B5EF4-FFF2-40B4-BE49-F238E27FC236}">
                    <a16:creationId xmlns:a16="http://schemas.microsoft.com/office/drawing/2014/main" id="{9095E535-A087-4A7F-B94C-503C128382F4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7" name="Groep 6">
              <a:extLst>
                <a:ext uri="{FF2B5EF4-FFF2-40B4-BE49-F238E27FC236}">
                  <a16:creationId xmlns:a16="http://schemas.microsoft.com/office/drawing/2014/main" id="{1DB9C2F5-FE29-4E09-A7C2-1F2C559A0EBD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95" name="Rechthoek 151">
                <a:extLst>
                  <a:ext uri="{FF2B5EF4-FFF2-40B4-BE49-F238E27FC236}">
                    <a16:creationId xmlns:a16="http://schemas.microsoft.com/office/drawing/2014/main" id="{0522FCB4-F688-41CE-A90F-1CB54E375BB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96" name="ICOON_info">
                <a:extLst>
                  <a:ext uri="{FF2B5EF4-FFF2-40B4-BE49-F238E27FC236}">
                    <a16:creationId xmlns:a16="http://schemas.microsoft.com/office/drawing/2014/main" id="{6F241819-6FCE-4E4B-A791-9E98E5E948A1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403" name="Ovaal 1">
                  <a:extLst>
                    <a:ext uri="{FF2B5EF4-FFF2-40B4-BE49-F238E27FC236}">
                      <a16:creationId xmlns:a16="http://schemas.microsoft.com/office/drawing/2014/main" id="{EB9CEC24-6FB6-4AC5-A101-08F3FF75135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4" name="Graphic 163" descr="Informatie">
                  <a:extLst>
                    <a:ext uri="{FF2B5EF4-FFF2-40B4-BE49-F238E27FC236}">
                      <a16:creationId xmlns:a16="http://schemas.microsoft.com/office/drawing/2014/main" id="{D116184B-52C2-406F-8F37-9F8652A8C9E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7" name="Groep 249">
                <a:extLst>
                  <a:ext uri="{FF2B5EF4-FFF2-40B4-BE49-F238E27FC236}">
                    <a16:creationId xmlns:a16="http://schemas.microsoft.com/office/drawing/2014/main" id="{D71DC045-AF38-4769-8DF8-D166FF2B29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98" name="Inspireren">
                  <a:extLst>
                    <a:ext uri="{FF2B5EF4-FFF2-40B4-BE49-F238E27FC236}">
                      <a16:creationId xmlns:a16="http://schemas.microsoft.com/office/drawing/2014/main" id="{843DE50F-B144-4A75-ADB1-B5F06F0E46A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00" name="Freeform 12">
                    <a:extLst>
                      <a:ext uri="{FF2B5EF4-FFF2-40B4-BE49-F238E27FC236}">
                        <a16:creationId xmlns:a16="http://schemas.microsoft.com/office/drawing/2014/main" id="{8BEBEAA5-9369-4330-8D64-3C3CFD3183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401" name="Freeform 13">
                    <a:extLst>
                      <a:ext uri="{FF2B5EF4-FFF2-40B4-BE49-F238E27FC236}">
                        <a16:creationId xmlns:a16="http://schemas.microsoft.com/office/drawing/2014/main" id="{212E4B4D-9045-4736-956D-7C0D7BCFA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402" name="Freeform 14">
                    <a:extLst>
                      <a:ext uri="{FF2B5EF4-FFF2-40B4-BE49-F238E27FC236}">
                        <a16:creationId xmlns:a16="http://schemas.microsoft.com/office/drawing/2014/main" id="{60D404C0-FBD7-4A41-B958-4C58191CAC0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99" name="Tekstvak 251">
                  <a:extLst>
                    <a:ext uri="{FF2B5EF4-FFF2-40B4-BE49-F238E27FC236}">
                      <a16:creationId xmlns:a16="http://schemas.microsoft.com/office/drawing/2014/main" id="{8D6ADA76-BCC8-498C-B07C-0603ED5F419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68" name="Groep 276">
              <a:extLst>
                <a:ext uri="{FF2B5EF4-FFF2-40B4-BE49-F238E27FC236}">
                  <a16:creationId xmlns:a16="http://schemas.microsoft.com/office/drawing/2014/main" id="{FFF38776-6D2D-486D-82F7-00886B77DFE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89" name="Groep 277">
                <a:extLst>
                  <a:ext uri="{FF2B5EF4-FFF2-40B4-BE49-F238E27FC236}">
                    <a16:creationId xmlns:a16="http://schemas.microsoft.com/office/drawing/2014/main" id="{DC670556-FCE4-40B3-9BC7-A31F1C09178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91" name="Vrije vorm: vorm 279">
                  <a:extLst>
                    <a:ext uri="{FF2B5EF4-FFF2-40B4-BE49-F238E27FC236}">
                      <a16:creationId xmlns:a16="http://schemas.microsoft.com/office/drawing/2014/main" id="{87DDCC79-650D-455A-83A9-AFFDBFEA435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92" name="Groep 280">
                  <a:extLst>
                    <a:ext uri="{FF2B5EF4-FFF2-40B4-BE49-F238E27FC236}">
                      <a16:creationId xmlns:a16="http://schemas.microsoft.com/office/drawing/2014/main" id="{E859681F-1FA5-4995-8DF4-D1C3D9FF184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93" name="Vrije vorm: vorm 281">
                    <a:extLst>
                      <a:ext uri="{FF2B5EF4-FFF2-40B4-BE49-F238E27FC236}">
                        <a16:creationId xmlns:a16="http://schemas.microsoft.com/office/drawing/2014/main" id="{6A1CBD78-F38A-449F-A8D7-FDA5E313AFE0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94" name="Vrije vorm: vorm 282">
                    <a:extLst>
                      <a:ext uri="{FF2B5EF4-FFF2-40B4-BE49-F238E27FC236}">
                        <a16:creationId xmlns:a16="http://schemas.microsoft.com/office/drawing/2014/main" id="{40CF25F7-90AF-439F-911E-68B4AAF813E4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90" name="Tekstvak 278">
                <a:extLst>
                  <a:ext uri="{FF2B5EF4-FFF2-40B4-BE49-F238E27FC236}">
                    <a16:creationId xmlns:a16="http://schemas.microsoft.com/office/drawing/2014/main" id="{090D99F6-3D45-40F1-B75B-364B09237D1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69" name="Groep 283">
              <a:extLst>
                <a:ext uri="{FF2B5EF4-FFF2-40B4-BE49-F238E27FC236}">
                  <a16:creationId xmlns:a16="http://schemas.microsoft.com/office/drawing/2014/main" id="{18A85BCC-625E-4798-9FC9-E4076EAF201D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73" name="Groep 284">
                <a:extLst>
                  <a:ext uri="{FF2B5EF4-FFF2-40B4-BE49-F238E27FC236}">
                    <a16:creationId xmlns:a16="http://schemas.microsoft.com/office/drawing/2014/main" id="{E0125608-ED29-4F90-8DD1-79676BD8C43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6" name="Groep 287">
                  <a:extLst>
                    <a:ext uri="{FF2B5EF4-FFF2-40B4-BE49-F238E27FC236}">
                      <a16:creationId xmlns:a16="http://schemas.microsoft.com/office/drawing/2014/main" id="{C25BA31B-CFA6-4DD1-8CA2-0FA2522E4BF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3" name="Groep 294">
                    <a:extLst>
                      <a:ext uri="{FF2B5EF4-FFF2-40B4-BE49-F238E27FC236}">
                        <a16:creationId xmlns:a16="http://schemas.microsoft.com/office/drawing/2014/main" id="{7D48314E-1860-4F6F-802C-E57DB641F8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86" name="Rechthoek 297">
                      <a:extLst>
                        <a:ext uri="{FF2B5EF4-FFF2-40B4-BE49-F238E27FC236}">
                          <a16:creationId xmlns:a16="http://schemas.microsoft.com/office/drawing/2014/main" id="{488B4621-16FB-4596-80AD-C405DF5DF9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7" name="Rechthoek 298">
                      <a:extLst>
                        <a:ext uri="{FF2B5EF4-FFF2-40B4-BE49-F238E27FC236}">
                          <a16:creationId xmlns:a16="http://schemas.microsoft.com/office/drawing/2014/main" id="{BD183175-6165-4969-81C4-89F4B77961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8" name="Ovaal 299">
                      <a:extLst>
                        <a:ext uri="{FF2B5EF4-FFF2-40B4-BE49-F238E27FC236}">
                          <a16:creationId xmlns:a16="http://schemas.microsoft.com/office/drawing/2014/main" id="{C54422E7-8B74-4304-947A-3F34A4FC339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84" name="Afbeelding 295">
                    <a:extLst>
                      <a:ext uri="{FF2B5EF4-FFF2-40B4-BE49-F238E27FC236}">
                        <a16:creationId xmlns:a16="http://schemas.microsoft.com/office/drawing/2014/main" id="{955EAB4A-F842-4D43-BA57-BE5C51E184C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85" name="Afbeelding 296">
                    <a:extLst>
                      <a:ext uri="{FF2B5EF4-FFF2-40B4-BE49-F238E27FC236}">
                        <a16:creationId xmlns:a16="http://schemas.microsoft.com/office/drawing/2014/main" id="{46B6FF6E-9D60-4269-BC31-0889AEAF39D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77" name="Groep 288">
                  <a:extLst>
                    <a:ext uri="{FF2B5EF4-FFF2-40B4-BE49-F238E27FC236}">
                      <a16:creationId xmlns:a16="http://schemas.microsoft.com/office/drawing/2014/main" id="{495BFBE9-1964-4D54-8240-5EB2C40C2B5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1" name="Rechthoek 292">
                    <a:extLst>
                      <a:ext uri="{FF2B5EF4-FFF2-40B4-BE49-F238E27FC236}">
                        <a16:creationId xmlns:a16="http://schemas.microsoft.com/office/drawing/2014/main" id="{3E97094C-4CC1-4AAE-829E-AD089E4A92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2" name="Rechthoek 293">
                    <a:extLst>
                      <a:ext uri="{FF2B5EF4-FFF2-40B4-BE49-F238E27FC236}">
                        <a16:creationId xmlns:a16="http://schemas.microsoft.com/office/drawing/2014/main" id="{0A8AC596-AAF8-4A5D-B14D-5C0FDB5837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8" name="Groep 289">
                  <a:extLst>
                    <a:ext uri="{FF2B5EF4-FFF2-40B4-BE49-F238E27FC236}">
                      <a16:creationId xmlns:a16="http://schemas.microsoft.com/office/drawing/2014/main" id="{338BE342-A4C4-4F36-B9AF-E771B8196E2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9" name="Rechthoek 290">
                    <a:extLst>
                      <a:ext uri="{FF2B5EF4-FFF2-40B4-BE49-F238E27FC236}">
                        <a16:creationId xmlns:a16="http://schemas.microsoft.com/office/drawing/2014/main" id="{D7145D6E-437D-4827-8331-C6AB6EE9E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0" name="Rechthoek 291">
                    <a:extLst>
                      <a:ext uri="{FF2B5EF4-FFF2-40B4-BE49-F238E27FC236}">
                        <a16:creationId xmlns:a16="http://schemas.microsoft.com/office/drawing/2014/main" id="{4DC51F3F-4924-40F0-BE26-35113625248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74" name="Rechthoek 285">
                <a:extLst>
                  <a:ext uri="{FF2B5EF4-FFF2-40B4-BE49-F238E27FC236}">
                    <a16:creationId xmlns:a16="http://schemas.microsoft.com/office/drawing/2014/main" id="{F2B075F2-D278-4D7A-A686-BAB5288FD02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75" name="Gelijkbenige driehoek 286">
                <a:extLst>
                  <a:ext uri="{FF2B5EF4-FFF2-40B4-BE49-F238E27FC236}">
                    <a16:creationId xmlns:a16="http://schemas.microsoft.com/office/drawing/2014/main" id="{49B1EEA9-6DE4-4E00-93C5-1F542C5CC59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0" name="Ovaal 300">
              <a:extLst>
                <a:ext uri="{FF2B5EF4-FFF2-40B4-BE49-F238E27FC236}">
                  <a16:creationId xmlns:a16="http://schemas.microsoft.com/office/drawing/2014/main" id="{DDBC82A9-A657-4503-8CAA-4E55927EDE16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71" name="Rechthoek 301">
              <a:extLst>
                <a:ext uri="{FF2B5EF4-FFF2-40B4-BE49-F238E27FC236}">
                  <a16:creationId xmlns:a16="http://schemas.microsoft.com/office/drawing/2014/main" id="{4D2FC190-1530-4A6C-A913-16F60BA2098A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2" name="Rechthoek 302">
              <a:extLst>
                <a:ext uri="{FF2B5EF4-FFF2-40B4-BE49-F238E27FC236}">
                  <a16:creationId xmlns:a16="http://schemas.microsoft.com/office/drawing/2014/main" id="{3A7AAA88-164D-4D9C-86FF-2268B906BB8D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D5877BF-F7E7-494A-96CD-862BFB70F124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212" name="Rechthoek 201">
              <a:extLst>
                <a:ext uri="{FF2B5EF4-FFF2-40B4-BE49-F238E27FC236}">
                  <a16:creationId xmlns:a16="http://schemas.microsoft.com/office/drawing/2014/main" id="{77132534-8241-46F8-B9D6-E546AA17A016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79" name="Ovaal 268">
              <a:extLst>
                <a:ext uri="{FF2B5EF4-FFF2-40B4-BE49-F238E27FC236}">
                  <a16:creationId xmlns:a16="http://schemas.microsoft.com/office/drawing/2014/main" id="{4EB41014-2A88-43C5-A232-40F6BF983A9A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1" name="Ovaal 270">
              <a:extLst>
                <a:ext uri="{FF2B5EF4-FFF2-40B4-BE49-F238E27FC236}">
                  <a16:creationId xmlns:a16="http://schemas.microsoft.com/office/drawing/2014/main" id="{87816884-0F88-442F-9663-6BC9BD937680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3" name="Rechthoek 272">
              <a:extLst>
                <a:ext uri="{FF2B5EF4-FFF2-40B4-BE49-F238E27FC236}">
                  <a16:creationId xmlns:a16="http://schemas.microsoft.com/office/drawing/2014/main" id="{25E78D16-B228-402D-9215-30F9DADC2869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85" name="Ovaal 274">
              <a:extLst>
                <a:ext uri="{FF2B5EF4-FFF2-40B4-BE49-F238E27FC236}">
                  <a16:creationId xmlns:a16="http://schemas.microsoft.com/office/drawing/2014/main" id="{3F8F8C27-9DF6-49E7-AC61-7E4DEB06EF38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6" name="Ovaal 275">
              <a:extLst>
                <a:ext uri="{FF2B5EF4-FFF2-40B4-BE49-F238E27FC236}">
                  <a16:creationId xmlns:a16="http://schemas.microsoft.com/office/drawing/2014/main" id="{4232FAD1-1C4C-4935-8DEF-BEE0CEC57CAC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7" name="Rechthoek 276">
              <a:extLst>
                <a:ext uri="{FF2B5EF4-FFF2-40B4-BE49-F238E27FC236}">
                  <a16:creationId xmlns:a16="http://schemas.microsoft.com/office/drawing/2014/main" id="{A16DD0D2-236E-4398-9E65-2D8B53C09681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88" name="Ovaal 277">
              <a:extLst>
                <a:ext uri="{FF2B5EF4-FFF2-40B4-BE49-F238E27FC236}">
                  <a16:creationId xmlns:a16="http://schemas.microsoft.com/office/drawing/2014/main" id="{FB381DEF-D9F6-4202-AF64-83EBD4A53C5A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89" name="Rechthoek 278">
              <a:extLst>
                <a:ext uri="{FF2B5EF4-FFF2-40B4-BE49-F238E27FC236}">
                  <a16:creationId xmlns:a16="http://schemas.microsoft.com/office/drawing/2014/main" id="{8D86725D-ED88-4F85-B9B5-20AD80B0FC50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90" name="Ovaal 279">
              <a:extLst>
                <a:ext uri="{FF2B5EF4-FFF2-40B4-BE49-F238E27FC236}">
                  <a16:creationId xmlns:a16="http://schemas.microsoft.com/office/drawing/2014/main" id="{7CD9DCBF-FCE0-4E0C-9A36-0AF2267CE9AB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91" name="Rechthoek 280">
              <a:extLst>
                <a:ext uri="{FF2B5EF4-FFF2-40B4-BE49-F238E27FC236}">
                  <a16:creationId xmlns:a16="http://schemas.microsoft.com/office/drawing/2014/main" id="{46548F39-ED58-4413-80E0-D00E8AAFFC20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92" name="Ovaal 281">
              <a:extLst>
                <a:ext uri="{FF2B5EF4-FFF2-40B4-BE49-F238E27FC236}">
                  <a16:creationId xmlns:a16="http://schemas.microsoft.com/office/drawing/2014/main" id="{65D5AA9C-F326-4905-B1C7-EC4D059754E6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3" name="Rechthoek 282">
              <a:extLst>
                <a:ext uri="{FF2B5EF4-FFF2-40B4-BE49-F238E27FC236}">
                  <a16:creationId xmlns:a16="http://schemas.microsoft.com/office/drawing/2014/main" id="{4286FEE6-2883-4602-88C1-E7AEA7D2C6D8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94" name="Ovaal 283">
              <a:extLst>
                <a:ext uri="{FF2B5EF4-FFF2-40B4-BE49-F238E27FC236}">
                  <a16:creationId xmlns:a16="http://schemas.microsoft.com/office/drawing/2014/main" id="{494A336A-6AFC-4BB5-A9B9-B6B37A4742F0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6" name="Ovaal 285">
              <a:extLst>
                <a:ext uri="{FF2B5EF4-FFF2-40B4-BE49-F238E27FC236}">
                  <a16:creationId xmlns:a16="http://schemas.microsoft.com/office/drawing/2014/main" id="{4DDE1209-8CA1-4C47-9D20-6E08316C5B67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97" name="VOORBEELD">
              <a:extLst>
                <a:ext uri="{FF2B5EF4-FFF2-40B4-BE49-F238E27FC236}">
                  <a16:creationId xmlns:a16="http://schemas.microsoft.com/office/drawing/2014/main" id="{D21E63DA-9FC5-4D58-85F8-95B886D4C775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317" name="Rechthoek 291">
                <a:extLst>
                  <a:ext uri="{FF2B5EF4-FFF2-40B4-BE49-F238E27FC236}">
                    <a16:creationId xmlns:a16="http://schemas.microsoft.com/office/drawing/2014/main" id="{15E0AB74-5898-4493-A120-39F641CB8A3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18" name="Rechthoek 292">
                <a:extLst>
                  <a:ext uri="{FF2B5EF4-FFF2-40B4-BE49-F238E27FC236}">
                    <a16:creationId xmlns:a16="http://schemas.microsoft.com/office/drawing/2014/main" id="{FD4E6562-ED5A-44C3-ABA0-C39102D9D00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9" name="Groep 293">
                <a:extLst>
                  <a:ext uri="{FF2B5EF4-FFF2-40B4-BE49-F238E27FC236}">
                    <a16:creationId xmlns:a16="http://schemas.microsoft.com/office/drawing/2014/main" id="{2847E708-3FC2-442B-8C6E-12175F83A6B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50" name="Groep 331">
                  <a:extLst>
                    <a:ext uri="{FF2B5EF4-FFF2-40B4-BE49-F238E27FC236}">
                      <a16:creationId xmlns:a16="http://schemas.microsoft.com/office/drawing/2014/main" id="{9F84BCFB-EC84-4704-933D-F3004A1706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427" name="Rechte verbindingslijn 333">
                    <a:extLst>
                      <a:ext uri="{FF2B5EF4-FFF2-40B4-BE49-F238E27FC236}">
                        <a16:creationId xmlns:a16="http://schemas.microsoft.com/office/drawing/2014/main" id="{702F2643-C670-48B5-BABE-14337F81B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8" name="Rechte verbindingslijn 334">
                    <a:extLst>
                      <a:ext uri="{FF2B5EF4-FFF2-40B4-BE49-F238E27FC236}">
                        <a16:creationId xmlns:a16="http://schemas.microsoft.com/office/drawing/2014/main" id="{E9315356-95BD-4B58-A85A-F94C1050EA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9" name="Rechte verbindingslijn 335">
                    <a:extLst>
                      <a:ext uri="{FF2B5EF4-FFF2-40B4-BE49-F238E27FC236}">
                        <a16:creationId xmlns:a16="http://schemas.microsoft.com/office/drawing/2014/main" id="{077B895E-8241-47F7-8A1C-AA0AA278A5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0" name="Rechte verbindingslijn 336">
                    <a:extLst>
                      <a:ext uri="{FF2B5EF4-FFF2-40B4-BE49-F238E27FC236}">
                        <a16:creationId xmlns:a16="http://schemas.microsoft.com/office/drawing/2014/main" id="{D24171AC-4DA0-426A-A0CB-31A164D101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31" name="Rechte verbindingslijn 337">
                    <a:extLst>
                      <a:ext uri="{FF2B5EF4-FFF2-40B4-BE49-F238E27FC236}">
                        <a16:creationId xmlns:a16="http://schemas.microsoft.com/office/drawing/2014/main" id="{6F6A486A-F367-4FBC-8A9F-2C59EE6071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26" name="Pijl: rechts 332">
                  <a:extLst>
                    <a:ext uri="{FF2B5EF4-FFF2-40B4-BE49-F238E27FC236}">
                      <a16:creationId xmlns:a16="http://schemas.microsoft.com/office/drawing/2014/main" id="{C951DECD-810D-4DF7-A67A-DF93618CF10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0" name="Groep 301">
                <a:extLst>
                  <a:ext uri="{FF2B5EF4-FFF2-40B4-BE49-F238E27FC236}">
                    <a16:creationId xmlns:a16="http://schemas.microsoft.com/office/drawing/2014/main" id="{320CDEDE-8419-4037-ABAC-126763FB6ED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3" name="Groep 324">
                  <a:extLst>
                    <a:ext uri="{FF2B5EF4-FFF2-40B4-BE49-F238E27FC236}">
                      <a16:creationId xmlns:a16="http://schemas.microsoft.com/office/drawing/2014/main" id="{F54CDDBB-A726-4CA3-8670-A386455860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45" name="Rechte verbindingslijn 326">
                    <a:extLst>
                      <a:ext uri="{FF2B5EF4-FFF2-40B4-BE49-F238E27FC236}">
                        <a16:creationId xmlns:a16="http://schemas.microsoft.com/office/drawing/2014/main" id="{0F5118B4-9235-46FB-8DA5-8847CD419C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27">
                    <a:extLst>
                      <a:ext uri="{FF2B5EF4-FFF2-40B4-BE49-F238E27FC236}">
                        <a16:creationId xmlns:a16="http://schemas.microsoft.com/office/drawing/2014/main" id="{B6C8DDEE-AE73-4DB0-878D-8318C1485C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28">
                    <a:extLst>
                      <a:ext uri="{FF2B5EF4-FFF2-40B4-BE49-F238E27FC236}">
                        <a16:creationId xmlns:a16="http://schemas.microsoft.com/office/drawing/2014/main" id="{05751080-2C18-4BEE-966C-51891D09D5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29">
                    <a:extLst>
                      <a:ext uri="{FF2B5EF4-FFF2-40B4-BE49-F238E27FC236}">
                        <a16:creationId xmlns:a16="http://schemas.microsoft.com/office/drawing/2014/main" id="{E1A52CCF-9A0D-4C1B-81C2-73BA3D5C1F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30">
                    <a:extLst>
                      <a:ext uri="{FF2B5EF4-FFF2-40B4-BE49-F238E27FC236}">
                        <a16:creationId xmlns:a16="http://schemas.microsoft.com/office/drawing/2014/main" id="{63D594EB-1A57-4E15-8D38-2EFD17AB7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44" name="Pijl: rechts 325">
                  <a:extLst>
                    <a:ext uri="{FF2B5EF4-FFF2-40B4-BE49-F238E27FC236}">
                      <a16:creationId xmlns:a16="http://schemas.microsoft.com/office/drawing/2014/main" id="{F9C90E79-44CA-44B3-9A81-279D620654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21" name="Rechte verbindingslijn 302">
                <a:extLst>
                  <a:ext uri="{FF2B5EF4-FFF2-40B4-BE49-F238E27FC236}">
                    <a16:creationId xmlns:a16="http://schemas.microsoft.com/office/drawing/2014/main" id="{C92C7EAD-D59D-4DF5-9A83-C7A952CB30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22" name="Rechte verbindingslijn 303">
                <a:extLst>
                  <a:ext uri="{FF2B5EF4-FFF2-40B4-BE49-F238E27FC236}">
                    <a16:creationId xmlns:a16="http://schemas.microsoft.com/office/drawing/2014/main" id="{4E9B448C-A366-49EC-AA4A-913909CA1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23" name="Rechthoek 304">
                <a:extLst>
                  <a:ext uri="{FF2B5EF4-FFF2-40B4-BE49-F238E27FC236}">
                    <a16:creationId xmlns:a16="http://schemas.microsoft.com/office/drawing/2014/main" id="{F41E8BA3-F8C8-4169-84F4-61C4C6F7B7E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24" name="Rechthoek 305">
                <a:extLst>
                  <a:ext uri="{FF2B5EF4-FFF2-40B4-BE49-F238E27FC236}">
                    <a16:creationId xmlns:a16="http://schemas.microsoft.com/office/drawing/2014/main" id="{9D44DBC0-3927-4188-8A5A-39534AA35E2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25" name="Groep 306">
                <a:extLst>
                  <a:ext uri="{FF2B5EF4-FFF2-40B4-BE49-F238E27FC236}">
                    <a16:creationId xmlns:a16="http://schemas.microsoft.com/office/drawing/2014/main" id="{ECCDD62B-41A4-4AA8-A255-2D597AF232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35" name="Rechthoek 316">
                  <a:extLst>
                    <a:ext uri="{FF2B5EF4-FFF2-40B4-BE49-F238E27FC236}">
                      <a16:creationId xmlns:a16="http://schemas.microsoft.com/office/drawing/2014/main" id="{2A9DE514-E3DD-41AA-A42D-449CB0C3151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36" name="Groep 317">
                  <a:extLst>
                    <a:ext uri="{FF2B5EF4-FFF2-40B4-BE49-F238E27FC236}">
                      <a16:creationId xmlns:a16="http://schemas.microsoft.com/office/drawing/2014/main" id="{433C46FC-EFF1-4095-B325-D4D2CE2196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8" name="Rechte verbindingslijn 319">
                    <a:extLst>
                      <a:ext uri="{FF2B5EF4-FFF2-40B4-BE49-F238E27FC236}">
                        <a16:creationId xmlns:a16="http://schemas.microsoft.com/office/drawing/2014/main" id="{273A7EFE-BD32-45F7-B392-37E8AFDD519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20">
                    <a:extLst>
                      <a:ext uri="{FF2B5EF4-FFF2-40B4-BE49-F238E27FC236}">
                        <a16:creationId xmlns:a16="http://schemas.microsoft.com/office/drawing/2014/main" id="{02E5C7FF-FD37-4DBC-A27F-167E970CD5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21">
                    <a:extLst>
                      <a:ext uri="{FF2B5EF4-FFF2-40B4-BE49-F238E27FC236}">
                        <a16:creationId xmlns:a16="http://schemas.microsoft.com/office/drawing/2014/main" id="{77813F63-DCAF-4D59-8BB1-2023177719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22">
                    <a:extLst>
                      <a:ext uri="{FF2B5EF4-FFF2-40B4-BE49-F238E27FC236}">
                        <a16:creationId xmlns:a16="http://schemas.microsoft.com/office/drawing/2014/main" id="{D021D9B4-3750-45B1-BE86-9019566BC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2" name="Rechte verbindingslijn 323">
                    <a:extLst>
                      <a:ext uri="{FF2B5EF4-FFF2-40B4-BE49-F238E27FC236}">
                        <a16:creationId xmlns:a16="http://schemas.microsoft.com/office/drawing/2014/main" id="{CEE98F2D-3E16-4C02-BE43-64FBC44159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7" name="Pijl: rechts 318">
                  <a:extLst>
                    <a:ext uri="{FF2B5EF4-FFF2-40B4-BE49-F238E27FC236}">
                      <a16:creationId xmlns:a16="http://schemas.microsoft.com/office/drawing/2014/main" id="{0F711A35-3929-4A44-816B-72D8C3CA793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6" name="Groep 307">
                <a:extLst>
                  <a:ext uri="{FF2B5EF4-FFF2-40B4-BE49-F238E27FC236}">
                    <a16:creationId xmlns:a16="http://schemas.microsoft.com/office/drawing/2014/main" id="{EF301AC6-02B1-43E1-BA7D-10CE2BB9346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27" name="Rechthoek 308">
                  <a:extLst>
                    <a:ext uri="{FF2B5EF4-FFF2-40B4-BE49-F238E27FC236}">
                      <a16:creationId xmlns:a16="http://schemas.microsoft.com/office/drawing/2014/main" id="{92EEF0C5-5925-4F15-BB53-89440062F65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28" name="Groep 309">
                  <a:extLst>
                    <a:ext uri="{FF2B5EF4-FFF2-40B4-BE49-F238E27FC236}">
                      <a16:creationId xmlns:a16="http://schemas.microsoft.com/office/drawing/2014/main" id="{74BE76C0-F29D-4EAC-BD45-DD268C0467C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30" name="Rechte verbindingslijn 311">
                    <a:extLst>
                      <a:ext uri="{FF2B5EF4-FFF2-40B4-BE49-F238E27FC236}">
                        <a16:creationId xmlns:a16="http://schemas.microsoft.com/office/drawing/2014/main" id="{7FF192C4-7521-4B5C-A1C6-CFF66ED55D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12">
                    <a:extLst>
                      <a:ext uri="{FF2B5EF4-FFF2-40B4-BE49-F238E27FC236}">
                        <a16:creationId xmlns:a16="http://schemas.microsoft.com/office/drawing/2014/main" id="{3FCA72EB-FC3D-453A-92AE-A5DFB9A6AD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13">
                    <a:extLst>
                      <a:ext uri="{FF2B5EF4-FFF2-40B4-BE49-F238E27FC236}">
                        <a16:creationId xmlns:a16="http://schemas.microsoft.com/office/drawing/2014/main" id="{2469DA71-3D0A-456A-B8BD-CFF9BAACB8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14">
                    <a:extLst>
                      <a:ext uri="{FF2B5EF4-FFF2-40B4-BE49-F238E27FC236}">
                        <a16:creationId xmlns:a16="http://schemas.microsoft.com/office/drawing/2014/main" id="{61CF44A5-4553-4017-B74F-601C5327A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15">
                    <a:extLst>
                      <a:ext uri="{FF2B5EF4-FFF2-40B4-BE49-F238E27FC236}">
                        <a16:creationId xmlns:a16="http://schemas.microsoft.com/office/drawing/2014/main" id="{526E94FF-71EF-4D33-A5CD-9FB69EB8E5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9" name="Pijl: rechts 310">
                  <a:extLst>
                    <a:ext uri="{FF2B5EF4-FFF2-40B4-BE49-F238E27FC236}">
                      <a16:creationId xmlns:a16="http://schemas.microsoft.com/office/drawing/2014/main" id="{CC20BEE6-2514-4C84-8757-371D5F826EF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98" name="Rechthoek 289">
              <a:extLst>
                <a:ext uri="{FF2B5EF4-FFF2-40B4-BE49-F238E27FC236}">
                  <a16:creationId xmlns:a16="http://schemas.microsoft.com/office/drawing/2014/main" id="{B05E0F4C-A8B7-44BF-A88E-9D52D9A6C99B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99" name="Rechthoek 290">
              <a:extLst>
                <a:ext uri="{FF2B5EF4-FFF2-40B4-BE49-F238E27FC236}">
                  <a16:creationId xmlns:a16="http://schemas.microsoft.com/office/drawing/2014/main" id="{A02298FA-A834-4082-9578-809EEBED2E5C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300" name="Rechthoek 277">
              <a:extLst>
                <a:ext uri="{FF2B5EF4-FFF2-40B4-BE49-F238E27FC236}">
                  <a16:creationId xmlns:a16="http://schemas.microsoft.com/office/drawing/2014/main" id="{BEA0E620-5588-4EF5-94CE-08D481F7DB4D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01" name="ICOON_info">
              <a:extLst>
                <a:ext uri="{FF2B5EF4-FFF2-40B4-BE49-F238E27FC236}">
                  <a16:creationId xmlns:a16="http://schemas.microsoft.com/office/drawing/2014/main" id="{15A34C69-09F0-4698-9EC4-189832EB624D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315" name="Ovaal 378">
                <a:extLst>
                  <a:ext uri="{FF2B5EF4-FFF2-40B4-BE49-F238E27FC236}">
                    <a16:creationId xmlns:a16="http://schemas.microsoft.com/office/drawing/2014/main" id="{E41EB6EF-4C0B-4AD2-A362-45C31BE68CD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Graphic 163" descr="Informatie">
                <a:extLst>
                  <a:ext uri="{FF2B5EF4-FFF2-40B4-BE49-F238E27FC236}">
                    <a16:creationId xmlns:a16="http://schemas.microsoft.com/office/drawing/2014/main" id="{0CB17A3B-19A6-4F1B-B82C-C77119EC681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2" name="Groep 280">
              <a:extLst>
                <a:ext uri="{FF2B5EF4-FFF2-40B4-BE49-F238E27FC236}">
                  <a16:creationId xmlns:a16="http://schemas.microsoft.com/office/drawing/2014/main" id="{2765192C-81FC-46E3-83AB-CB0C9CD2BFCE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03" name="Inspireren">
                <a:extLst>
                  <a:ext uri="{FF2B5EF4-FFF2-40B4-BE49-F238E27FC236}">
                    <a16:creationId xmlns:a16="http://schemas.microsoft.com/office/drawing/2014/main" id="{2FC23D5C-24C6-45A9-A20B-FD3BB644582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12" name="Freeform 12">
                  <a:extLst>
                    <a:ext uri="{FF2B5EF4-FFF2-40B4-BE49-F238E27FC236}">
                      <a16:creationId xmlns:a16="http://schemas.microsoft.com/office/drawing/2014/main" id="{51ACDA3E-9B45-4CB3-B926-52E5322C0E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13" name="Freeform 13">
                  <a:extLst>
                    <a:ext uri="{FF2B5EF4-FFF2-40B4-BE49-F238E27FC236}">
                      <a16:creationId xmlns:a16="http://schemas.microsoft.com/office/drawing/2014/main" id="{72612054-BBB0-420A-86AD-34F800ABD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14" name="Freeform 14">
                  <a:extLst>
                    <a:ext uri="{FF2B5EF4-FFF2-40B4-BE49-F238E27FC236}">
                      <a16:creationId xmlns:a16="http://schemas.microsoft.com/office/drawing/2014/main" id="{8141157F-C91E-4E62-A9B7-922540BA89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04" name="Tekstvak 282">
                <a:extLst>
                  <a:ext uri="{FF2B5EF4-FFF2-40B4-BE49-F238E27FC236}">
                    <a16:creationId xmlns:a16="http://schemas.microsoft.com/office/drawing/2014/main" id="{CE3AC975-6EB7-415C-80E6-852C22F5A1E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249" name="Groep 164">
            <a:extLst>
              <a:ext uri="{FF2B5EF4-FFF2-40B4-BE49-F238E27FC236}">
                <a16:creationId xmlns:a16="http://schemas.microsoft.com/office/drawing/2014/main" id="{CD349248-4FFB-4FA3-8A9C-7B492D38FF21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250" name="Rechthoek 170">
              <a:extLst>
                <a:ext uri="{FF2B5EF4-FFF2-40B4-BE49-F238E27FC236}">
                  <a16:creationId xmlns:a16="http://schemas.microsoft.com/office/drawing/2014/main" id="{B1175C07-45C3-4B85-ACC9-C656607C9FA9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51" name="Ovaal 171">
              <a:extLst>
                <a:ext uri="{FF2B5EF4-FFF2-40B4-BE49-F238E27FC236}">
                  <a16:creationId xmlns:a16="http://schemas.microsoft.com/office/drawing/2014/main" id="{70C07064-4C05-46C3-B587-5550228096D9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2" name="Rechthoek 172">
              <a:extLst>
                <a:ext uri="{FF2B5EF4-FFF2-40B4-BE49-F238E27FC236}">
                  <a16:creationId xmlns:a16="http://schemas.microsoft.com/office/drawing/2014/main" id="{708732CE-BBB4-4D45-9EE0-AABE0DF05029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" name="Ovaal 173">
              <a:extLst>
                <a:ext uri="{FF2B5EF4-FFF2-40B4-BE49-F238E27FC236}">
                  <a16:creationId xmlns:a16="http://schemas.microsoft.com/office/drawing/2014/main" id="{E9D9B522-03B4-4741-87B1-FEC8792A063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4" name="Rechthoek 174">
              <a:extLst>
                <a:ext uri="{FF2B5EF4-FFF2-40B4-BE49-F238E27FC236}">
                  <a16:creationId xmlns:a16="http://schemas.microsoft.com/office/drawing/2014/main" id="{364BE844-41A1-4921-A8AF-24F24BDD3197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55" name="Groep 175">
              <a:extLst>
                <a:ext uri="{FF2B5EF4-FFF2-40B4-BE49-F238E27FC236}">
                  <a16:creationId xmlns:a16="http://schemas.microsoft.com/office/drawing/2014/main" id="{D30D9007-D1D8-41C9-824B-94ED4F17E25D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58" name="Rechthoek 178">
                <a:extLst>
                  <a:ext uri="{FF2B5EF4-FFF2-40B4-BE49-F238E27FC236}">
                    <a16:creationId xmlns:a16="http://schemas.microsoft.com/office/drawing/2014/main" id="{ABCDC028-7B20-4D8A-8698-72EAF29973EB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9" name="Groep 179">
                <a:extLst>
                  <a:ext uri="{FF2B5EF4-FFF2-40B4-BE49-F238E27FC236}">
                    <a16:creationId xmlns:a16="http://schemas.microsoft.com/office/drawing/2014/main" id="{32D899A8-EF84-4717-8A33-9B1A906D8458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60" name="Rechthoek 180">
                  <a:extLst>
                    <a:ext uri="{FF2B5EF4-FFF2-40B4-BE49-F238E27FC236}">
                      <a16:creationId xmlns:a16="http://schemas.microsoft.com/office/drawing/2014/main" id="{17F4BF75-0F12-43FE-83EF-26857F7A6C7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1" name="Rechthoek 181">
                  <a:extLst>
                    <a:ext uri="{FF2B5EF4-FFF2-40B4-BE49-F238E27FC236}">
                      <a16:creationId xmlns:a16="http://schemas.microsoft.com/office/drawing/2014/main" id="{93D147C9-296E-4C43-A939-9C210198F060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2" name="Groep 182">
                  <a:extLst>
                    <a:ext uri="{FF2B5EF4-FFF2-40B4-BE49-F238E27FC236}">
                      <a16:creationId xmlns:a16="http://schemas.microsoft.com/office/drawing/2014/main" id="{5E50B3A3-E020-40B5-B418-3EB294656560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75" name="Rechthoek: afgeronde hoeken 195">
                    <a:extLst>
                      <a:ext uri="{FF2B5EF4-FFF2-40B4-BE49-F238E27FC236}">
                        <a16:creationId xmlns:a16="http://schemas.microsoft.com/office/drawing/2014/main" id="{2BA17A70-333A-4CD0-B457-3D78EF1BDF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196">
                    <a:extLst>
                      <a:ext uri="{FF2B5EF4-FFF2-40B4-BE49-F238E27FC236}">
                        <a16:creationId xmlns:a16="http://schemas.microsoft.com/office/drawing/2014/main" id="{946BEE80-355A-4B9A-A82A-8727882871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7" name="Rechthoek 197">
                    <a:extLst>
                      <a:ext uri="{FF2B5EF4-FFF2-40B4-BE49-F238E27FC236}">
                        <a16:creationId xmlns:a16="http://schemas.microsoft.com/office/drawing/2014/main" id="{7FFA435D-D1FC-4188-8088-740F1A04CC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8" name="Rechthoek 198">
                    <a:extLst>
                      <a:ext uri="{FF2B5EF4-FFF2-40B4-BE49-F238E27FC236}">
                        <a16:creationId xmlns:a16="http://schemas.microsoft.com/office/drawing/2014/main" id="{F5A7A7FD-9127-4688-82E1-94CF33020A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5" name="Rechthoek 199">
                    <a:extLst>
                      <a:ext uri="{FF2B5EF4-FFF2-40B4-BE49-F238E27FC236}">
                        <a16:creationId xmlns:a16="http://schemas.microsoft.com/office/drawing/2014/main" id="{D169B7D5-848F-4F4E-BB36-F3C390AD3E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6" name="Rechthoek 200">
                    <a:extLst>
                      <a:ext uri="{FF2B5EF4-FFF2-40B4-BE49-F238E27FC236}">
                        <a16:creationId xmlns:a16="http://schemas.microsoft.com/office/drawing/2014/main" id="{292EB2FA-FA0E-4E36-8027-46124F86FD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63" name="Groep 183">
                  <a:extLst>
                    <a:ext uri="{FF2B5EF4-FFF2-40B4-BE49-F238E27FC236}">
                      <a16:creationId xmlns:a16="http://schemas.microsoft.com/office/drawing/2014/main" id="{2724C38B-B3E0-442F-9081-2BE6DF4F3C22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67" name="Groep 187">
                    <a:extLst>
                      <a:ext uri="{FF2B5EF4-FFF2-40B4-BE49-F238E27FC236}">
                        <a16:creationId xmlns:a16="http://schemas.microsoft.com/office/drawing/2014/main" id="{1B9B979C-F191-41CF-AA28-D576B4131E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69" name="Rechthoek: afgeronde hoeken 189">
                      <a:extLst>
                        <a:ext uri="{FF2B5EF4-FFF2-40B4-BE49-F238E27FC236}">
                          <a16:creationId xmlns:a16="http://schemas.microsoft.com/office/drawing/2014/main" id="{60CD4A60-F88C-43CD-9174-06CD8E283D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0" name="Rechthoek 190">
                      <a:extLst>
                        <a:ext uri="{FF2B5EF4-FFF2-40B4-BE49-F238E27FC236}">
                          <a16:creationId xmlns:a16="http://schemas.microsoft.com/office/drawing/2014/main" id="{3065BF40-FE85-46EC-9309-DA15454949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1" name="Rechthoek 191">
                      <a:extLst>
                        <a:ext uri="{FF2B5EF4-FFF2-40B4-BE49-F238E27FC236}">
                          <a16:creationId xmlns:a16="http://schemas.microsoft.com/office/drawing/2014/main" id="{7A06DD92-4712-4C71-9DB2-9F7BF98A5D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2" name="Rechthoek 192">
                      <a:extLst>
                        <a:ext uri="{FF2B5EF4-FFF2-40B4-BE49-F238E27FC236}">
                          <a16:creationId xmlns:a16="http://schemas.microsoft.com/office/drawing/2014/main" id="{90576C10-6146-49B9-85B7-95630EFE01E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3" name="Rechthoek 193">
                      <a:extLst>
                        <a:ext uri="{FF2B5EF4-FFF2-40B4-BE49-F238E27FC236}">
                          <a16:creationId xmlns:a16="http://schemas.microsoft.com/office/drawing/2014/main" id="{B015DFF7-5AC0-4F8C-8FB1-6D8F6A4FB6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Rechthoek 194">
                      <a:extLst>
                        <a:ext uri="{FF2B5EF4-FFF2-40B4-BE49-F238E27FC236}">
                          <a16:creationId xmlns:a16="http://schemas.microsoft.com/office/drawing/2014/main" id="{67D76120-D155-4CAC-AC85-B89FDBD146C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68" name="Boog 188">
                    <a:extLst>
                      <a:ext uri="{FF2B5EF4-FFF2-40B4-BE49-F238E27FC236}">
                        <a16:creationId xmlns:a16="http://schemas.microsoft.com/office/drawing/2014/main" id="{00B823B2-52C4-4BB0-A50A-17D19F7572A2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4" name="Tekstvak 184">
                  <a:extLst>
                    <a:ext uri="{FF2B5EF4-FFF2-40B4-BE49-F238E27FC236}">
                      <a16:creationId xmlns:a16="http://schemas.microsoft.com/office/drawing/2014/main" id="{FA882280-E09C-4F6A-860A-60FB3DE09A4B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65" name="Tekstvak 185">
                  <a:extLst>
                    <a:ext uri="{FF2B5EF4-FFF2-40B4-BE49-F238E27FC236}">
                      <a16:creationId xmlns:a16="http://schemas.microsoft.com/office/drawing/2014/main" id="{67200929-2519-400D-B712-4DFD8176C031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66" name="Vrije vorm: vorm 186">
                  <a:extLst>
                    <a:ext uri="{FF2B5EF4-FFF2-40B4-BE49-F238E27FC236}">
                      <a16:creationId xmlns:a16="http://schemas.microsoft.com/office/drawing/2014/main" id="{828023E0-7572-4740-B95A-D814913B1CFD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56" name="Ovaal 176">
              <a:extLst>
                <a:ext uri="{FF2B5EF4-FFF2-40B4-BE49-F238E27FC236}">
                  <a16:creationId xmlns:a16="http://schemas.microsoft.com/office/drawing/2014/main" id="{BD43D3A3-73E3-4E4B-9CD0-02DE8E0125E7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7" name="Rechthoek 177">
              <a:extLst>
                <a:ext uri="{FF2B5EF4-FFF2-40B4-BE49-F238E27FC236}">
                  <a16:creationId xmlns:a16="http://schemas.microsoft.com/office/drawing/2014/main" id="{1822BD7B-3E55-4135-83C9-3696C403E041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92E81811-4019-47D3-B8BF-6035EA649C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00EB9FB0-09D9-4A39-8C7A-C059731B456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BCD396FB-C591-4824-8EFF-8EC7A2338BD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2" name="Date Placeholder 9">
            <a:extLst>
              <a:ext uri="{FF2B5EF4-FFF2-40B4-BE49-F238E27FC236}">
                <a16:creationId xmlns:a16="http://schemas.microsoft.com/office/drawing/2014/main" id="{614818D0-61BA-469D-9E85-5067ABAD9899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0D0C7E38-3119-4559-8F5B-E60D9807B380}" type="datetime1">
              <a:rPr lang="nl-NL" smtClean="0"/>
              <a:t>2-9-2025</a:t>
            </a:fld>
            <a:endParaRPr lang="nl-NL"/>
          </a:p>
        </p:txBody>
      </p:sp>
      <p:sp>
        <p:nvSpPr>
          <p:cNvPr id="193" name="Slide Number Placeholder 11">
            <a:extLst>
              <a:ext uri="{FF2B5EF4-FFF2-40B4-BE49-F238E27FC236}">
                <a16:creationId xmlns:a16="http://schemas.microsoft.com/office/drawing/2014/main" id="{8C8B03E0-99A2-4E10-93A2-49415F31E3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87" name="Rechthoek 269">
            <a:extLst>
              <a:ext uri="{FF2B5EF4-FFF2-40B4-BE49-F238E27FC236}">
                <a16:creationId xmlns:a16="http://schemas.microsoft.com/office/drawing/2014/main" id="{C2CFBD7E-F916-4EB9-95FF-D7A90A886D90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8" name="Rechthoek 273">
            <a:extLst>
              <a:ext uri="{FF2B5EF4-FFF2-40B4-BE49-F238E27FC236}">
                <a16:creationId xmlns:a16="http://schemas.microsoft.com/office/drawing/2014/main" id="{59D1A965-30A2-45C3-9C68-8ADAD92B1318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94" name="Rechthoek 284">
            <a:extLst>
              <a:ext uri="{FF2B5EF4-FFF2-40B4-BE49-F238E27FC236}">
                <a16:creationId xmlns:a16="http://schemas.microsoft.com/office/drawing/2014/main" id="{4218F717-A91F-4848-8782-406E888B157A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09" grpId="0" animBg="1"/>
      <p:bldP spid="210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2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2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1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5B460-321E-4E66-9DD5-34F31788AAC8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0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0FF36A1-A483-46E8-B77A-0B0E8E0BA5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7763FB4-A3C3-4114-AC8B-F97FECA05AC6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A90E038-B17F-4F41-9613-8B1F89F461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10" y="4717617"/>
            <a:ext cx="506918" cy="3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x)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6045" y="1199911"/>
            <a:ext cx="4095750" cy="2206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476044" y="3227591"/>
            <a:ext cx="4095956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6045" y="3406521"/>
            <a:ext cx="4095750" cy="1197627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(2x) #1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1038" y="3862113"/>
            <a:ext cx="3628818" cy="624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1038" y="3511109"/>
            <a:ext cx="362881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116" name="Tijdelijke aanduiding voor afbeelding 8">
            <a:extLst>
              <a:ext uri="{FF2B5EF4-FFF2-40B4-BE49-F238E27FC236}">
                <a16:creationId xmlns:a16="http://schemas.microsoft.com/office/drawing/2014/main" id="{50F15E97-42AE-410C-B162-8DC988F14EF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4680347" y="1199911"/>
            <a:ext cx="4095750" cy="2206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87808729-3889-4045-981A-E0FFF2DF4D1E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>
            <a:off x="4680347" y="3227591"/>
            <a:ext cx="4095956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844685B1-3C04-4C6D-8E9C-A7B6C8625C77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>
            <a:off x="4680347" y="3406521"/>
            <a:ext cx="4095750" cy="1197627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52C7394E-AE3A-4561-9FB4-F22FD00C10C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85340" y="3862113"/>
            <a:ext cx="3628818" cy="624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16054F27-DCC3-49F8-A71D-EAE9E2B6656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885340" y="3511109"/>
            <a:ext cx="362881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grpSp>
        <p:nvGrpSpPr>
          <p:cNvPr id="336" name="INSTRUCTIE">
            <a:extLst>
              <a:ext uri="{FF2B5EF4-FFF2-40B4-BE49-F238E27FC236}">
                <a16:creationId xmlns:a16="http://schemas.microsoft.com/office/drawing/2014/main" id="{E79BB157-7ACC-4833-AA12-FB6310A8ED69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37" name="Rechthoek 329">
              <a:extLst>
                <a:ext uri="{FF2B5EF4-FFF2-40B4-BE49-F238E27FC236}">
                  <a16:creationId xmlns:a16="http://schemas.microsoft.com/office/drawing/2014/main" id="{510B8608-A722-408B-9335-60840F0DD1B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38" name="Ovaal 317">
              <a:extLst>
                <a:ext uri="{FF2B5EF4-FFF2-40B4-BE49-F238E27FC236}">
                  <a16:creationId xmlns:a16="http://schemas.microsoft.com/office/drawing/2014/main" id="{E44D3D2F-CE94-4F3E-B567-E3B67EFECE8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9" name="Rechthoek 328">
              <a:extLst>
                <a:ext uri="{FF2B5EF4-FFF2-40B4-BE49-F238E27FC236}">
                  <a16:creationId xmlns:a16="http://schemas.microsoft.com/office/drawing/2014/main" id="{A749AAEE-9473-4D70-B003-3F55F6ACD97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Ovaal 205">
              <a:extLst>
                <a:ext uri="{FF2B5EF4-FFF2-40B4-BE49-F238E27FC236}">
                  <a16:creationId xmlns:a16="http://schemas.microsoft.com/office/drawing/2014/main" id="{2C408894-6C59-42B4-9A49-282A2B9DC12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1" name="Rechthoek 206">
              <a:extLst>
                <a:ext uri="{FF2B5EF4-FFF2-40B4-BE49-F238E27FC236}">
                  <a16:creationId xmlns:a16="http://schemas.microsoft.com/office/drawing/2014/main" id="{C0349646-C8F0-4D72-B325-EE43C3EB902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42" name="Ovaal 99">
              <a:extLst>
                <a:ext uri="{FF2B5EF4-FFF2-40B4-BE49-F238E27FC236}">
                  <a16:creationId xmlns:a16="http://schemas.microsoft.com/office/drawing/2014/main" id="{BD2D8B52-EBFB-4A24-8C75-0504C3BDEBD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3" name="Rechthoek 100">
              <a:extLst>
                <a:ext uri="{FF2B5EF4-FFF2-40B4-BE49-F238E27FC236}">
                  <a16:creationId xmlns:a16="http://schemas.microsoft.com/office/drawing/2014/main" id="{CD041505-1D17-4713-ACB0-7DD67D9616C1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44" name="Rechthoek 118">
              <a:extLst>
                <a:ext uri="{FF2B5EF4-FFF2-40B4-BE49-F238E27FC236}">
                  <a16:creationId xmlns:a16="http://schemas.microsoft.com/office/drawing/2014/main" id="{F48D1D25-7FFA-459B-8327-742D6ED5EB88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45" name="Groep 11">
              <a:extLst>
                <a:ext uri="{FF2B5EF4-FFF2-40B4-BE49-F238E27FC236}">
                  <a16:creationId xmlns:a16="http://schemas.microsoft.com/office/drawing/2014/main" id="{4DF96BDE-EE51-4FBC-943E-0FAD7776CA0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84" name="Rechthoek 120">
                <a:extLst>
                  <a:ext uri="{FF2B5EF4-FFF2-40B4-BE49-F238E27FC236}">
                    <a16:creationId xmlns:a16="http://schemas.microsoft.com/office/drawing/2014/main" id="{D9AA5640-7D30-4764-8998-61A6838C86C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5" name="Rechthoek 121">
                <a:extLst>
                  <a:ext uri="{FF2B5EF4-FFF2-40B4-BE49-F238E27FC236}">
                    <a16:creationId xmlns:a16="http://schemas.microsoft.com/office/drawing/2014/main" id="{69FA9478-BA7C-4ADD-B277-C169F379DE6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6" name="Groep 122">
                <a:extLst>
                  <a:ext uri="{FF2B5EF4-FFF2-40B4-BE49-F238E27FC236}">
                    <a16:creationId xmlns:a16="http://schemas.microsoft.com/office/drawing/2014/main" id="{708A0711-64AE-4A1A-9291-1EFFBB7E973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99" name="Rechthoek: afgeronde hoeken 135">
                  <a:extLst>
                    <a:ext uri="{FF2B5EF4-FFF2-40B4-BE49-F238E27FC236}">
                      <a16:creationId xmlns:a16="http://schemas.microsoft.com/office/drawing/2014/main" id="{950D39F5-9770-47EA-AA00-B88A1112029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0" name="Rechthoek 136">
                  <a:extLst>
                    <a:ext uri="{FF2B5EF4-FFF2-40B4-BE49-F238E27FC236}">
                      <a16:creationId xmlns:a16="http://schemas.microsoft.com/office/drawing/2014/main" id="{D7ACA6B4-BA0A-401B-9B52-590CC1D769E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Rechthoek 137">
                  <a:extLst>
                    <a:ext uri="{FF2B5EF4-FFF2-40B4-BE49-F238E27FC236}">
                      <a16:creationId xmlns:a16="http://schemas.microsoft.com/office/drawing/2014/main" id="{CD5898EC-60C5-492C-9FD5-416782E26E0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2" name="Rechthoek 138">
                  <a:extLst>
                    <a:ext uri="{FF2B5EF4-FFF2-40B4-BE49-F238E27FC236}">
                      <a16:creationId xmlns:a16="http://schemas.microsoft.com/office/drawing/2014/main" id="{1A35C9DF-E667-4DE5-8D56-5AE740E2BA6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3" name="Rechthoek 139">
                  <a:extLst>
                    <a:ext uri="{FF2B5EF4-FFF2-40B4-BE49-F238E27FC236}">
                      <a16:creationId xmlns:a16="http://schemas.microsoft.com/office/drawing/2014/main" id="{0176A4F7-E308-45CE-9FFC-87A7ACAD392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4" name="Rechthoek 140">
                  <a:extLst>
                    <a:ext uri="{FF2B5EF4-FFF2-40B4-BE49-F238E27FC236}">
                      <a16:creationId xmlns:a16="http://schemas.microsoft.com/office/drawing/2014/main" id="{B6EEA0EB-8D33-47E3-ACA5-F235140146F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7" name="Groep 123">
                <a:extLst>
                  <a:ext uri="{FF2B5EF4-FFF2-40B4-BE49-F238E27FC236}">
                    <a16:creationId xmlns:a16="http://schemas.microsoft.com/office/drawing/2014/main" id="{CDC8CF34-64C8-4CC1-87EF-38E61C23A1D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91" name="Groep 127">
                  <a:extLst>
                    <a:ext uri="{FF2B5EF4-FFF2-40B4-BE49-F238E27FC236}">
                      <a16:creationId xmlns:a16="http://schemas.microsoft.com/office/drawing/2014/main" id="{300D5756-D6EE-4AD9-AB41-E3DD311C167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93" name="Rechthoek: afgeronde hoeken 129">
                    <a:extLst>
                      <a:ext uri="{FF2B5EF4-FFF2-40B4-BE49-F238E27FC236}">
                        <a16:creationId xmlns:a16="http://schemas.microsoft.com/office/drawing/2014/main" id="{99E31667-3AED-4729-8833-6C22E3539A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4" name="Rechthoek 130">
                    <a:extLst>
                      <a:ext uri="{FF2B5EF4-FFF2-40B4-BE49-F238E27FC236}">
                        <a16:creationId xmlns:a16="http://schemas.microsoft.com/office/drawing/2014/main" id="{FB58E6B2-BDC9-48BD-88B0-A6F5DAFA7E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5" name="Rechthoek 131">
                    <a:extLst>
                      <a:ext uri="{FF2B5EF4-FFF2-40B4-BE49-F238E27FC236}">
                        <a16:creationId xmlns:a16="http://schemas.microsoft.com/office/drawing/2014/main" id="{7CC368A9-01AE-43E8-A311-B0FD942A7E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6" name="Rechthoek 132">
                    <a:extLst>
                      <a:ext uri="{FF2B5EF4-FFF2-40B4-BE49-F238E27FC236}">
                        <a16:creationId xmlns:a16="http://schemas.microsoft.com/office/drawing/2014/main" id="{6F9CC0F9-3CD0-4AC0-AE03-D6A1C804F2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7" name="Rechthoek 133">
                    <a:extLst>
                      <a:ext uri="{FF2B5EF4-FFF2-40B4-BE49-F238E27FC236}">
                        <a16:creationId xmlns:a16="http://schemas.microsoft.com/office/drawing/2014/main" id="{C18E9D99-64CC-4E2F-830B-EDBC5BAEA6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8" name="Rechthoek 134">
                    <a:extLst>
                      <a:ext uri="{FF2B5EF4-FFF2-40B4-BE49-F238E27FC236}">
                        <a16:creationId xmlns:a16="http://schemas.microsoft.com/office/drawing/2014/main" id="{1E639BAA-BB13-4920-AE7D-E7F5AA9FD26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92" name="Boog 128">
                  <a:extLst>
                    <a:ext uri="{FF2B5EF4-FFF2-40B4-BE49-F238E27FC236}">
                      <a16:creationId xmlns:a16="http://schemas.microsoft.com/office/drawing/2014/main" id="{61F1A9CA-BAFA-476A-8F23-E32A462B6323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88" name="Tekstvak 124">
                <a:extLst>
                  <a:ext uri="{FF2B5EF4-FFF2-40B4-BE49-F238E27FC236}">
                    <a16:creationId xmlns:a16="http://schemas.microsoft.com/office/drawing/2014/main" id="{FD3748D0-E317-4233-B2EF-1F27D51A940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89" name="Tekstvak 125">
                <a:extLst>
                  <a:ext uri="{FF2B5EF4-FFF2-40B4-BE49-F238E27FC236}">
                    <a16:creationId xmlns:a16="http://schemas.microsoft.com/office/drawing/2014/main" id="{C11CAAD2-B66A-4855-81C3-17CD2C1CF5F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90" name="Vrije vorm: vorm 4">
                <a:extLst>
                  <a:ext uri="{FF2B5EF4-FFF2-40B4-BE49-F238E27FC236}">
                    <a16:creationId xmlns:a16="http://schemas.microsoft.com/office/drawing/2014/main" id="{805D8C45-C22F-40C9-B71D-04D46E34281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6" name="Groep 6">
              <a:extLst>
                <a:ext uri="{FF2B5EF4-FFF2-40B4-BE49-F238E27FC236}">
                  <a16:creationId xmlns:a16="http://schemas.microsoft.com/office/drawing/2014/main" id="{83A25778-2D9A-4796-B3F8-EC8B3CAB10D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74" name="Rechthoek 151">
                <a:extLst>
                  <a:ext uri="{FF2B5EF4-FFF2-40B4-BE49-F238E27FC236}">
                    <a16:creationId xmlns:a16="http://schemas.microsoft.com/office/drawing/2014/main" id="{B0710707-BC44-415B-B08B-6D56C71BF948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75" name="ICOON_info">
                <a:extLst>
                  <a:ext uri="{FF2B5EF4-FFF2-40B4-BE49-F238E27FC236}">
                    <a16:creationId xmlns:a16="http://schemas.microsoft.com/office/drawing/2014/main" id="{4919241F-A2EB-4679-BEC6-1E4C5A8F7C34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82" name="Ovaal 1">
                  <a:extLst>
                    <a:ext uri="{FF2B5EF4-FFF2-40B4-BE49-F238E27FC236}">
                      <a16:creationId xmlns:a16="http://schemas.microsoft.com/office/drawing/2014/main" id="{A5B14477-A14A-47FF-B51C-7EEC8229475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3" name="Graphic 163" descr="Informatie">
                  <a:extLst>
                    <a:ext uri="{FF2B5EF4-FFF2-40B4-BE49-F238E27FC236}">
                      <a16:creationId xmlns:a16="http://schemas.microsoft.com/office/drawing/2014/main" id="{26BB2895-98DC-461B-A072-16BFD75BA1B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6" name="Groep 249">
                <a:extLst>
                  <a:ext uri="{FF2B5EF4-FFF2-40B4-BE49-F238E27FC236}">
                    <a16:creationId xmlns:a16="http://schemas.microsoft.com/office/drawing/2014/main" id="{FBB86E4A-DF83-42DF-9B21-76F99B8C175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77" name="Inspireren">
                  <a:extLst>
                    <a:ext uri="{FF2B5EF4-FFF2-40B4-BE49-F238E27FC236}">
                      <a16:creationId xmlns:a16="http://schemas.microsoft.com/office/drawing/2014/main" id="{AF553843-6B19-48DF-9155-979BAF724B6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9" name="Freeform 12">
                    <a:extLst>
                      <a:ext uri="{FF2B5EF4-FFF2-40B4-BE49-F238E27FC236}">
                        <a16:creationId xmlns:a16="http://schemas.microsoft.com/office/drawing/2014/main" id="{C2FFE6E7-DC62-4E88-876A-72C83B605E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80" name="Freeform 13">
                    <a:extLst>
                      <a:ext uri="{FF2B5EF4-FFF2-40B4-BE49-F238E27FC236}">
                        <a16:creationId xmlns:a16="http://schemas.microsoft.com/office/drawing/2014/main" id="{26CA5962-E5EA-4D1D-AA79-54A96B270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81" name="Freeform 14">
                    <a:extLst>
                      <a:ext uri="{FF2B5EF4-FFF2-40B4-BE49-F238E27FC236}">
                        <a16:creationId xmlns:a16="http://schemas.microsoft.com/office/drawing/2014/main" id="{18F6D2A4-B158-468A-B85E-4F0B60F790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78" name="Tekstvak 251">
                  <a:extLst>
                    <a:ext uri="{FF2B5EF4-FFF2-40B4-BE49-F238E27FC236}">
                      <a16:creationId xmlns:a16="http://schemas.microsoft.com/office/drawing/2014/main" id="{7DDC40D6-582B-414B-8D2F-7FEB6CDF9D59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47" name="Groep 276">
              <a:extLst>
                <a:ext uri="{FF2B5EF4-FFF2-40B4-BE49-F238E27FC236}">
                  <a16:creationId xmlns:a16="http://schemas.microsoft.com/office/drawing/2014/main" id="{485BC146-76F2-4782-A4D5-5010ACEDCFB3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68" name="Groep 277">
                <a:extLst>
                  <a:ext uri="{FF2B5EF4-FFF2-40B4-BE49-F238E27FC236}">
                    <a16:creationId xmlns:a16="http://schemas.microsoft.com/office/drawing/2014/main" id="{049104EA-F6EA-4DE8-8BAA-C13D68CD4D94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70" name="Vrije vorm: vorm 279">
                  <a:extLst>
                    <a:ext uri="{FF2B5EF4-FFF2-40B4-BE49-F238E27FC236}">
                      <a16:creationId xmlns:a16="http://schemas.microsoft.com/office/drawing/2014/main" id="{8124AA32-5ADF-4DA2-A565-265865AA4B7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71" name="Groep 280">
                  <a:extLst>
                    <a:ext uri="{FF2B5EF4-FFF2-40B4-BE49-F238E27FC236}">
                      <a16:creationId xmlns:a16="http://schemas.microsoft.com/office/drawing/2014/main" id="{019C797B-6E61-4635-8C05-30AE2E3458A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2" name="Vrije vorm: vorm 281">
                    <a:extLst>
                      <a:ext uri="{FF2B5EF4-FFF2-40B4-BE49-F238E27FC236}">
                        <a16:creationId xmlns:a16="http://schemas.microsoft.com/office/drawing/2014/main" id="{A8068CA3-5790-48FB-9F57-40B62B152806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73" name="Vrije vorm: vorm 282">
                    <a:extLst>
                      <a:ext uri="{FF2B5EF4-FFF2-40B4-BE49-F238E27FC236}">
                        <a16:creationId xmlns:a16="http://schemas.microsoft.com/office/drawing/2014/main" id="{214D5655-580F-4ED8-8436-C73BB51A8D9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69" name="Tekstvak 278">
                <a:extLst>
                  <a:ext uri="{FF2B5EF4-FFF2-40B4-BE49-F238E27FC236}">
                    <a16:creationId xmlns:a16="http://schemas.microsoft.com/office/drawing/2014/main" id="{73654EC1-163C-452D-A9D0-965C8DFE2C3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8" name="Groep 283">
              <a:extLst>
                <a:ext uri="{FF2B5EF4-FFF2-40B4-BE49-F238E27FC236}">
                  <a16:creationId xmlns:a16="http://schemas.microsoft.com/office/drawing/2014/main" id="{B727074D-14A2-4F6A-ABC4-9C95C9FB2D1E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52" name="Groep 284">
                <a:extLst>
                  <a:ext uri="{FF2B5EF4-FFF2-40B4-BE49-F238E27FC236}">
                    <a16:creationId xmlns:a16="http://schemas.microsoft.com/office/drawing/2014/main" id="{2120B451-DAB8-4C3E-AA20-B5CD5C4BEDD7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5" name="Groep 287">
                  <a:extLst>
                    <a:ext uri="{FF2B5EF4-FFF2-40B4-BE49-F238E27FC236}">
                      <a16:creationId xmlns:a16="http://schemas.microsoft.com/office/drawing/2014/main" id="{3105F977-51E4-4E49-9274-4F469280F18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62" name="Groep 294">
                    <a:extLst>
                      <a:ext uri="{FF2B5EF4-FFF2-40B4-BE49-F238E27FC236}">
                        <a16:creationId xmlns:a16="http://schemas.microsoft.com/office/drawing/2014/main" id="{210909C4-D98F-4FF2-8472-A6070C135C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65" name="Rechthoek 297">
                      <a:extLst>
                        <a:ext uri="{FF2B5EF4-FFF2-40B4-BE49-F238E27FC236}">
                          <a16:creationId xmlns:a16="http://schemas.microsoft.com/office/drawing/2014/main" id="{5E9E91A9-33E4-4CAD-A730-2B6D1F18420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6" name="Rechthoek 298">
                      <a:extLst>
                        <a:ext uri="{FF2B5EF4-FFF2-40B4-BE49-F238E27FC236}">
                          <a16:creationId xmlns:a16="http://schemas.microsoft.com/office/drawing/2014/main" id="{B6F393C2-AFBC-4F85-9C42-7EDE70E339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7" name="Ovaal 299">
                      <a:extLst>
                        <a:ext uri="{FF2B5EF4-FFF2-40B4-BE49-F238E27FC236}">
                          <a16:creationId xmlns:a16="http://schemas.microsoft.com/office/drawing/2014/main" id="{AF0C22A4-9367-4A33-849D-2097CF93A1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63" name="Afbeelding 295">
                    <a:extLst>
                      <a:ext uri="{FF2B5EF4-FFF2-40B4-BE49-F238E27FC236}">
                        <a16:creationId xmlns:a16="http://schemas.microsoft.com/office/drawing/2014/main" id="{6F56F5CC-3D9B-4E52-9DD6-34510F0A358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4" name="Afbeelding 296">
                    <a:extLst>
                      <a:ext uri="{FF2B5EF4-FFF2-40B4-BE49-F238E27FC236}">
                        <a16:creationId xmlns:a16="http://schemas.microsoft.com/office/drawing/2014/main" id="{3DF57BB0-508B-4C3D-A132-B15F80D2F2E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6" name="Groep 288">
                  <a:extLst>
                    <a:ext uri="{FF2B5EF4-FFF2-40B4-BE49-F238E27FC236}">
                      <a16:creationId xmlns:a16="http://schemas.microsoft.com/office/drawing/2014/main" id="{61AC433A-FB61-4AFB-BF7F-12AA5AA3314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0" name="Rechthoek 292">
                    <a:extLst>
                      <a:ext uri="{FF2B5EF4-FFF2-40B4-BE49-F238E27FC236}">
                        <a16:creationId xmlns:a16="http://schemas.microsoft.com/office/drawing/2014/main" id="{7A4D93E8-03B8-4D68-A7F9-BC334A96B8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1" name="Rechthoek 293">
                    <a:extLst>
                      <a:ext uri="{FF2B5EF4-FFF2-40B4-BE49-F238E27FC236}">
                        <a16:creationId xmlns:a16="http://schemas.microsoft.com/office/drawing/2014/main" id="{9789F3F2-B2C9-4A5D-8C1B-5EF2EBAA75B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57" name="Groep 289">
                  <a:extLst>
                    <a:ext uri="{FF2B5EF4-FFF2-40B4-BE49-F238E27FC236}">
                      <a16:creationId xmlns:a16="http://schemas.microsoft.com/office/drawing/2014/main" id="{B8ADF5D2-BEE8-47B1-8EAD-BFF3789A2A3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8" name="Rechthoek 290">
                    <a:extLst>
                      <a:ext uri="{FF2B5EF4-FFF2-40B4-BE49-F238E27FC236}">
                        <a16:creationId xmlns:a16="http://schemas.microsoft.com/office/drawing/2014/main" id="{87B42A9C-F1DD-4043-AD68-FABD9F1541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9" name="Rechthoek 291">
                    <a:extLst>
                      <a:ext uri="{FF2B5EF4-FFF2-40B4-BE49-F238E27FC236}">
                        <a16:creationId xmlns:a16="http://schemas.microsoft.com/office/drawing/2014/main" id="{E5BF7150-EDDE-42DB-B2B2-15E02C8755D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3" name="Rechthoek 285">
                <a:extLst>
                  <a:ext uri="{FF2B5EF4-FFF2-40B4-BE49-F238E27FC236}">
                    <a16:creationId xmlns:a16="http://schemas.microsoft.com/office/drawing/2014/main" id="{FF994D0A-31CB-450C-9824-2FF6247F884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54" name="Gelijkbenige driehoek 286">
                <a:extLst>
                  <a:ext uri="{FF2B5EF4-FFF2-40B4-BE49-F238E27FC236}">
                    <a16:creationId xmlns:a16="http://schemas.microsoft.com/office/drawing/2014/main" id="{97F46D42-CF8A-489A-A8DC-35F762F9303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9" name="Ovaal 300">
              <a:extLst>
                <a:ext uri="{FF2B5EF4-FFF2-40B4-BE49-F238E27FC236}">
                  <a16:creationId xmlns:a16="http://schemas.microsoft.com/office/drawing/2014/main" id="{32E2DB54-B4D1-451A-B1A9-EEAE25B43DB6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0" name="Rechthoek 301">
              <a:extLst>
                <a:ext uri="{FF2B5EF4-FFF2-40B4-BE49-F238E27FC236}">
                  <a16:creationId xmlns:a16="http://schemas.microsoft.com/office/drawing/2014/main" id="{910B97E8-0784-4515-A964-FC357FC9739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51" name="Rechthoek 302">
              <a:extLst>
                <a:ext uri="{FF2B5EF4-FFF2-40B4-BE49-F238E27FC236}">
                  <a16:creationId xmlns:a16="http://schemas.microsoft.com/office/drawing/2014/main" id="{7583F2E7-3AF6-4B47-AEC8-33C87D1E0A1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7F866465-F5AD-43F2-88A8-F2B672182535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64" name="Rechthoek 201">
              <a:extLst>
                <a:ext uri="{FF2B5EF4-FFF2-40B4-BE49-F238E27FC236}">
                  <a16:creationId xmlns:a16="http://schemas.microsoft.com/office/drawing/2014/main" id="{8A9ABBBE-ED37-4F47-AD30-294952F408F6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5" name="Ovaal 268">
              <a:extLst>
                <a:ext uri="{FF2B5EF4-FFF2-40B4-BE49-F238E27FC236}">
                  <a16:creationId xmlns:a16="http://schemas.microsoft.com/office/drawing/2014/main" id="{D6ED8C39-848A-4D97-A76F-01B7C031091B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7" name="Ovaal 270">
              <a:extLst>
                <a:ext uri="{FF2B5EF4-FFF2-40B4-BE49-F238E27FC236}">
                  <a16:creationId xmlns:a16="http://schemas.microsoft.com/office/drawing/2014/main" id="{83BAA6D2-3507-4CF8-A5A5-80F23D69BA8D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8" name="Rechthoek 272">
              <a:extLst>
                <a:ext uri="{FF2B5EF4-FFF2-40B4-BE49-F238E27FC236}">
                  <a16:creationId xmlns:a16="http://schemas.microsoft.com/office/drawing/2014/main" id="{D842B6D7-EB1F-43FD-A3B0-24DDB521AE2D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0" name="Ovaal 274">
              <a:extLst>
                <a:ext uri="{FF2B5EF4-FFF2-40B4-BE49-F238E27FC236}">
                  <a16:creationId xmlns:a16="http://schemas.microsoft.com/office/drawing/2014/main" id="{BC9A4AD4-1AE5-4789-A5CD-07DE97E28FA6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1" name="Ovaal 275">
              <a:extLst>
                <a:ext uri="{FF2B5EF4-FFF2-40B4-BE49-F238E27FC236}">
                  <a16:creationId xmlns:a16="http://schemas.microsoft.com/office/drawing/2014/main" id="{25061BC1-E1B5-4A27-A760-E51D91221524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2" name="Rechthoek 276">
              <a:extLst>
                <a:ext uri="{FF2B5EF4-FFF2-40B4-BE49-F238E27FC236}">
                  <a16:creationId xmlns:a16="http://schemas.microsoft.com/office/drawing/2014/main" id="{CDAB4414-2405-45F7-A689-8375529FC194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80" name="Ovaal 277">
              <a:extLst>
                <a:ext uri="{FF2B5EF4-FFF2-40B4-BE49-F238E27FC236}">
                  <a16:creationId xmlns:a16="http://schemas.microsoft.com/office/drawing/2014/main" id="{80136039-D022-424B-A321-B760890EFBC6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6" name="Rechthoek 278">
              <a:extLst>
                <a:ext uri="{FF2B5EF4-FFF2-40B4-BE49-F238E27FC236}">
                  <a16:creationId xmlns:a16="http://schemas.microsoft.com/office/drawing/2014/main" id="{0CEF0639-B958-44DE-A714-65BC27156C17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87" name="Ovaal 279">
              <a:extLst>
                <a:ext uri="{FF2B5EF4-FFF2-40B4-BE49-F238E27FC236}">
                  <a16:creationId xmlns:a16="http://schemas.microsoft.com/office/drawing/2014/main" id="{0E10919A-CF28-428B-B08B-A02C41A6308F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8" name="Rechthoek 280">
              <a:extLst>
                <a:ext uri="{FF2B5EF4-FFF2-40B4-BE49-F238E27FC236}">
                  <a16:creationId xmlns:a16="http://schemas.microsoft.com/office/drawing/2014/main" id="{A911B4D9-36E6-4171-9592-F654EE9B310E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90" name="Ovaal 281">
              <a:extLst>
                <a:ext uri="{FF2B5EF4-FFF2-40B4-BE49-F238E27FC236}">
                  <a16:creationId xmlns:a16="http://schemas.microsoft.com/office/drawing/2014/main" id="{2F4DDE71-3EAE-4149-914E-A0D37D9E153B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1" name="Rechthoek 282">
              <a:extLst>
                <a:ext uri="{FF2B5EF4-FFF2-40B4-BE49-F238E27FC236}">
                  <a16:creationId xmlns:a16="http://schemas.microsoft.com/office/drawing/2014/main" id="{A8802DCC-5029-44CC-83A7-81A19091E545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32" name="Ovaal 283">
              <a:extLst>
                <a:ext uri="{FF2B5EF4-FFF2-40B4-BE49-F238E27FC236}">
                  <a16:creationId xmlns:a16="http://schemas.microsoft.com/office/drawing/2014/main" id="{06A9D3F3-999C-4C08-B888-F0CCE4794991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35" name="Ovaal 285">
              <a:extLst>
                <a:ext uri="{FF2B5EF4-FFF2-40B4-BE49-F238E27FC236}">
                  <a16:creationId xmlns:a16="http://schemas.microsoft.com/office/drawing/2014/main" id="{8E1C85A2-0DA0-4D30-9199-37E5B17E4780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36" name="VOORBEELD">
              <a:extLst>
                <a:ext uri="{FF2B5EF4-FFF2-40B4-BE49-F238E27FC236}">
                  <a16:creationId xmlns:a16="http://schemas.microsoft.com/office/drawing/2014/main" id="{E02A0660-6D36-4CC2-8268-B2FE7DFB9A89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49" name="Rechthoek 291">
                <a:extLst>
                  <a:ext uri="{FF2B5EF4-FFF2-40B4-BE49-F238E27FC236}">
                    <a16:creationId xmlns:a16="http://schemas.microsoft.com/office/drawing/2014/main" id="{90140C6C-84F9-4A7A-BB5A-16500020216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50" name="Rechthoek 292">
                <a:extLst>
                  <a:ext uri="{FF2B5EF4-FFF2-40B4-BE49-F238E27FC236}">
                    <a16:creationId xmlns:a16="http://schemas.microsoft.com/office/drawing/2014/main" id="{AC379D32-0E22-417C-AFB7-977685CD23E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1" name="Groep 293">
                <a:extLst>
                  <a:ext uri="{FF2B5EF4-FFF2-40B4-BE49-F238E27FC236}">
                    <a16:creationId xmlns:a16="http://schemas.microsoft.com/office/drawing/2014/main" id="{5F408922-F9DA-4EB8-9FE8-D86484AF484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82" name="Groep 331">
                  <a:extLst>
                    <a:ext uri="{FF2B5EF4-FFF2-40B4-BE49-F238E27FC236}">
                      <a16:creationId xmlns:a16="http://schemas.microsoft.com/office/drawing/2014/main" id="{1594EBAD-CF0A-4501-BECD-9B5CBB6DF2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84" name="Rechte verbindingslijn 333">
                    <a:extLst>
                      <a:ext uri="{FF2B5EF4-FFF2-40B4-BE49-F238E27FC236}">
                        <a16:creationId xmlns:a16="http://schemas.microsoft.com/office/drawing/2014/main" id="{9A6E95AB-3FE3-43AC-B8FA-07464CFD48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334">
                    <a:extLst>
                      <a:ext uri="{FF2B5EF4-FFF2-40B4-BE49-F238E27FC236}">
                        <a16:creationId xmlns:a16="http://schemas.microsoft.com/office/drawing/2014/main" id="{F8A914E2-011F-4D16-9303-584C2D946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335">
                    <a:extLst>
                      <a:ext uri="{FF2B5EF4-FFF2-40B4-BE49-F238E27FC236}">
                        <a16:creationId xmlns:a16="http://schemas.microsoft.com/office/drawing/2014/main" id="{ED94C357-FC1E-4D62-86C6-8266D0D3CA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336">
                    <a:extLst>
                      <a:ext uri="{FF2B5EF4-FFF2-40B4-BE49-F238E27FC236}">
                        <a16:creationId xmlns:a16="http://schemas.microsoft.com/office/drawing/2014/main" id="{FAB063C1-A982-4517-9434-7870CBDB2D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337">
                    <a:extLst>
                      <a:ext uri="{FF2B5EF4-FFF2-40B4-BE49-F238E27FC236}">
                        <a16:creationId xmlns:a16="http://schemas.microsoft.com/office/drawing/2014/main" id="{5AA1FEDB-53D9-4A7A-ACE9-EF7FDB3619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3" name="Pijl: rechts 332">
                  <a:extLst>
                    <a:ext uri="{FF2B5EF4-FFF2-40B4-BE49-F238E27FC236}">
                      <a16:creationId xmlns:a16="http://schemas.microsoft.com/office/drawing/2014/main" id="{7A73B4D0-C9C6-46F3-83E6-FCF303BDC59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2" name="Groep 301">
                <a:extLst>
                  <a:ext uri="{FF2B5EF4-FFF2-40B4-BE49-F238E27FC236}">
                    <a16:creationId xmlns:a16="http://schemas.microsoft.com/office/drawing/2014/main" id="{35A886AB-B8DC-4811-8BA0-3FF0D877069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5" name="Groep 324">
                  <a:extLst>
                    <a:ext uri="{FF2B5EF4-FFF2-40B4-BE49-F238E27FC236}">
                      <a16:creationId xmlns:a16="http://schemas.microsoft.com/office/drawing/2014/main" id="{6A81C87D-89D8-4339-B4CC-06BED243A06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7" name="Rechte verbindingslijn 326">
                    <a:extLst>
                      <a:ext uri="{FF2B5EF4-FFF2-40B4-BE49-F238E27FC236}">
                        <a16:creationId xmlns:a16="http://schemas.microsoft.com/office/drawing/2014/main" id="{14E56FB1-7402-4925-8FD2-214FA4879D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327">
                    <a:extLst>
                      <a:ext uri="{FF2B5EF4-FFF2-40B4-BE49-F238E27FC236}">
                        <a16:creationId xmlns:a16="http://schemas.microsoft.com/office/drawing/2014/main" id="{89CDFFD0-E06F-4B2E-AE38-558884094E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328">
                    <a:extLst>
                      <a:ext uri="{FF2B5EF4-FFF2-40B4-BE49-F238E27FC236}">
                        <a16:creationId xmlns:a16="http://schemas.microsoft.com/office/drawing/2014/main" id="{F27EFD06-1221-4B33-86E6-6B39AB298F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329">
                    <a:extLst>
                      <a:ext uri="{FF2B5EF4-FFF2-40B4-BE49-F238E27FC236}">
                        <a16:creationId xmlns:a16="http://schemas.microsoft.com/office/drawing/2014/main" id="{73C7D5E1-CC9F-474E-A839-6893E85D43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330">
                    <a:extLst>
                      <a:ext uri="{FF2B5EF4-FFF2-40B4-BE49-F238E27FC236}">
                        <a16:creationId xmlns:a16="http://schemas.microsoft.com/office/drawing/2014/main" id="{60AD41BD-0244-4D20-AD5D-563B6AA367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6" name="Pijl: rechts 325">
                  <a:extLst>
                    <a:ext uri="{FF2B5EF4-FFF2-40B4-BE49-F238E27FC236}">
                      <a16:creationId xmlns:a16="http://schemas.microsoft.com/office/drawing/2014/main" id="{BAD5CA9A-9E69-4487-86E0-C3A90CB2ED2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53" name="Rechte verbindingslijn 302">
                <a:extLst>
                  <a:ext uri="{FF2B5EF4-FFF2-40B4-BE49-F238E27FC236}">
                    <a16:creationId xmlns:a16="http://schemas.microsoft.com/office/drawing/2014/main" id="{970E3827-2ACF-48EA-942B-13263BF6B2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4" name="Rechte verbindingslijn 303">
                <a:extLst>
                  <a:ext uri="{FF2B5EF4-FFF2-40B4-BE49-F238E27FC236}">
                    <a16:creationId xmlns:a16="http://schemas.microsoft.com/office/drawing/2014/main" id="{189CD539-D59C-4891-A5AC-31658D1246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55" name="Rechthoek 304">
                <a:extLst>
                  <a:ext uri="{FF2B5EF4-FFF2-40B4-BE49-F238E27FC236}">
                    <a16:creationId xmlns:a16="http://schemas.microsoft.com/office/drawing/2014/main" id="{281AA47D-0D71-453A-8C64-49C5C6E6ED2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56" name="Rechthoek 305">
                <a:extLst>
                  <a:ext uri="{FF2B5EF4-FFF2-40B4-BE49-F238E27FC236}">
                    <a16:creationId xmlns:a16="http://schemas.microsoft.com/office/drawing/2014/main" id="{D57662A0-0C8D-4007-B72A-AF35DE55419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57" name="Groep 306">
                <a:extLst>
                  <a:ext uri="{FF2B5EF4-FFF2-40B4-BE49-F238E27FC236}">
                    <a16:creationId xmlns:a16="http://schemas.microsoft.com/office/drawing/2014/main" id="{844F0BE7-EC11-4BD6-AB67-EC7B49531B3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67" name="Rechthoek 316">
                  <a:extLst>
                    <a:ext uri="{FF2B5EF4-FFF2-40B4-BE49-F238E27FC236}">
                      <a16:creationId xmlns:a16="http://schemas.microsoft.com/office/drawing/2014/main" id="{35725A8D-6666-42C7-A91B-60CDFF769B3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8" name="Groep 317">
                  <a:extLst>
                    <a:ext uri="{FF2B5EF4-FFF2-40B4-BE49-F238E27FC236}">
                      <a16:creationId xmlns:a16="http://schemas.microsoft.com/office/drawing/2014/main" id="{BE4ABF44-ADB4-40A2-B942-6A0F48A275E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0" name="Rechte verbindingslijn 319">
                    <a:extLst>
                      <a:ext uri="{FF2B5EF4-FFF2-40B4-BE49-F238E27FC236}">
                        <a16:creationId xmlns:a16="http://schemas.microsoft.com/office/drawing/2014/main" id="{461713CD-4319-4473-88FC-D13D4C24F5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320">
                    <a:extLst>
                      <a:ext uri="{FF2B5EF4-FFF2-40B4-BE49-F238E27FC236}">
                        <a16:creationId xmlns:a16="http://schemas.microsoft.com/office/drawing/2014/main" id="{582CCEF9-A46E-47C4-84A4-B95B5B2D3B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321">
                    <a:extLst>
                      <a:ext uri="{FF2B5EF4-FFF2-40B4-BE49-F238E27FC236}">
                        <a16:creationId xmlns:a16="http://schemas.microsoft.com/office/drawing/2014/main" id="{6648AA61-E239-40EE-AA89-AD5F22A1BC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322">
                    <a:extLst>
                      <a:ext uri="{FF2B5EF4-FFF2-40B4-BE49-F238E27FC236}">
                        <a16:creationId xmlns:a16="http://schemas.microsoft.com/office/drawing/2014/main" id="{E4DF5823-3238-4013-9449-6CA565CEAA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323">
                    <a:extLst>
                      <a:ext uri="{FF2B5EF4-FFF2-40B4-BE49-F238E27FC236}">
                        <a16:creationId xmlns:a16="http://schemas.microsoft.com/office/drawing/2014/main" id="{B71CA56E-EBF8-4CA8-821C-402E915CD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9" name="Pijl: rechts 318">
                  <a:extLst>
                    <a:ext uri="{FF2B5EF4-FFF2-40B4-BE49-F238E27FC236}">
                      <a16:creationId xmlns:a16="http://schemas.microsoft.com/office/drawing/2014/main" id="{411873E8-8A40-4080-8CD8-BC707A69415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8" name="Groep 307">
                <a:extLst>
                  <a:ext uri="{FF2B5EF4-FFF2-40B4-BE49-F238E27FC236}">
                    <a16:creationId xmlns:a16="http://schemas.microsoft.com/office/drawing/2014/main" id="{CBB01D64-E23D-4219-B26D-86652ED75DC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59" name="Rechthoek 308">
                  <a:extLst>
                    <a:ext uri="{FF2B5EF4-FFF2-40B4-BE49-F238E27FC236}">
                      <a16:creationId xmlns:a16="http://schemas.microsoft.com/office/drawing/2014/main" id="{14F248FE-18FB-43FB-AFB1-160C25E20D8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0" name="Groep 309">
                  <a:extLst>
                    <a:ext uri="{FF2B5EF4-FFF2-40B4-BE49-F238E27FC236}">
                      <a16:creationId xmlns:a16="http://schemas.microsoft.com/office/drawing/2014/main" id="{25AC20B2-9DFF-434A-8E83-63FCDA82E97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Rechte verbindingslijn 311">
                    <a:extLst>
                      <a:ext uri="{FF2B5EF4-FFF2-40B4-BE49-F238E27FC236}">
                        <a16:creationId xmlns:a16="http://schemas.microsoft.com/office/drawing/2014/main" id="{BC805387-B1DA-40C9-81CE-A918DFE90A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312">
                    <a:extLst>
                      <a:ext uri="{FF2B5EF4-FFF2-40B4-BE49-F238E27FC236}">
                        <a16:creationId xmlns:a16="http://schemas.microsoft.com/office/drawing/2014/main" id="{B9372909-A1C2-4C1C-8562-2D876A797E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313">
                    <a:extLst>
                      <a:ext uri="{FF2B5EF4-FFF2-40B4-BE49-F238E27FC236}">
                        <a16:creationId xmlns:a16="http://schemas.microsoft.com/office/drawing/2014/main" id="{307765B5-9D82-4FF9-8C85-8FEE0303C7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314">
                    <a:extLst>
                      <a:ext uri="{FF2B5EF4-FFF2-40B4-BE49-F238E27FC236}">
                        <a16:creationId xmlns:a16="http://schemas.microsoft.com/office/drawing/2014/main" id="{12539EF0-12D9-4CD2-B2DA-70EB790DBF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315">
                    <a:extLst>
                      <a:ext uri="{FF2B5EF4-FFF2-40B4-BE49-F238E27FC236}">
                        <a16:creationId xmlns:a16="http://schemas.microsoft.com/office/drawing/2014/main" id="{27E858DC-ED5B-4ACF-A28A-DD699FB205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1" name="Pijl: rechts 310">
                  <a:extLst>
                    <a:ext uri="{FF2B5EF4-FFF2-40B4-BE49-F238E27FC236}">
                      <a16:creationId xmlns:a16="http://schemas.microsoft.com/office/drawing/2014/main" id="{0658AD43-178E-4724-93EB-BE8BC5FF7EA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7" name="Rechthoek 289">
              <a:extLst>
                <a:ext uri="{FF2B5EF4-FFF2-40B4-BE49-F238E27FC236}">
                  <a16:creationId xmlns:a16="http://schemas.microsoft.com/office/drawing/2014/main" id="{57B96A79-91B0-4127-9BE9-255EE0CFCB1E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38" name="Rechthoek 290">
              <a:extLst>
                <a:ext uri="{FF2B5EF4-FFF2-40B4-BE49-F238E27FC236}">
                  <a16:creationId xmlns:a16="http://schemas.microsoft.com/office/drawing/2014/main" id="{76DF492A-0279-4A71-B81A-5AAD530BB89E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39" name="Rechthoek 277">
              <a:extLst>
                <a:ext uri="{FF2B5EF4-FFF2-40B4-BE49-F238E27FC236}">
                  <a16:creationId xmlns:a16="http://schemas.microsoft.com/office/drawing/2014/main" id="{184F79B5-FF9C-4B87-883D-EEA7DCFD6B97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40" name="ICOON_info">
              <a:extLst>
                <a:ext uri="{FF2B5EF4-FFF2-40B4-BE49-F238E27FC236}">
                  <a16:creationId xmlns:a16="http://schemas.microsoft.com/office/drawing/2014/main" id="{BDC584A0-5C32-4B7E-80A1-4F9230465019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Ovaal 378">
                <a:extLst>
                  <a:ext uri="{FF2B5EF4-FFF2-40B4-BE49-F238E27FC236}">
                    <a16:creationId xmlns:a16="http://schemas.microsoft.com/office/drawing/2014/main" id="{E4A964DB-E3C6-46F8-AEEB-D31C666F408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Graphic 163" descr="Informatie">
                <a:extLst>
                  <a:ext uri="{FF2B5EF4-FFF2-40B4-BE49-F238E27FC236}">
                    <a16:creationId xmlns:a16="http://schemas.microsoft.com/office/drawing/2014/main" id="{9BC9B085-18F1-43FA-87A3-C5A33F51D0F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1" name="Groep 280">
              <a:extLst>
                <a:ext uri="{FF2B5EF4-FFF2-40B4-BE49-F238E27FC236}">
                  <a16:creationId xmlns:a16="http://schemas.microsoft.com/office/drawing/2014/main" id="{09CAD199-4874-42DB-BD93-A66093EB63FA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42" name="Inspireren">
                <a:extLst>
                  <a:ext uri="{FF2B5EF4-FFF2-40B4-BE49-F238E27FC236}">
                    <a16:creationId xmlns:a16="http://schemas.microsoft.com/office/drawing/2014/main" id="{431B96B7-C6A6-4077-99DF-9F8E3D7EEB0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4" name="Freeform 12">
                  <a:extLst>
                    <a:ext uri="{FF2B5EF4-FFF2-40B4-BE49-F238E27FC236}">
                      <a16:creationId xmlns:a16="http://schemas.microsoft.com/office/drawing/2014/main" id="{7AAAC130-E583-4304-828A-A04EFCFB3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45" name="Freeform 13">
                  <a:extLst>
                    <a:ext uri="{FF2B5EF4-FFF2-40B4-BE49-F238E27FC236}">
                      <a16:creationId xmlns:a16="http://schemas.microsoft.com/office/drawing/2014/main" id="{EE98BA5A-B0A9-4390-8439-4E6B2F8B6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46" name="Freeform 14">
                  <a:extLst>
                    <a:ext uri="{FF2B5EF4-FFF2-40B4-BE49-F238E27FC236}">
                      <a16:creationId xmlns:a16="http://schemas.microsoft.com/office/drawing/2014/main" id="{FDB674CF-25AE-450A-9A1A-4A7033D297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43" name="Tekstvak 282">
                <a:extLst>
                  <a:ext uri="{FF2B5EF4-FFF2-40B4-BE49-F238E27FC236}">
                    <a16:creationId xmlns:a16="http://schemas.microsoft.com/office/drawing/2014/main" id="{AB141E43-C624-4CEC-9B37-5AF159248C7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2D72C120-B4A6-4EEF-B461-A6BC6ED90A45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4AA880E8-6AC0-4936-8198-0A9D4DA6D3DC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9CF0679B-03A8-402F-BEA8-64091401E12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0BEBB1F0-176F-49BE-84C9-062361135A8C}"/>
              </a:ext>
            </a:extLst>
          </p:cNvPr>
          <p:cNvSpPr>
            <a:spLocks noGrp="1"/>
          </p:cNvSpPr>
          <p:nvPr>
            <p:ph type="dt" sz="half" idx="54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C76203DF-BB5E-4A24-B9D3-DCCFD96E8A6E}" type="datetime1">
              <a:rPr lang="nl-NL" smtClean="0"/>
              <a:t>2-9-2025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33E19BB3-EAF1-427B-A336-0FD9EED5D2FE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61" name="Rechthoek 269">
            <a:extLst>
              <a:ext uri="{FF2B5EF4-FFF2-40B4-BE49-F238E27FC236}">
                <a16:creationId xmlns:a16="http://schemas.microsoft.com/office/drawing/2014/main" id="{60222353-3D79-4384-8013-044AA90CC18E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2" name="Rechthoek 273">
            <a:extLst>
              <a:ext uri="{FF2B5EF4-FFF2-40B4-BE49-F238E27FC236}">
                <a16:creationId xmlns:a16="http://schemas.microsoft.com/office/drawing/2014/main" id="{693CB411-C84F-4D9B-8F5A-2D3C5875152E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78" name="Rechthoek 284">
            <a:extLst>
              <a:ext uri="{FF2B5EF4-FFF2-40B4-BE49-F238E27FC236}">
                <a16:creationId xmlns:a16="http://schemas.microsoft.com/office/drawing/2014/main" id="{07639E76-280B-44A0-A656-37B1F8CAB1BB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animBg="1"/>
      <p:bldP spid="1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2x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30690" y="1199912"/>
            <a:ext cx="1641104" cy="34013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930690" y="1199911"/>
            <a:ext cx="160283" cy="3401345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6044" y="1199911"/>
            <a:ext cx="2454236" cy="3401345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(2x) #2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1037" y="1761121"/>
            <a:ext cx="2052638" cy="2725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1037" y="1389183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9" name="Tijdelijke aanduiding voor afbeelding 8">
            <a:extLst>
              <a:ext uri="{FF2B5EF4-FFF2-40B4-BE49-F238E27FC236}">
                <a16:creationId xmlns:a16="http://schemas.microsoft.com/office/drawing/2014/main" id="{99FC0554-CA34-4CE3-BE2D-A79883AD15F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127267" y="1199912"/>
            <a:ext cx="1641104" cy="34013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10" name="Tijdelijke aanduiding voor verticale tekst 2">
            <a:extLst>
              <a:ext uri="{FF2B5EF4-FFF2-40B4-BE49-F238E27FC236}">
                <a16:creationId xmlns:a16="http://schemas.microsoft.com/office/drawing/2014/main" id="{6E022FC1-A718-44D5-9A98-83F1013C6D4B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>
            <a:off x="7127267" y="1199911"/>
            <a:ext cx="160283" cy="340200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1" name="Tijdelijke aanduiding voor verticale tekst 2">
            <a:extLst>
              <a:ext uri="{FF2B5EF4-FFF2-40B4-BE49-F238E27FC236}">
                <a16:creationId xmlns:a16="http://schemas.microsoft.com/office/drawing/2014/main" id="{4425070F-B199-4FD9-A333-ACD702F15820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>
            <a:off x="4676215" y="1199911"/>
            <a:ext cx="2454236" cy="340200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93B25A94-4F13-4DE4-AF85-ABC95E9F679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881208" y="1762158"/>
            <a:ext cx="2052638" cy="2725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8863018D-5ED2-4094-8622-6338749729E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881208" y="1390219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grpSp>
        <p:nvGrpSpPr>
          <p:cNvPr id="326" name="INSTRUCTIE">
            <a:extLst>
              <a:ext uri="{FF2B5EF4-FFF2-40B4-BE49-F238E27FC236}">
                <a16:creationId xmlns:a16="http://schemas.microsoft.com/office/drawing/2014/main" id="{24123C8C-9C2C-4AA8-9023-07AD682282DD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27" name="Rechthoek 329">
              <a:extLst>
                <a:ext uri="{FF2B5EF4-FFF2-40B4-BE49-F238E27FC236}">
                  <a16:creationId xmlns:a16="http://schemas.microsoft.com/office/drawing/2014/main" id="{1C97ACE7-3F0A-4150-8A16-67BE1ECF28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28" name="Ovaal 317">
              <a:extLst>
                <a:ext uri="{FF2B5EF4-FFF2-40B4-BE49-F238E27FC236}">
                  <a16:creationId xmlns:a16="http://schemas.microsoft.com/office/drawing/2014/main" id="{C12FFC6C-83D1-4EA0-8CE0-B7F14D69856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9" name="Rechthoek 328">
              <a:extLst>
                <a:ext uri="{FF2B5EF4-FFF2-40B4-BE49-F238E27FC236}">
                  <a16:creationId xmlns:a16="http://schemas.microsoft.com/office/drawing/2014/main" id="{0F6C0556-8527-4429-90E4-485AE6A7640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0" name="Ovaal 205">
              <a:extLst>
                <a:ext uri="{FF2B5EF4-FFF2-40B4-BE49-F238E27FC236}">
                  <a16:creationId xmlns:a16="http://schemas.microsoft.com/office/drawing/2014/main" id="{C71A06A6-34B7-4DAF-99F0-D1B8A70077F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31" name="Rechthoek 206">
              <a:extLst>
                <a:ext uri="{FF2B5EF4-FFF2-40B4-BE49-F238E27FC236}">
                  <a16:creationId xmlns:a16="http://schemas.microsoft.com/office/drawing/2014/main" id="{E280B096-0520-45ED-B261-73B9695BDAC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2" name="Ovaal 99">
              <a:extLst>
                <a:ext uri="{FF2B5EF4-FFF2-40B4-BE49-F238E27FC236}">
                  <a16:creationId xmlns:a16="http://schemas.microsoft.com/office/drawing/2014/main" id="{3FF20B6D-376A-474E-8D50-7813F5CE782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33" name="Rechthoek 100">
              <a:extLst>
                <a:ext uri="{FF2B5EF4-FFF2-40B4-BE49-F238E27FC236}">
                  <a16:creationId xmlns:a16="http://schemas.microsoft.com/office/drawing/2014/main" id="{FF3F4AF4-2D14-4B6B-998D-063263835B8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34" name="Rechthoek 118">
              <a:extLst>
                <a:ext uri="{FF2B5EF4-FFF2-40B4-BE49-F238E27FC236}">
                  <a16:creationId xmlns:a16="http://schemas.microsoft.com/office/drawing/2014/main" id="{9F4FE933-0EBF-4781-932A-F61294DDF0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5" name="Groep 11">
              <a:extLst>
                <a:ext uri="{FF2B5EF4-FFF2-40B4-BE49-F238E27FC236}">
                  <a16:creationId xmlns:a16="http://schemas.microsoft.com/office/drawing/2014/main" id="{A5D8A48A-2DE3-4868-96CC-67289C0A463C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74" name="Rechthoek 120">
                <a:extLst>
                  <a:ext uri="{FF2B5EF4-FFF2-40B4-BE49-F238E27FC236}">
                    <a16:creationId xmlns:a16="http://schemas.microsoft.com/office/drawing/2014/main" id="{2BA0BD4A-5AD3-4426-BB70-B652C31D8FD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Rechthoek 121">
                <a:extLst>
                  <a:ext uri="{FF2B5EF4-FFF2-40B4-BE49-F238E27FC236}">
                    <a16:creationId xmlns:a16="http://schemas.microsoft.com/office/drawing/2014/main" id="{F563B6B9-C6A7-417A-9DBD-706E61BF522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76" name="Groep 122">
                <a:extLst>
                  <a:ext uri="{FF2B5EF4-FFF2-40B4-BE49-F238E27FC236}">
                    <a16:creationId xmlns:a16="http://schemas.microsoft.com/office/drawing/2014/main" id="{282DC80C-0D4B-4AE6-89B6-952CB72810A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89" name="Rechthoek: afgeronde hoeken 135">
                  <a:extLst>
                    <a:ext uri="{FF2B5EF4-FFF2-40B4-BE49-F238E27FC236}">
                      <a16:creationId xmlns:a16="http://schemas.microsoft.com/office/drawing/2014/main" id="{E1056CA3-D03F-4C5B-98E0-7FCB2FC77D3E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0" name="Rechthoek 136">
                  <a:extLst>
                    <a:ext uri="{FF2B5EF4-FFF2-40B4-BE49-F238E27FC236}">
                      <a16:creationId xmlns:a16="http://schemas.microsoft.com/office/drawing/2014/main" id="{4099C78D-447B-40FE-8C02-2F1D3A29931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1" name="Rechthoek 137">
                  <a:extLst>
                    <a:ext uri="{FF2B5EF4-FFF2-40B4-BE49-F238E27FC236}">
                      <a16:creationId xmlns:a16="http://schemas.microsoft.com/office/drawing/2014/main" id="{CFBA5EA8-73C9-4FBA-9B2A-9CD8ACE7C146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2" name="Rechthoek 138">
                  <a:extLst>
                    <a:ext uri="{FF2B5EF4-FFF2-40B4-BE49-F238E27FC236}">
                      <a16:creationId xmlns:a16="http://schemas.microsoft.com/office/drawing/2014/main" id="{EA5B244D-A58D-404B-A967-44562DFAD92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3" name="Rechthoek 139">
                  <a:extLst>
                    <a:ext uri="{FF2B5EF4-FFF2-40B4-BE49-F238E27FC236}">
                      <a16:creationId xmlns:a16="http://schemas.microsoft.com/office/drawing/2014/main" id="{6C690DDD-2078-486E-857C-738D71401B9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4" name="Rechthoek 140">
                  <a:extLst>
                    <a:ext uri="{FF2B5EF4-FFF2-40B4-BE49-F238E27FC236}">
                      <a16:creationId xmlns:a16="http://schemas.microsoft.com/office/drawing/2014/main" id="{7DCFACDC-AEE5-42D4-BE45-96DC5CCFBB7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7" name="Groep 123">
                <a:extLst>
                  <a:ext uri="{FF2B5EF4-FFF2-40B4-BE49-F238E27FC236}">
                    <a16:creationId xmlns:a16="http://schemas.microsoft.com/office/drawing/2014/main" id="{A21D42A7-61EE-42DB-9F72-20E3785740A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81" name="Groep 127">
                  <a:extLst>
                    <a:ext uri="{FF2B5EF4-FFF2-40B4-BE49-F238E27FC236}">
                      <a16:creationId xmlns:a16="http://schemas.microsoft.com/office/drawing/2014/main" id="{30615FA9-68B5-415A-B413-1E11B9CFDFA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83" name="Rechthoek: afgeronde hoeken 129">
                    <a:extLst>
                      <a:ext uri="{FF2B5EF4-FFF2-40B4-BE49-F238E27FC236}">
                        <a16:creationId xmlns:a16="http://schemas.microsoft.com/office/drawing/2014/main" id="{F3A07FA7-A13D-4970-98ED-5C554B6651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4" name="Rechthoek 130">
                    <a:extLst>
                      <a:ext uri="{FF2B5EF4-FFF2-40B4-BE49-F238E27FC236}">
                        <a16:creationId xmlns:a16="http://schemas.microsoft.com/office/drawing/2014/main" id="{244DD1D0-11B6-4E55-8075-95242574F1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5" name="Rechthoek 131">
                    <a:extLst>
                      <a:ext uri="{FF2B5EF4-FFF2-40B4-BE49-F238E27FC236}">
                        <a16:creationId xmlns:a16="http://schemas.microsoft.com/office/drawing/2014/main" id="{C9025C41-CC4B-4687-ACD0-65F7965303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6" name="Rechthoek 132">
                    <a:extLst>
                      <a:ext uri="{FF2B5EF4-FFF2-40B4-BE49-F238E27FC236}">
                        <a16:creationId xmlns:a16="http://schemas.microsoft.com/office/drawing/2014/main" id="{D454F15A-A050-478D-AAA9-94F87BF4F9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7" name="Rechthoek 133">
                    <a:extLst>
                      <a:ext uri="{FF2B5EF4-FFF2-40B4-BE49-F238E27FC236}">
                        <a16:creationId xmlns:a16="http://schemas.microsoft.com/office/drawing/2014/main" id="{75DE6766-724E-466D-A0BB-8681DD781D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8" name="Rechthoek 134">
                    <a:extLst>
                      <a:ext uri="{FF2B5EF4-FFF2-40B4-BE49-F238E27FC236}">
                        <a16:creationId xmlns:a16="http://schemas.microsoft.com/office/drawing/2014/main" id="{112D3C5F-A994-4A5C-8D39-6392FC5421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82" name="Boog 128">
                  <a:extLst>
                    <a:ext uri="{FF2B5EF4-FFF2-40B4-BE49-F238E27FC236}">
                      <a16:creationId xmlns:a16="http://schemas.microsoft.com/office/drawing/2014/main" id="{416FB9C3-9F7E-4382-9592-132107855C2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8" name="Tekstvak 124">
                <a:extLst>
                  <a:ext uri="{FF2B5EF4-FFF2-40B4-BE49-F238E27FC236}">
                    <a16:creationId xmlns:a16="http://schemas.microsoft.com/office/drawing/2014/main" id="{20F04057-7B83-4F7F-B764-D7815F1DE36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79" name="Tekstvak 125">
                <a:extLst>
                  <a:ext uri="{FF2B5EF4-FFF2-40B4-BE49-F238E27FC236}">
                    <a16:creationId xmlns:a16="http://schemas.microsoft.com/office/drawing/2014/main" id="{5A35D4DC-8A63-41E7-BF72-AA2FFA0A805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80" name="Vrije vorm: vorm 4">
                <a:extLst>
                  <a:ext uri="{FF2B5EF4-FFF2-40B4-BE49-F238E27FC236}">
                    <a16:creationId xmlns:a16="http://schemas.microsoft.com/office/drawing/2014/main" id="{D3D4C851-835C-4E3C-AB19-A8ECB04647A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6" name="Groep 6">
              <a:extLst>
                <a:ext uri="{FF2B5EF4-FFF2-40B4-BE49-F238E27FC236}">
                  <a16:creationId xmlns:a16="http://schemas.microsoft.com/office/drawing/2014/main" id="{C63C6B03-370E-4D71-AB5F-0C254D49748E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64" name="Rechthoek 151">
                <a:extLst>
                  <a:ext uri="{FF2B5EF4-FFF2-40B4-BE49-F238E27FC236}">
                    <a16:creationId xmlns:a16="http://schemas.microsoft.com/office/drawing/2014/main" id="{D66CC144-1766-4DBB-ADB9-DF1E164BF299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65" name="ICOON_info">
                <a:extLst>
                  <a:ext uri="{FF2B5EF4-FFF2-40B4-BE49-F238E27FC236}">
                    <a16:creationId xmlns:a16="http://schemas.microsoft.com/office/drawing/2014/main" id="{94DED6BA-8918-4963-8036-4763F0BFA615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72" name="Ovaal 1">
                  <a:extLst>
                    <a:ext uri="{FF2B5EF4-FFF2-40B4-BE49-F238E27FC236}">
                      <a16:creationId xmlns:a16="http://schemas.microsoft.com/office/drawing/2014/main" id="{6F011544-A743-49EE-B198-853F6E17D2C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3" name="Graphic 163" descr="Informatie">
                  <a:extLst>
                    <a:ext uri="{FF2B5EF4-FFF2-40B4-BE49-F238E27FC236}">
                      <a16:creationId xmlns:a16="http://schemas.microsoft.com/office/drawing/2014/main" id="{B30178A5-A23F-43D4-885E-CFD0C1B195BF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6" name="Groep 249">
                <a:extLst>
                  <a:ext uri="{FF2B5EF4-FFF2-40B4-BE49-F238E27FC236}">
                    <a16:creationId xmlns:a16="http://schemas.microsoft.com/office/drawing/2014/main" id="{1F79E4AA-4209-4350-B14C-414353E0AF87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67" name="Inspireren">
                  <a:extLst>
                    <a:ext uri="{FF2B5EF4-FFF2-40B4-BE49-F238E27FC236}">
                      <a16:creationId xmlns:a16="http://schemas.microsoft.com/office/drawing/2014/main" id="{3F8A3C08-0DFD-40E0-8551-0A31E787FD95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69" name="Freeform 12">
                    <a:extLst>
                      <a:ext uri="{FF2B5EF4-FFF2-40B4-BE49-F238E27FC236}">
                        <a16:creationId xmlns:a16="http://schemas.microsoft.com/office/drawing/2014/main" id="{05482A6C-56FE-4123-9C0B-D65A8C5D5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70" name="Freeform 13">
                    <a:extLst>
                      <a:ext uri="{FF2B5EF4-FFF2-40B4-BE49-F238E27FC236}">
                        <a16:creationId xmlns:a16="http://schemas.microsoft.com/office/drawing/2014/main" id="{D393FC6E-FD9B-4962-AFDD-78267D26B2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71" name="Freeform 14">
                    <a:extLst>
                      <a:ext uri="{FF2B5EF4-FFF2-40B4-BE49-F238E27FC236}">
                        <a16:creationId xmlns:a16="http://schemas.microsoft.com/office/drawing/2014/main" id="{75E816EB-C974-4646-8E05-E82AF5611D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68" name="Tekstvak 251">
                  <a:extLst>
                    <a:ext uri="{FF2B5EF4-FFF2-40B4-BE49-F238E27FC236}">
                      <a16:creationId xmlns:a16="http://schemas.microsoft.com/office/drawing/2014/main" id="{2D33249B-2650-4B14-8DF7-B165387C8B6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37" name="Groep 276">
              <a:extLst>
                <a:ext uri="{FF2B5EF4-FFF2-40B4-BE49-F238E27FC236}">
                  <a16:creationId xmlns:a16="http://schemas.microsoft.com/office/drawing/2014/main" id="{86B59BE6-8A77-4278-A7A3-0AB5F0FCB31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58" name="Groep 277">
                <a:extLst>
                  <a:ext uri="{FF2B5EF4-FFF2-40B4-BE49-F238E27FC236}">
                    <a16:creationId xmlns:a16="http://schemas.microsoft.com/office/drawing/2014/main" id="{D7AF1F0C-0332-4B4D-B611-4A040089B82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60" name="Vrije vorm: vorm 279">
                  <a:extLst>
                    <a:ext uri="{FF2B5EF4-FFF2-40B4-BE49-F238E27FC236}">
                      <a16:creationId xmlns:a16="http://schemas.microsoft.com/office/drawing/2014/main" id="{674D5D3B-E03C-4481-A203-ED82CACCEA4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61" name="Groep 280">
                  <a:extLst>
                    <a:ext uri="{FF2B5EF4-FFF2-40B4-BE49-F238E27FC236}">
                      <a16:creationId xmlns:a16="http://schemas.microsoft.com/office/drawing/2014/main" id="{A6E55924-B2D5-4D24-967D-C271A1B08C2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62" name="Vrije vorm: vorm 281">
                    <a:extLst>
                      <a:ext uri="{FF2B5EF4-FFF2-40B4-BE49-F238E27FC236}">
                        <a16:creationId xmlns:a16="http://schemas.microsoft.com/office/drawing/2014/main" id="{EF46CE34-B438-4063-B668-8112035D152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63" name="Vrije vorm: vorm 282">
                    <a:extLst>
                      <a:ext uri="{FF2B5EF4-FFF2-40B4-BE49-F238E27FC236}">
                        <a16:creationId xmlns:a16="http://schemas.microsoft.com/office/drawing/2014/main" id="{0E72D05E-B273-4B7C-8F72-3E0FC51940F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59" name="Tekstvak 278">
                <a:extLst>
                  <a:ext uri="{FF2B5EF4-FFF2-40B4-BE49-F238E27FC236}">
                    <a16:creationId xmlns:a16="http://schemas.microsoft.com/office/drawing/2014/main" id="{560CD39E-0234-4A09-90E1-3B1AB5C49D84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38" name="Groep 283">
              <a:extLst>
                <a:ext uri="{FF2B5EF4-FFF2-40B4-BE49-F238E27FC236}">
                  <a16:creationId xmlns:a16="http://schemas.microsoft.com/office/drawing/2014/main" id="{E452FF75-623A-429B-95AE-7A01D53E8D4D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42" name="Groep 284">
                <a:extLst>
                  <a:ext uri="{FF2B5EF4-FFF2-40B4-BE49-F238E27FC236}">
                    <a16:creationId xmlns:a16="http://schemas.microsoft.com/office/drawing/2014/main" id="{C4BB8021-FA0B-4051-A9EA-711953009BF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45" name="Groep 287">
                  <a:extLst>
                    <a:ext uri="{FF2B5EF4-FFF2-40B4-BE49-F238E27FC236}">
                      <a16:creationId xmlns:a16="http://schemas.microsoft.com/office/drawing/2014/main" id="{DF201209-B6A2-4DB9-817B-24399472A7F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52" name="Groep 294">
                    <a:extLst>
                      <a:ext uri="{FF2B5EF4-FFF2-40B4-BE49-F238E27FC236}">
                        <a16:creationId xmlns:a16="http://schemas.microsoft.com/office/drawing/2014/main" id="{39C4EF5F-64F5-4526-BF32-97935E4E22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55" name="Rechthoek 297">
                      <a:extLst>
                        <a:ext uri="{FF2B5EF4-FFF2-40B4-BE49-F238E27FC236}">
                          <a16:creationId xmlns:a16="http://schemas.microsoft.com/office/drawing/2014/main" id="{645383C2-2288-4098-8940-583E6E55FE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6" name="Rechthoek 298">
                      <a:extLst>
                        <a:ext uri="{FF2B5EF4-FFF2-40B4-BE49-F238E27FC236}">
                          <a16:creationId xmlns:a16="http://schemas.microsoft.com/office/drawing/2014/main" id="{9F0E49CD-7733-4F83-891C-C990991BE01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7" name="Ovaal 299">
                      <a:extLst>
                        <a:ext uri="{FF2B5EF4-FFF2-40B4-BE49-F238E27FC236}">
                          <a16:creationId xmlns:a16="http://schemas.microsoft.com/office/drawing/2014/main" id="{11C549D8-19CA-4153-943F-C3162033277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53" name="Afbeelding 295">
                    <a:extLst>
                      <a:ext uri="{FF2B5EF4-FFF2-40B4-BE49-F238E27FC236}">
                        <a16:creationId xmlns:a16="http://schemas.microsoft.com/office/drawing/2014/main" id="{FF2FB05D-137E-42CC-A612-F2D73DC696B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54" name="Afbeelding 296">
                    <a:extLst>
                      <a:ext uri="{FF2B5EF4-FFF2-40B4-BE49-F238E27FC236}">
                        <a16:creationId xmlns:a16="http://schemas.microsoft.com/office/drawing/2014/main" id="{01376126-AC62-4A34-A5DE-242239D15CA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6" name="Groep 288">
                  <a:extLst>
                    <a:ext uri="{FF2B5EF4-FFF2-40B4-BE49-F238E27FC236}">
                      <a16:creationId xmlns:a16="http://schemas.microsoft.com/office/drawing/2014/main" id="{D6BC5384-A6F5-4922-BEF9-A1E03A9E883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0" name="Rechthoek 292">
                    <a:extLst>
                      <a:ext uri="{FF2B5EF4-FFF2-40B4-BE49-F238E27FC236}">
                        <a16:creationId xmlns:a16="http://schemas.microsoft.com/office/drawing/2014/main" id="{C15BA93F-3290-462A-9951-DC0D36810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1" name="Rechthoek 293">
                    <a:extLst>
                      <a:ext uri="{FF2B5EF4-FFF2-40B4-BE49-F238E27FC236}">
                        <a16:creationId xmlns:a16="http://schemas.microsoft.com/office/drawing/2014/main" id="{C4F662B8-0E43-4525-8F19-C186CE9CDB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7" name="Groep 289">
                  <a:extLst>
                    <a:ext uri="{FF2B5EF4-FFF2-40B4-BE49-F238E27FC236}">
                      <a16:creationId xmlns:a16="http://schemas.microsoft.com/office/drawing/2014/main" id="{B189BDB8-55C8-4A09-A004-01B8DD65E4E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8" name="Rechthoek 290">
                    <a:extLst>
                      <a:ext uri="{FF2B5EF4-FFF2-40B4-BE49-F238E27FC236}">
                        <a16:creationId xmlns:a16="http://schemas.microsoft.com/office/drawing/2014/main" id="{8AAAAAE7-8117-4F8D-894A-EC075DD4AA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9" name="Rechthoek 291">
                    <a:extLst>
                      <a:ext uri="{FF2B5EF4-FFF2-40B4-BE49-F238E27FC236}">
                        <a16:creationId xmlns:a16="http://schemas.microsoft.com/office/drawing/2014/main" id="{B06EB012-729B-4992-BBDB-B619AE3EFD9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43" name="Rechthoek 285">
                <a:extLst>
                  <a:ext uri="{FF2B5EF4-FFF2-40B4-BE49-F238E27FC236}">
                    <a16:creationId xmlns:a16="http://schemas.microsoft.com/office/drawing/2014/main" id="{992138BF-0A3A-4CEF-99C4-95EF341CC9E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4" name="Gelijkbenige driehoek 286">
                <a:extLst>
                  <a:ext uri="{FF2B5EF4-FFF2-40B4-BE49-F238E27FC236}">
                    <a16:creationId xmlns:a16="http://schemas.microsoft.com/office/drawing/2014/main" id="{A4FDC071-C40B-4C28-B860-F7700A1C7A8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9" name="Ovaal 300">
              <a:extLst>
                <a:ext uri="{FF2B5EF4-FFF2-40B4-BE49-F238E27FC236}">
                  <a16:creationId xmlns:a16="http://schemas.microsoft.com/office/drawing/2014/main" id="{EFEA3858-A30F-463B-B724-BAFC3A3F1A6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0" name="Rechthoek 301">
              <a:extLst>
                <a:ext uri="{FF2B5EF4-FFF2-40B4-BE49-F238E27FC236}">
                  <a16:creationId xmlns:a16="http://schemas.microsoft.com/office/drawing/2014/main" id="{AD9D05C9-8118-475D-B91F-C9E27908B21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41" name="Rechthoek 302">
              <a:extLst>
                <a:ext uri="{FF2B5EF4-FFF2-40B4-BE49-F238E27FC236}">
                  <a16:creationId xmlns:a16="http://schemas.microsoft.com/office/drawing/2014/main" id="{EE4E418E-BB85-4486-9BB9-475830B57BA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5AC1E29-242A-4617-8644-D5DE5ACCC676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64" name="Rechthoek 201">
              <a:extLst>
                <a:ext uri="{FF2B5EF4-FFF2-40B4-BE49-F238E27FC236}">
                  <a16:creationId xmlns:a16="http://schemas.microsoft.com/office/drawing/2014/main" id="{20172E8D-F22B-4E68-81AB-7ED0E90FFE01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5" name="Ovaal 268">
              <a:extLst>
                <a:ext uri="{FF2B5EF4-FFF2-40B4-BE49-F238E27FC236}">
                  <a16:creationId xmlns:a16="http://schemas.microsoft.com/office/drawing/2014/main" id="{CC27F48A-71D6-4116-8C04-855989B2F5E9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7" name="Ovaal 270">
              <a:extLst>
                <a:ext uri="{FF2B5EF4-FFF2-40B4-BE49-F238E27FC236}">
                  <a16:creationId xmlns:a16="http://schemas.microsoft.com/office/drawing/2014/main" id="{DA140AEC-2D8B-4957-A883-0DA5E9EFC6E6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8" name="Rechthoek 272">
              <a:extLst>
                <a:ext uri="{FF2B5EF4-FFF2-40B4-BE49-F238E27FC236}">
                  <a16:creationId xmlns:a16="http://schemas.microsoft.com/office/drawing/2014/main" id="{8A27690E-1D60-48C9-9346-D275313CF260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0" name="Ovaal 274">
              <a:extLst>
                <a:ext uri="{FF2B5EF4-FFF2-40B4-BE49-F238E27FC236}">
                  <a16:creationId xmlns:a16="http://schemas.microsoft.com/office/drawing/2014/main" id="{7702DB5F-AA7C-460E-90FA-10572B741A0A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1" name="Ovaal 275">
              <a:extLst>
                <a:ext uri="{FF2B5EF4-FFF2-40B4-BE49-F238E27FC236}">
                  <a16:creationId xmlns:a16="http://schemas.microsoft.com/office/drawing/2014/main" id="{AA1B65B0-398D-4973-8B3A-995970459499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2" name="Rechthoek 276">
              <a:extLst>
                <a:ext uri="{FF2B5EF4-FFF2-40B4-BE49-F238E27FC236}">
                  <a16:creationId xmlns:a16="http://schemas.microsoft.com/office/drawing/2014/main" id="{E4C532AC-150B-405D-8C6D-5F5A7D7B872A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80" name="Ovaal 277">
              <a:extLst>
                <a:ext uri="{FF2B5EF4-FFF2-40B4-BE49-F238E27FC236}">
                  <a16:creationId xmlns:a16="http://schemas.microsoft.com/office/drawing/2014/main" id="{B7201A03-56E6-41E0-BAE2-A981DC53F51A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6" name="Rechthoek 278">
              <a:extLst>
                <a:ext uri="{FF2B5EF4-FFF2-40B4-BE49-F238E27FC236}">
                  <a16:creationId xmlns:a16="http://schemas.microsoft.com/office/drawing/2014/main" id="{57FF4AC4-C4D9-472B-8A79-8AB4ADF96E18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87" name="Ovaal 279">
              <a:extLst>
                <a:ext uri="{FF2B5EF4-FFF2-40B4-BE49-F238E27FC236}">
                  <a16:creationId xmlns:a16="http://schemas.microsoft.com/office/drawing/2014/main" id="{F8E29230-5582-4599-9CDA-A430BEC3A0B7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8" name="Rechthoek 280">
              <a:extLst>
                <a:ext uri="{FF2B5EF4-FFF2-40B4-BE49-F238E27FC236}">
                  <a16:creationId xmlns:a16="http://schemas.microsoft.com/office/drawing/2014/main" id="{C757F2D9-C70D-47B7-9D18-3620C5C55BFA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90" name="Ovaal 281">
              <a:extLst>
                <a:ext uri="{FF2B5EF4-FFF2-40B4-BE49-F238E27FC236}">
                  <a16:creationId xmlns:a16="http://schemas.microsoft.com/office/drawing/2014/main" id="{BFDC1731-16E2-42DF-B3E6-B19564E11FCA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1" name="Rechthoek 282">
              <a:extLst>
                <a:ext uri="{FF2B5EF4-FFF2-40B4-BE49-F238E27FC236}">
                  <a16:creationId xmlns:a16="http://schemas.microsoft.com/office/drawing/2014/main" id="{64DDEF25-99BA-4736-AE20-D03E4AD36E0D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32" name="Ovaal 283">
              <a:extLst>
                <a:ext uri="{FF2B5EF4-FFF2-40B4-BE49-F238E27FC236}">
                  <a16:creationId xmlns:a16="http://schemas.microsoft.com/office/drawing/2014/main" id="{11612D97-31BD-4345-BEB6-C256BC89C272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35" name="Ovaal 285">
              <a:extLst>
                <a:ext uri="{FF2B5EF4-FFF2-40B4-BE49-F238E27FC236}">
                  <a16:creationId xmlns:a16="http://schemas.microsoft.com/office/drawing/2014/main" id="{6B98E96B-A6D8-4AF3-B8B8-D0C7056CA0D9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36" name="VOORBEELD">
              <a:extLst>
                <a:ext uri="{FF2B5EF4-FFF2-40B4-BE49-F238E27FC236}">
                  <a16:creationId xmlns:a16="http://schemas.microsoft.com/office/drawing/2014/main" id="{1F58EA0A-388D-484B-9680-823361C6E213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49" name="Rechthoek 291">
                <a:extLst>
                  <a:ext uri="{FF2B5EF4-FFF2-40B4-BE49-F238E27FC236}">
                    <a16:creationId xmlns:a16="http://schemas.microsoft.com/office/drawing/2014/main" id="{312ABAC6-5263-4D2F-9C46-1E97CF3AEF5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50" name="Rechthoek 292">
                <a:extLst>
                  <a:ext uri="{FF2B5EF4-FFF2-40B4-BE49-F238E27FC236}">
                    <a16:creationId xmlns:a16="http://schemas.microsoft.com/office/drawing/2014/main" id="{7F83652F-66C6-4718-9D98-D2040562278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1" name="Groep 293">
                <a:extLst>
                  <a:ext uri="{FF2B5EF4-FFF2-40B4-BE49-F238E27FC236}">
                    <a16:creationId xmlns:a16="http://schemas.microsoft.com/office/drawing/2014/main" id="{54D1BF85-5F3D-4327-B230-470F7D26007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82" name="Groep 331">
                  <a:extLst>
                    <a:ext uri="{FF2B5EF4-FFF2-40B4-BE49-F238E27FC236}">
                      <a16:creationId xmlns:a16="http://schemas.microsoft.com/office/drawing/2014/main" id="{F6878C86-53F0-48A2-A2BC-B211E1CA0A3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84" name="Rechte verbindingslijn 333">
                    <a:extLst>
                      <a:ext uri="{FF2B5EF4-FFF2-40B4-BE49-F238E27FC236}">
                        <a16:creationId xmlns:a16="http://schemas.microsoft.com/office/drawing/2014/main" id="{E68DF6BC-B5C7-4AE4-A4CA-56287F9EEF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334">
                    <a:extLst>
                      <a:ext uri="{FF2B5EF4-FFF2-40B4-BE49-F238E27FC236}">
                        <a16:creationId xmlns:a16="http://schemas.microsoft.com/office/drawing/2014/main" id="{97ED5511-7E08-44E4-A545-EE92E0B0A2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335">
                    <a:extLst>
                      <a:ext uri="{FF2B5EF4-FFF2-40B4-BE49-F238E27FC236}">
                        <a16:creationId xmlns:a16="http://schemas.microsoft.com/office/drawing/2014/main" id="{4908CD59-FE54-47BC-B7E5-8795EA4F29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336">
                    <a:extLst>
                      <a:ext uri="{FF2B5EF4-FFF2-40B4-BE49-F238E27FC236}">
                        <a16:creationId xmlns:a16="http://schemas.microsoft.com/office/drawing/2014/main" id="{6803E6A6-E72D-4994-8AB8-E6BB52FFF2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337">
                    <a:extLst>
                      <a:ext uri="{FF2B5EF4-FFF2-40B4-BE49-F238E27FC236}">
                        <a16:creationId xmlns:a16="http://schemas.microsoft.com/office/drawing/2014/main" id="{E2A2B1E5-96DE-4270-8956-1AC80F15C8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3" name="Pijl: rechts 332">
                  <a:extLst>
                    <a:ext uri="{FF2B5EF4-FFF2-40B4-BE49-F238E27FC236}">
                      <a16:creationId xmlns:a16="http://schemas.microsoft.com/office/drawing/2014/main" id="{1ED9C594-8E63-4CE0-9F80-4E6EBAD881B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2" name="Groep 301">
                <a:extLst>
                  <a:ext uri="{FF2B5EF4-FFF2-40B4-BE49-F238E27FC236}">
                    <a16:creationId xmlns:a16="http://schemas.microsoft.com/office/drawing/2014/main" id="{8B8135F4-45C9-4979-A4EC-D01D683D08E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5" name="Groep 324">
                  <a:extLst>
                    <a:ext uri="{FF2B5EF4-FFF2-40B4-BE49-F238E27FC236}">
                      <a16:creationId xmlns:a16="http://schemas.microsoft.com/office/drawing/2014/main" id="{17231B59-6362-4969-8426-F5FEF67441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7" name="Rechte verbindingslijn 326">
                    <a:extLst>
                      <a:ext uri="{FF2B5EF4-FFF2-40B4-BE49-F238E27FC236}">
                        <a16:creationId xmlns:a16="http://schemas.microsoft.com/office/drawing/2014/main" id="{5C390B54-198B-4FE3-BE3B-C592CA4127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327">
                    <a:extLst>
                      <a:ext uri="{FF2B5EF4-FFF2-40B4-BE49-F238E27FC236}">
                        <a16:creationId xmlns:a16="http://schemas.microsoft.com/office/drawing/2014/main" id="{5625F1AF-7BA7-4DB1-B18C-895875DB9F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328">
                    <a:extLst>
                      <a:ext uri="{FF2B5EF4-FFF2-40B4-BE49-F238E27FC236}">
                        <a16:creationId xmlns:a16="http://schemas.microsoft.com/office/drawing/2014/main" id="{BF4AAD2B-0C07-415B-A0C9-DE0ECD3C7B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329">
                    <a:extLst>
                      <a:ext uri="{FF2B5EF4-FFF2-40B4-BE49-F238E27FC236}">
                        <a16:creationId xmlns:a16="http://schemas.microsoft.com/office/drawing/2014/main" id="{D4EF62CD-FCDC-4F2C-9508-8F661A994C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330">
                    <a:extLst>
                      <a:ext uri="{FF2B5EF4-FFF2-40B4-BE49-F238E27FC236}">
                        <a16:creationId xmlns:a16="http://schemas.microsoft.com/office/drawing/2014/main" id="{2EACE197-6ECF-4446-AFE0-F0F579295E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6" name="Pijl: rechts 325">
                  <a:extLst>
                    <a:ext uri="{FF2B5EF4-FFF2-40B4-BE49-F238E27FC236}">
                      <a16:creationId xmlns:a16="http://schemas.microsoft.com/office/drawing/2014/main" id="{64C53163-AE1B-43DE-AFAD-E8A2686B25F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53" name="Rechte verbindingslijn 302">
                <a:extLst>
                  <a:ext uri="{FF2B5EF4-FFF2-40B4-BE49-F238E27FC236}">
                    <a16:creationId xmlns:a16="http://schemas.microsoft.com/office/drawing/2014/main" id="{4C971119-ED81-4F81-92DF-9B9F531F00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54" name="Rechte verbindingslijn 303">
                <a:extLst>
                  <a:ext uri="{FF2B5EF4-FFF2-40B4-BE49-F238E27FC236}">
                    <a16:creationId xmlns:a16="http://schemas.microsoft.com/office/drawing/2014/main" id="{20973D17-78A6-4000-8CC3-43F497D5E8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55" name="Rechthoek 304">
                <a:extLst>
                  <a:ext uri="{FF2B5EF4-FFF2-40B4-BE49-F238E27FC236}">
                    <a16:creationId xmlns:a16="http://schemas.microsoft.com/office/drawing/2014/main" id="{63F099B8-D5A5-426D-B37A-F1749F8B53A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56" name="Rechthoek 305">
                <a:extLst>
                  <a:ext uri="{FF2B5EF4-FFF2-40B4-BE49-F238E27FC236}">
                    <a16:creationId xmlns:a16="http://schemas.microsoft.com/office/drawing/2014/main" id="{D69C810A-C931-47F5-B23C-B2D4A4D3871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57" name="Groep 306">
                <a:extLst>
                  <a:ext uri="{FF2B5EF4-FFF2-40B4-BE49-F238E27FC236}">
                    <a16:creationId xmlns:a16="http://schemas.microsoft.com/office/drawing/2014/main" id="{27DCEB38-404F-4EFE-B86D-3F24194CE81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67" name="Rechthoek 316">
                  <a:extLst>
                    <a:ext uri="{FF2B5EF4-FFF2-40B4-BE49-F238E27FC236}">
                      <a16:creationId xmlns:a16="http://schemas.microsoft.com/office/drawing/2014/main" id="{50AB737B-C7D5-43D4-A63A-864C7F68406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8" name="Groep 317">
                  <a:extLst>
                    <a:ext uri="{FF2B5EF4-FFF2-40B4-BE49-F238E27FC236}">
                      <a16:creationId xmlns:a16="http://schemas.microsoft.com/office/drawing/2014/main" id="{A20147A8-1712-405A-A784-8E8622ACEF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0" name="Rechte verbindingslijn 319">
                    <a:extLst>
                      <a:ext uri="{FF2B5EF4-FFF2-40B4-BE49-F238E27FC236}">
                        <a16:creationId xmlns:a16="http://schemas.microsoft.com/office/drawing/2014/main" id="{AAD8A329-FD4A-4AC7-9724-AB8A17707D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320">
                    <a:extLst>
                      <a:ext uri="{FF2B5EF4-FFF2-40B4-BE49-F238E27FC236}">
                        <a16:creationId xmlns:a16="http://schemas.microsoft.com/office/drawing/2014/main" id="{3D4A01CA-0FBC-4F39-BA83-AB1CD73347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321">
                    <a:extLst>
                      <a:ext uri="{FF2B5EF4-FFF2-40B4-BE49-F238E27FC236}">
                        <a16:creationId xmlns:a16="http://schemas.microsoft.com/office/drawing/2014/main" id="{140A9872-9F92-46AB-9DE8-5FDED0D3D9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322">
                    <a:extLst>
                      <a:ext uri="{FF2B5EF4-FFF2-40B4-BE49-F238E27FC236}">
                        <a16:creationId xmlns:a16="http://schemas.microsoft.com/office/drawing/2014/main" id="{BD4EC563-6386-474F-8885-9D8800622D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323">
                    <a:extLst>
                      <a:ext uri="{FF2B5EF4-FFF2-40B4-BE49-F238E27FC236}">
                        <a16:creationId xmlns:a16="http://schemas.microsoft.com/office/drawing/2014/main" id="{70DF77EE-6F09-4EFC-A3D4-1D3648AD84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9" name="Pijl: rechts 318">
                  <a:extLst>
                    <a:ext uri="{FF2B5EF4-FFF2-40B4-BE49-F238E27FC236}">
                      <a16:creationId xmlns:a16="http://schemas.microsoft.com/office/drawing/2014/main" id="{8521E67C-BA9B-4B0B-A3E3-526E7F9423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8" name="Groep 307">
                <a:extLst>
                  <a:ext uri="{FF2B5EF4-FFF2-40B4-BE49-F238E27FC236}">
                    <a16:creationId xmlns:a16="http://schemas.microsoft.com/office/drawing/2014/main" id="{F8886073-899B-4FA3-9E5C-CCEB5A5E262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59" name="Rechthoek 308">
                  <a:extLst>
                    <a:ext uri="{FF2B5EF4-FFF2-40B4-BE49-F238E27FC236}">
                      <a16:creationId xmlns:a16="http://schemas.microsoft.com/office/drawing/2014/main" id="{35D7DC23-BEC6-4001-A145-4BFBA88AC5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60" name="Groep 309">
                  <a:extLst>
                    <a:ext uri="{FF2B5EF4-FFF2-40B4-BE49-F238E27FC236}">
                      <a16:creationId xmlns:a16="http://schemas.microsoft.com/office/drawing/2014/main" id="{27D34177-5F1C-4319-A724-C8D3CF13D6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Rechte verbindingslijn 311">
                    <a:extLst>
                      <a:ext uri="{FF2B5EF4-FFF2-40B4-BE49-F238E27FC236}">
                        <a16:creationId xmlns:a16="http://schemas.microsoft.com/office/drawing/2014/main" id="{B47AFDBD-D509-4A5A-8A94-B401A99DD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312">
                    <a:extLst>
                      <a:ext uri="{FF2B5EF4-FFF2-40B4-BE49-F238E27FC236}">
                        <a16:creationId xmlns:a16="http://schemas.microsoft.com/office/drawing/2014/main" id="{07902762-7501-4BA7-A798-1F97F6C517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313">
                    <a:extLst>
                      <a:ext uri="{FF2B5EF4-FFF2-40B4-BE49-F238E27FC236}">
                        <a16:creationId xmlns:a16="http://schemas.microsoft.com/office/drawing/2014/main" id="{F67A392C-92A6-4213-AC30-3FFA5F2B24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314">
                    <a:extLst>
                      <a:ext uri="{FF2B5EF4-FFF2-40B4-BE49-F238E27FC236}">
                        <a16:creationId xmlns:a16="http://schemas.microsoft.com/office/drawing/2014/main" id="{8B0150D8-AE45-4B90-9409-E1587F5AC8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315">
                    <a:extLst>
                      <a:ext uri="{FF2B5EF4-FFF2-40B4-BE49-F238E27FC236}">
                        <a16:creationId xmlns:a16="http://schemas.microsoft.com/office/drawing/2014/main" id="{64F243A3-F234-4159-8D37-036142136E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1" name="Pijl: rechts 310">
                  <a:extLst>
                    <a:ext uri="{FF2B5EF4-FFF2-40B4-BE49-F238E27FC236}">
                      <a16:creationId xmlns:a16="http://schemas.microsoft.com/office/drawing/2014/main" id="{118143B1-7C57-49D4-A432-6838D9ED92C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7" name="Rechthoek 289">
              <a:extLst>
                <a:ext uri="{FF2B5EF4-FFF2-40B4-BE49-F238E27FC236}">
                  <a16:creationId xmlns:a16="http://schemas.microsoft.com/office/drawing/2014/main" id="{9B7628C3-DD58-4E8F-A1A2-3B9388C8977B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38" name="Rechthoek 290">
              <a:extLst>
                <a:ext uri="{FF2B5EF4-FFF2-40B4-BE49-F238E27FC236}">
                  <a16:creationId xmlns:a16="http://schemas.microsoft.com/office/drawing/2014/main" id="{D02465B1-9CAE-41EB-986E-0EF7D8CF0458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39" name="Rechthoek 277">
              <a:extLst>
                <a:ext uri="{FF2B5EF4-FFF2-40B4-BE49-F238E27FC236}">
                  <a16:creationId xmlns:a16="http://schemas.microsoft.com/office/drawing/2014/main" id="{E63A501A-4BF6-46FB-8800-C03CDE998B58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40" name="ICOON_info">
              <a:extLst>
                <a:ext uri="{FF2B5EF4-FFF2-40B4-BE49-F238E27FC236}">
                  <a16:creationId xmlns:a16="http://schemas.microsoft.com/office/drawing/2014/main" id="{01B8B8EC-4DEF-4712-8230-ED1A1D9F0A90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Ovaal 378">
                <a:extLst>
                  <a:ext uri="{FF2B5EF4-FFF2-40B4-BE49-F238E27FC236}">
                    <a16:creationId xmlns:a16="http://schemas.microsoft.com/office/drawing/2014/main" id="{63E7782E-8F70-46F3-948F-2C264393A47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Graphic 163" descr="Informatie">
                <a:extLst>
                  <a:ext uri="{FF2B5EF4-FFF2-40B4-BE49-F238E27FC236}">
                    <a16:creationId xmlns:a16="http://schemas.microsoft.com/office/drawing/2014/main" id="{3AF7237A-BA4B-4712-AC07-929F9C791B2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1" name="Groep 280">
              <a:extLst>
                <a:ext uri="{FF2B5EF4-FFF2-40B4-BE49-F238E27FC236}">
                  <a16:creationId xmlns:a16="http://schemas.microsoft.com/office/drawing/2014/main" id="{7B56663A-9008-4386-8ED5-9D8EC60855E1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42" name="Inspireren">
                <a:extLst>
                  <a:ext uri="{FF2B5EF4-FFF2-40B4-BE49-F238E27FC236}">
                    <a16:creationId xmlns:a16="http://schemas.microsoft.com/office/drawing/2014/main" id="{6E702DCD-C96C-4542-87D9-9E4ADF0551A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4" name="Freeform 12">
                  <a:extLst>
                    <a:ext uri="{FF2B5EF4-FFF2-40B4-BE49-F238E27FC236}">
                      <a16:creationId xmlns:a16="http://schemas.microsoft.com/office/drawing/2014/main" id="{728FA4DB-DC04-4A0C-A2EC-149219B01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45" name="Freeform 13">
                  <a:extLst>
                    <a:ext uri="{FF2B5EF4-FFF2-40B4-BE49-F238E27FC236}">
                      <a16:creationId xmlns:a16="http://schemas.microsoft.com/office/drawing/2014/main" id="{77919B12-625C-460B-BF2C-D047A2B34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46" name="Freeform 14">
                  <a:extLst>
                    <a:ext uri="{FF2B5EF4-FFF2-40B4-BE49-F238E27FC236}">
                      <a16:creationId xmlns:a16="http://schemas.microsoft.com/office/drawing/2014/main" id="{E1966D9A-F68C-4C4D-B131-814C4E54DB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43" name="Tekstvak 282">
                <a:extLst>
                  <a:ext uri="{FF2B5EF4-FFF2-40B4-BE49-F238E27FC236}">
                    <a16:creationId xmlns:a16="http://schemas.microsoft.com/office/drawing/2014/main" id="{2B547E0F-BB38-4700-A0B6-1A37B8C43AF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AAB95BFA-5B41-457B-A5A6-8A87295C9DF4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BCC660F5-BC11-490A-9406-E1CE7DFA95E6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4B5B2139-312B-414C-B316-29C20516534A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048328D7-3D6F-44CD-B551-712F01D5FDF5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0809AC22-B203-4ED6-A3FE-1B1A2F02CD3C}" type="datetime1">
              <a:rPr lang="nl-NL" smtClean="0"/>
              <a:t>2-9-2025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9C109370-D97D-48D9-BC54-AB702FE5BD89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61" name="Rechthoek 269">
            <a:extLst>
              <a:ext uri="{FF2B5EF4-FFF2-40B4-BE49-F238E27FC236}">
                <a16:creationId xmlns:a16="http://schemas.microsoft.com/office/drawing/2014/main" id="{ADFF9271-A138-4FD7-8AB1-814E4C9DAEBA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2" name="Rechthoek 273">
            <a:extLst>
              <a:ext uri="{FF2B5EF4-FFF2-40B4-BE49-F238E27FC236}">
                <a16:creationId xmlns:a16="http://schemas.microsoft.com/office/drawing/2014/main" id="{09F60A58-0006-43CA-A684-301E5D1295D4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78" name="Rechthoek 284">
            <a:extLst>
              <a:ext uri="{FF2B5EF4-FFF2-40B4-BE49-F238E27FC236}">
                <a16:creationId xmlns:a16="http://schemas.microsoft.com/office/drawing/2014/main" id="{619304D8-E5D9-4A9A-8D2C-1A21515E6921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9" grpId="0" animBg="1"/>
      <p:bldP spid="310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4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30690" y="1199912"/>
            <a:ext cx="1641104" cy="1554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87404A4D-9071-4A84-A8AB-A2C4444B563C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2930690" y="1199912"/>
            <a:ext cx="160283" cy="155487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DA916F59-0A28-4915-A1BD-E407D3997CA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>
            <a:off x="476044" y="1199912"/>
            <a:ext cx="2454236" cy="155487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+ afbeelding (4x)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C3079-A0BB-432C-993B-50ADFD2CAC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1037" y="1761122"/>
            <a:ext cx="2052638" cy="8402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5AC11C50-25A8-4A84-B0F0-4E40E80EA4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1037" y="1389183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9" name="Tijdelijke aanduiding voor afbeelding 8">
            <a:extLst>
              <a:ext uri="{FF2B5EF4-FFF2-40B4-BE49-F238E27FC236}">
                <a16:creationId xmlns:a16="http://schemas.microsoft.com/office/drawing/2014/main" id="{99FC0554-CA34-4CE3-BE2D-A79883AD15F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129699" y="1200949"/>
            <a:ext cx="1641104" cy="1553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10" name="Tijdelijke aanduiding voor verticale tekst 2">
            <a:extLst>
              <a:ext uri="{FF2B5EF4-FFF2-40B4-BE49-F238E27FC236}">
                <a16:creationId xmlns:a16="http://schemas.microsoft.com/office/drawing/2014/main" id="{6E022FC1-A718-44D5-9A98-83F1013C6D4B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>
            <a:off x="7129699" y="1200949"/>
            <a:ext cx="160283" cy="1553834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1" name="Tijdelijke aanduiding voor verticale tekst 2">
            <a:extLst>
              <a:ext uri="{FF2B5EF4-FFF2-40B4-BE49-F238E27FC236}">
                <a16:creationId xmlns:a16="http://schemas.microsoft.com/office/drawing/2014/main" id="{4425070F-B199-4FD9-A333-ACD702F15820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>
            <a:off x="4676215" y="1199913"/>
            <a:ext cx="2454236" cy="155487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12" name="Text Placeholder 2">
            <a:extLst>
              <a:ext uri="{FF2B5EF4-FFF2-40B4-BE49-F238E27FC236}">
                <a16:creationId xmlns:a16="http://schemas.microsoft.com/office/drawing/2014/main" id="{93B25A94-4F13-4DE4-AF85-ABC95E9F679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881208" y="1762159"/>
            <a:ext cx="2052638" cy="8476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3" name="Text Placeholder 2">
            <a:extLst>
              <a:ext uri="{FF2B5EF4-FFF2-40B4-BE49-F238E27FC236}">
                <a16:creationId xmlns:a16="http://schemas.microsoft.com/office/drawing/2014/main" id="{8863018D-5ED2-4094-8622-6338749729E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881208" y="1390219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08" name="Tijdelijke aanduiding voor afbeelding 8">
            <a:extLst>
              <a:ext uri="{FF2B5EF4-FFF2-40B4-BE49-F238E27FC236}">
                <a16:creationId xmlns:a16="http://schemas.microsoft.com/office/drawing/2014/main" id="{C7C91C5A-2C94-41C2-B5DC-671298801B3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2930690" y="3055213"/>
            <a:ext cx="1641104" cy="1554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09" name="Tijdelijke aanduiding voor verticale tekst 2">
            <a:extLst>
              <a:ext uri="{FF2B5EF4-FFF2-40B4-BE49-F238E27FC236}">
                <a16:creationId xmlns:a16="http://schemas.microsoft.com/office/drawing/2014/main" id="{E6F555CF-21FB-4EA8-87EF-F33AE342FC74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>
            <a:off x="2930690" y="3055213"/>
            <a:ext cx="160283" cy="1554870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0" name="Tijdelijke aanduiding voor verticale tekst 2">
            <a:extLst>
              <a:ext uri="{FF2B5EF4-FFF2-40B4-BE49-F238E27FC236}">
                <a16:creationId xmlns:a16="http://schemas.microsoft.com/office/drawing/2014/main" id="{FB52C916-BE0A-4ADC-945B-B2B3C48E8902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>
            <a:off x="476044" y="3055213"/>
            <a:ext cx="2454236" cy="1554870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8F66B4BF-C292-493F-816E-14CFAD68CA3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681037" y="3616423"/>
            <a:ext cx="2052638" cy="8402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52823C68-2BF0-4471-A6BB-FF57CCA236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1037" y="3244483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13" name="Tijdelijke aanduiding voor afbeelding 8">
            <a:extLst>
              <a:ext uri="{FF2B5EF4-FFF2-40B4-BE49-F238E27FC236}">
                <a16:creationId xmlns:a16="http://schemas.microsoft.com/office/drawing/2014/main" id="{B9E35C68-ECE8-420E-8916-F4F031D5CD9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129699" y="3056249"/>
            <a:ext cx="1641104" cy="1547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14" name="Tijdelijke aanduiding voor verticale tekst 2">
            <a:extLst>
              <a:ext uri="{FF2B5EF4-FFF2-40B4-BE49-F238E27FC236}">
                <a16:creationId xmlns:a16="http://schemas.microsoft.com/office/drawing/2014/main" id="{11772974-EFD4-446B-B213-7F4E60B5BBB0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>
            <a:off x="7129699" y="3056249"/>
            <a:ext cx="160283" cy="1547898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5" name="Tijdelijke aanduiding voor verticale tekst 2">
            <a:extLst>
              <a:ext uri="{FF2B5EF4-FFF2-40B4-BE49-F238E27FC236}">
                <a16:creationId xmlns:a16="http://schemas.microsoft.com/office/drawing/2014/main" id="{8CE570F6-3AE0-443C-BFA4-CD33424D4A13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4676215" y="3055213"/>
            <a:ext cx="2454236" cy="1548935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16" name="Text Placeholder 2">
            <a:extLst>
              <a:ext uri="{FF2B5EF4-FFF2-40B4-BE49-F238E27FC236}">
                <a16:creationId xmlns:a16="http://schemas.microsoft.com/office/drawing/2014/main" id="{1C902F16-B6D2-444E-A555-664918B571F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4881208" y="3617459"/>
            <a:ext cx="2052638" cy="8476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7" name="Text Placeholder 2">
            <a:extLst>
              <a:ext uri="{FF2B5EF4-FFF2-40B4-BE49-F238E27FC236}">
                <a16:creationId xmlns:a16="http://schemas.microsoft.com/office/drawing/2014/main" id="{3FDF8884-BA33-49E5-B042-CE9F0DFCF27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881208" y="3245520"/>
            <a:ext cx="2052638" cy="35100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grpSp>
        <p:nvGrpSpPr>
          <p:cNvPr id="336" name="INSTRUCTIE">
            <a:extLst>
              <a:ext uri="{FF2B5EF4-FFF2-40B4-BE49-F238E27FC236}">
                <a16:creationId xmlns:a16="http://schemas.microsoft.com/office/drawing/2014/main" id="{5648612B-5AE3-46B5-A6B0-83EA314A9E70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37" name="Rechthoek 329">
              <a:extLst>
                <a:ext uri="{FF2B5EF4-FFF2-40B4-BE49-F238E27FC236}">
                  <a16:creationId xmlns:a16="http://schemas.microsoft.com/office/drawing/2014/main" id="{6D0C6588-7365-460B-98EE-E1B576818FA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38" name="Ovaal 317">
              <a:extLst>
                <a:ext uri="{FF2B5EF4-FFF2-40B4-BE49-F238E27FC236}">
                  <a16:creationId xmlns:a16="http://schemas.microsoft.com/office/drawing/2014/main" id="{9135BC4F-89E6-4331-9B62-EAE2B768AD6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9" name="Rechthoek 328">
              <a:extLst>
                <a:ext uri="{FF2B5EF4-FFF2-40B4-BE49-F238E27FC236}">
                  <a16:creationId xmlns:a16="http://schemas.microsoft.com/office/drawing/2014/main" id="{B6282EF5-1FED-4FF3-AADC-BE657C72E92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Ovaal 205">
              <a:extLst>
                <a:ext uri="{FF2B5EF4-FFF2-40B4-BE49-F238E27FC236}">
                  <a16:creationId xmlns:a16="http://schemas.microsoft.com/office/drawing/2014/main" id="{EAC1EACE-24D4-4B0A-BC13-3589B9265592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1" name="Rechthoek 206">
              <a:extLst>
                <a:ext uri="{FF2B5EF4-FFF2-40B4-BE49-F238E27FC236}">
                  <a16:creationId xmlns:a16="http://schemas.microsoft.com/office/drawing/2014/main" id="{D80A7842-67C7-42EE-B968-B175E7911812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42" name="Ovaal 99">
              <a:extLst>
                <a:ext uri="{FF2B5EF4-FFF2-40B4-BE49-F238E27FC236}">
                  <a16:creationId xmlns:a16="http://schemas.microsoft.com/office/drawing/2014/main" id="{F661140F-7419-45EC-BDAA-B440AE11C9F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3" name="Rechthoek 100">
              <a:extLst>
                <a:ext uri="{FF2B5EF4-FFF2-40B4-BE49-F238E27FC236}">
                  <a16:creationId xmlns:a16="http://schemas.microsoft.com/office/drawing/2014/main" id="{29BA491A-5FFE-4127-BB14-0D38F7A160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44" name="Rechthoek 118">
              <a:extLst>
                <a:ext uri="{FF2B5EF4-FFF2-40B4-BE49-F238E27FC236}">
                  <a16:creationId xmlns:a16="http://schemas.microsoft.com/office/drawing/2014/main" id="{5F2AC2E1-5AD5-4218-9DB8-399E93C7FC48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45" name="Groep 11">
              <a:extLst>
                <a:ext uri="{FF2B5EF4-FFF2-40B4-BE49-F238E27FC236}">
                  <a16:creationId xmlns:a16="http://schemas.microsoft.com/office/drawing/2014/main" id="{1F978F4F-2622-486D-921A-D9E08C834D82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84" name="Rechthoek 120">
                <a:extLst>
                  <a:ext uri="{FF2B5EF4-FFF2-40B4-BE49-F238E27FC236}">
                    <a16:creationId xmlns:a16="http://schemas.microsoft.com/office/drawing/2014/main" id="{B7BC8376-87F9-4A3C-A188-7FFC7822703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5" name="Rechthoek 121">
                <a:extLst>
                  <a:ext uri="{FF2B5EF4-FFF2-40B4-BE49-F238E27FC236}">
                    <a16:creationId xmlns:a16="http://schemas.microsoft.com/office/drawing/2014/main" id="{7487EFC9-9B58-4D77-87C1-02586923C62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6" name="Groep 122">
                <a:extLst>
                  <a:ext uri="{FF2B5EF4-FFF2-40B4-BE49-F238E27FC236}">
                    <a16:creationId xmlns:a16="http://schemas.microsoft.com/office/drawing/2014/main" id="{1835C078-B5A8-4AD5-90DF-1D51C8499AF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99" name="Rechthoek: afgeronde hoeken 135">
                  <a:extLst>
                    <a:ext uri="{FF2B5EF4-FFF2-40B4-BE49-F238E27FC236}">
                      <a16:creationId xmlns:a16="http://schemas.microsoft.com/office/drawing/2014/main" id="{2D50B317-F7E6-4B1F-88E2-138F24C2354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0" name="Rechthoek 136">
                  <a:extLst>
                    <a:ext uri="{FF2B5EF4-FFF2-40B4-BE49-F238E27FC236}">
                      <a16:creationId xmlns:a16="http://schemas.microsoft.com/office/drawing/2014/main" id="{434FC82F-BD84-4B6A-8666-0FE98B16E9E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Rechthoek 137">
                  <a:extLst>
                    <a:ext uri="{FF2B5EF4-FFF2-40B4-BE49-F238E27FC236}">
                      <a16:creationId xmlns:a16="http://schemas.microsoft.com/office/drawing/2014/main" id="{BC3D5FDE-EC17-4A95-9114-A11D1FD2B05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2" name="Rechthoek 138">
                  <a:extLst>
                    <a:ext uri="{FF2B5EF4-FFF2-40B4-BE49-F238E27FC236}">
                      <a16:creationId xmlns:a16="http://schemas.microsoft.com/office/drawing/2014/main" id="{A8BE2718-FA13-4DB4-8AD1-67A735F30BD1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3" name="Rechthoek 139">
                  <a:extLst>
                    <a:ext uri="{FF2B5EF4-FFF2-40B4-BE49-F238E27FC236}">
                      <a16:creationId xmlns:a16="http://schemas.microsoft.com/office/drawing/2014/main" id="{6B8804CC-8D4C-464B-94D4-F3281408F0F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4" name="Rechthoek 140">
                  <a:extLst>
                    <a:ext uri="{FF2B5EF4-FFF2-40B4-BE49-F238E27FC236}">
                      <a16:creationId xmlns:a16="http://schemas.microsoft.com/office/drawing/2014/main" id="{8BE0342F-1206-43B6-981C-13A036C1033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7" name="Groep 123">
                <a:extLst>
                  <a:ext uri="{FF2B5EF4-FFF2-40B4-BE49-F238E27FC236}">
                    <a16:creationId xmlns:a16="http://schemas.microsoft.com/office/drawing/2014/main" id="{62765422-5459-4D18-A580-840BA141C75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91" name="Groep 127">
                  <a:extLst>
                    <a:ext uri="{FF2B5EF4-FFF2-40B4-BE49-F238E27FC236}">
                      <a16:creationId xmlns:a16="http://schemas.microsoft.com/office/drawing/2014/main" id="{C971FA0A-BED4-4C75-9BF2-5A9A84AD2FC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93" name="Rechthoek: afgeronde hoeken 129">
                    <a:extLst>
                      <a:ext uri="{FF2B5EF4-FFF2-40B4-BE49-F238E27FC236}">
                        <a16:creationId xmlns:a16="http://schemas.microsoft.com/office/drawing/2014/main" id="{49B0692A-651A-4B39-901E-95B8DDF43D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4" name="Rechthoek 130">
                    <a:extLst>
                      <a:ext uri="{FF2B5EF4-FFF2-40B4-BE49-F238E27FC236}">
                        <a16:creationId xmlns:a16="http://schemas.microsoft.com/office/drawing/2014/main" id="{6B3E33F6-8FC5-4EDD-8726-AAC363CF5D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5" name="Rechthoek 131">
                    <a:extLst>
                      <a:ext uri="{FF2B5EF4-FFF2-40B4-BE49-F238E27FC236}">
                        <a16:creationId xmlns:a16="http://schemas.microsoft.com/office/drawing/2014/main" id="{686F4AE2-6F6E-4F37-9008-9F7AD97AD0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6" name="Rechthoek 132">
                    <a:extLst>
                      <a:ext uri="{FF2B5EF4-FFF2-40B4-BE49-F238E27FC236}">
                        <a16:creationId xmlns:a16="http://schemas.microsoft.com/office/drawing/2014/main" id="{228E5D1F-6DC7-4C66-9F4B-25CBBD5176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7" name="Rechthoek 133">
                    <a:extLst>
                      <a:ext uri="{FF2B5EF4-FFF2-40B4-BE49-F238E27FC236}">
                        <a16:creationId xmlns:a16="http://schemas.microsoft.com/office/drawing/2014/main" id="{D9A37F41-B6B3-4C87-A659-3885F7457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8" name="Rechthoek 134">
                    <a:extLst>
                      <a:ext uri="{FF2B5EF4-FFF2-40B4-BE49-F238E27FC236}">
                        <a16:creationId xmlns:a16="http://schemas.microsoft.com/office/drawing/2014/main" id="{C5C4E00D-66B9-4AAF-AD32-FA72B757B4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92" name="Boog 128">
                  <a:extLst>
                    <a:ext uri="{FF2B5EF4-FFF2-40B4-BE49-F238E27FC236}">
                      <a16:creationId xmlns:a16="http://schemas.microsoft.com/office/drawing/2014/main" id="{B6338329-2E88-4749-93A5-CE2C557447E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88" name="Tekstvak 124">
                <a:extLst>
                  <a:ext uri="{FF2B5EF4-FFF2-40B4-BE49-F238E27FC236}">
                    <a16:creationId xmlns:a16="http://schemas.microsoft.com/office/drawing/2014/main" id="{463D2CDC-0DA3-499F-A0AB-BCAF03D70C7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89" name="Tekstvak 125">
                <a:extLst>
                  <a:ext uri="{FF2B5EF4-FFF2-40B4-BE49-F238E27FC236}">
                    <a16:creationId xmlns:a16="http://schemas.microsoft.com/office/drawing/2014/main" id="{4C215BE3-B0BF-4036-B32A-484D314F678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90" name="Vrije vorm: vorm 4">
                <a:extLst>
                  <a:ext uri="{FF2B5EF4-FFF2-40B4-BE49-F238E27FC236}">
                    <a16:creationId xmlns:a16="http://schemas.microsoft.com/office/drawing/2014/main" id="{F80978BF-23EF-4578-8AB0-115EC279FF0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6" name="Groep 6">
              <a:extLst>
                <a:ext uri="{FF2B5EF4-FFF2-40B4-BE49-F238E27FC236}">
                  <a16:creationId xmlns:a16="http://schemas.microsoft.com/office/drawing/2014/main" id="{8542CCFC-6847-4064-A4F6-DA43819B3E8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74" name="Rechthoek 151">
                <a:extLst>
                  <a:ext uri="{FF2B5EF4-FFF2-40B4-BE49-F238E27FC236}">
                    <a16:creationId xmlns:a16="http://schemas.microsoft.com/office/drawing/2014/main" id="{98613FBB-6556-47EB-9AB0-F593BBAB433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75" name="ICOON_info">
                <a:extLst>
                  <a:ext uri="{FF2B5EF4-FFF2-40B4-BE49-F238E27FC236}">
                    <a16:creationId xmlns:a16="http://schemas.microsoft.com/office/drawing/2014/main" id="{AC454AE1-00EA-4357-8F1E-301362D86B5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82" name="Ovaal 1">
                  <a:extLst>
                    <a:ext uri="{FF2B5EF4-FFF2-40B4-BE49-F238E27FC236}">
                      <a16:creationId xmlns:a16="http://schemas.microsoft.com/office/drawing/2014/main" id="{87E88C2C-6A3C-49C6-B867-0A16A9537538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3" name="Graphic 163" descr="Informatie">
                  <a:extLst>
                    <a:ext uri="{FF2B5EF4-FFF2-40B4-BE49-F238E27FC236}">
                      <a16:creationId xmlns:a16="http://schemas.microsoft.com/office/drawing/2014/main" id="{3940DAF6-E540-4BE1-B9F3-895BFA99C5E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6" name="Groep 249">
                <a:extLst>
                  <a:ext uri="{FF2B5EF4-FFF2-40B4-BE49-F238E27FC236}">
                    <a16:creationId xmlns:a16="http://schemas.microsoft.com/office/drawing/2014/main" id="{92E2FCE5-31E1-46A0-8FB5-6C57825B551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77" name="Inspireren">
                  <a:extLst>
                    <a:ext uri="{FF2B5EF4-FFF2-40B4-BE49-F238E27FC236}">
                      <a16:creationId xmlns:a16="http://schemas.microsoft.com/office/drawing/2014/main" id="{CA6B8FB6-C981-4936-B2D6-F1C40E01ED9A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9" name="Freeform 12">
                    <a:extLst>
                      <a:ext uri="{FF2B5EF4-FFF2-40B4-BE49-F238E27FC236}">
                        <a16:creationId xmlns:a16="http://schemas.microsoft.com/office/drawing/2014/main" id="{E809C8C4-755B-4FE1-B4B7-53E835DF19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80" name="Freeform 13">
                    <a:extLst>
                      <a:ext uri="{FF2B5EF4-FFF2-40B4-BE49-F238E27FC236}">
                        <a16:creationId xmlns:a16="http://schemas.microsoft.com/office/drawing/2014/main" id="{37BC00B2-2C8B-452A-9CEF-A8D11655C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81" name="Freeform 14">
                    <a:extLst>
                      <a:ext uri="{FF2B5EF4-FFF2-40B4-BE49-F238E27FC236}">
                        <a16:creationId xmlns:a16="http://schemas.microsoft.com/office/drawing/2014/main" id="{72C26BBA-05BF-4F2E-88E5-952B0C11ED0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78" name="Tekstvak 251">
                  <a:extLst>
                    <a:ext uri="{FF2B5EF4-FFF2-40B4-BE49-F238E27FC236}">
                      <a16:creationId xmlns:a16="http://schemas.microsoft.com/office/drawing/2014/main" id="{4939B121-7D6D-4E29-87C9-F87A0E43297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47" name="Groep 276">
              <a:extLst>
                <a:ext uri="{FF2B5EF4-FFF2-40B4-BE49-F238E27FC236}">
                  <a16:creationId xmlns:a16="http://schemas.microsoft.com/office/drawing/2014/main" id="{6C355E98-65B2-4FBD-BF65-586200C2F6F2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68" name="Groep 277">
                <a:extLst>
                  <a:ext uri="{FF2B5EF4-FFF2-40B4-BE49-F238E27FC236}">
                    <a16:creationId xmlns:a16="http://schemas.microsoft.com/office/drawing/2014/main" id="{FF1CFEEC-1052-4009-85D6-9B96CDDB4AB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70" name="Vrije vorm: vorm 279">
                  <a:extLst>
                    <a:ext uri="{FF2B5EF4-FFF2-40B4-BE49-F238E27FC236}">
                      <a16:creationId xmlns:a16="http://schemas.microsoft.com/office/drawing/2014/main" id="{7A03B22A-684A-46AE-9214-529222E9FCB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71" name="Groep 280">
                  <a:extLst>
                    <a:ext uri="{FF2B5EF4-FFF2-40B4-BE49-F238E27FC236}">
                      <a16:creationId xmlns:a16="http://schemas.microsoft.com/office/drawing/2014/main" id="{0E849971-6847-40CE-94B2-FD33E06A59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2" name="Vrije vorm: vorm 281">
                    <a:extLst>
                      <a:ext uri="{FF2B5EF4-FFF2-40B4-BE49-F238E27FC236}">
                        <a16:creationId xmlns:a16="http://schemas.microsoft.com/office/drawing/2014/main" id="{2EF94698-669D-4E59-BF05-92081481638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73" name="Vrije vorm: vorm 282">
                    <a:extLst>
                      <a:ext uri="{FF2B5EF4-FFF2-40B4-BE49-F238E27FC236}">
                        <a16:creationId xmlns:a16="http://schemas.microsoft.com/office/drawing/2014/main" id="{90BA372E-DF1F-48D4-BEB5-2B4FEDAF8B9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69" name="Tekstvak 278">
                <a:extLst>
                  <a:ext uri="{FF2B5EF4-FFF2-40B4-BE49-F238E27FC236}">
                    <a16:creationId xmlns:a16="http://schemas.microsoft.com/office/drawing/2014/main" id="{23705724-5287-486F-BC9E-42BDA5370AF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8" name="Groep 283">
              <a:extLst>
                <a:ext uri="{FF2B5EF4-FFF2-40B4-BE49-F238E27FC236}">
                  <a16:creationId xmlns:a16="http://schemas.microsoft.com/office/drawing/2014/main" id="{1947BC44-8E6E-455A-9C97-9C7EF3F9CE36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52" name="Groep 284">
                <a:extLst>
                  <a:ext uri="{FF2B5EF4-FFF2-40B4-BE49-F238E27FC236}">
                    <a16:creationId xmlns:a16="http://schemas.microsoft.com/office/drawing/2014/main" id="{C4D27924-D2F7-4F73-B02B-C9B8E640C1F1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5" name="Groep 287">
                  <a:extLst>
                    <a:ext uri="{FF2B5EF4-FFF2-40B4-BE49-F238E27FC236}">
                      <a16:creationId xmlns:a16="http://schemas.microsoft.com/office/drawing/2014/main" id="{931DC639-3D89-43D5-A020-0F091801361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62" name="Groep 294">
                    <a:extLst>
                      <a:ext uri="{FF2B5EF4-FFF2-40B4-BE49-F238E27FC236}">
                        <a16:creationId xmlns:a16="http://schemas.microsoft.com/office/drawing/2014/main" id="{0605EFF7-EB06-454A-816F-505C886B959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65" name="Rechthoek 297">
                      <a:extLst>
                        <a:ext uri="{FF2B5EF4-FFF2-40B4-BE49-F238E27FC236}">
                          <a16:creationId xmlns:a16="http://schemas.microsoft.com/office/drawing/2014/main" id="{3B57D471-E842-43F7-B38C-29A93AE497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6" name="Rechthoek 298">
                      <a:extLst>
                        <a:ext uri="{FF2B5EF4-FFF2-40B4-BE49-F238E27FC236}">
                          <a16:creationId xmlns:a16="http://schemas.microsoft.com/office/drawing/2014/main" id="{CE5D78A6-00F3-4958-B7B3-E8FFD44B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7" name="Ovaal 299">
                      <a:extLst>
                        <a:ext uri="{FF2B5EF4-FFF2-40B4-BE49-F238E27FC236}">
                          <a16:creationId xmlns:a16="http://schemas.microsoft.com/office/drawing/2014/main" id="{F6B7315D-29B9-4157-BC4D-7EE99ED237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63" name="Afbeelding 295">
                    <a:extLst>
                      <a:ext uri="{FF2B5EF4-FFF2-40B4-BE49-F238E27FC236}">
                        <a16:creationId xmlns:a16="http://schemas.microsoft.com/office/drawing/2014/main" id="{804C1038-85F9-41D7-A106-6105D4C15E4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4" name="Afbeelding 296">
                    <a:extLst>
                      <a:ext uri="{FF2B5EF4-FFF2-40B4-BE49-F238E27FC236}">
                        <a16:creationId xmlns:a16="http://schemas.microsoft.com/office/drawing/2014/main" id="{2F8EA15F-4D45-4D26-ACBC-D4DB8F162D9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6" name="Groep 288">
                  <a:extLst>
                    <a:ext uri="{FF2B5EF4-FFF2-40B4-BE49-F238E27FC236}">
                      <a16:creationId xmlns:a16="http://schemas.microsoft.com/office/drawing/2014/main" id="{5FF59C23-14D8-49E7-8BC1-1559FA65F9D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0" name="Rechthoek 292">
                    <a:extLst>
                      <a:ext uri="{FF2B5EF4-FFF2-40B4-BE49-F238E27FC236}">
                        <a16:creationId xmlns:a16="http://schemas.microsoft.com/office/drawing/2014/main" id="{7CE81BFB-E130-4CC4-96EF-64EB4C5553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1" name="Rechthoek 293">
                    <a:extLst>
                      <a:ext uri="{FF2B5EF4-FFF2-40B4-BE49-F238E27FC236}">
                        <a16:creationId xmlns:a16="http://schemas.microsoft.com/office/drawing/2014/main" id="{6BC4EB28-3AED-4B19-A966-4E0B621D51F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57" name="Groep 289">
                  <a:extLst>
                    <a:ext uri="{FF2B5EF4-FFF2-40B4-BE49-F238E27FC236}">
                      <a16:creationId xmlns:a16="http://schemas.microsoft.com/office/drawing/2014/main" id="{8D8B572E-C2AA-4639-BFC6-69C8A629B4F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8" name="Rechthoek 290">
                    <a:extLst>
                      <a:ext uri="{FF2B5EF4-FFF2-40B4-BE49-F238E27FC236}">
                        <a16:creationId xmlns:a16="http://schemas.microsoft.com/office/drawing/2014/main" id="{54102ECF-E021-4DE5-A4C4-61BDA2CC76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9" name="Rechthoek 291">
                    <a:extLst>
                      <a:ext uri="{FF2B5EF4-FFF2-40B4-BE49-F238E27FC236}">
                        <a16:creationId xmlns:a16="http://schemas.microsoft.com/office/drawing/2014/main" id="{2ADE55BB-0A60-422C-AEF3-497176C6A1E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3" name="Rechthoek 285">
                <a:extLst>
                  <a:ext uri="{FF2B5EF4-FFF2-40B4-BE49-F238E27FC236}">
                    <a16:creationId xmlns:a16="http://schemas.microsoft.com/office/drawing/2014/main" id="{BFD47531-4D1F-4B49-8C0C-0E6A5588A11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54" name="Gelijkbenige driehoek 286">
                <a:extLst>
                  <a:ext uri="{FF2B5EF4-FFF2-40B4-BE49-F238E27FC236}">
                    <a16:creationId xmlns:a16="http://schemas.microsoft.com/office/drawing/2014/main" id="{FFB95B43-1A55-43F7-925E-2C54852BB65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9" name="Ovaal 300">
              <a:extLst>
                <a:ext uri="{FF2B5EF4-FFF2-40B4-BE49-F238E27FC236}">
                  <a16:creationId xmlns:a16="http://schemas.microsoft.com/office/drawing/2014/main" id="{C22F605A-7AD6-444F-9EF2-2FCB18B4A35A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0" name="Rechthoek 301">
              <a:extLst>
                <a:ext uri="{FF2B5EF4-FFF2-40B4-BE49-F238E27FC236}">
                  <a16:creationId xmlns:a16="http://schemas.microsoft.com/office/drawing/2014/main" id="{ADC44FEC-66C9-4AD2-A14C-B663E7B99FE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51" name="Rechthoek 302">
              <a:extLst>
                <a:ext uri="{FF2B5EF4-FFF2-40B4-BE49-F238E27FC236}">
                  <a16:creationId xmlns:a16="http://schemas.microsoft.com/office/drawing/2014/main" id="{9E835530-498B-4C72-BB8B-C2AB0740DF8A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7C22B75-7404-49E6-B781-BF452783BF24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86" name="Rechthoek 201">
              <a:extLst>
                <a:ext uri="{FF2B5EF4-FFF2-40B4-BE49-F238E27FC236}">
                  <a16:creationId xmlns:a16="http://schemas.microsoft.com/office/drawing/2014/main" id="{A7C4A187-6FEF-44BB-9E91-265FAB172A7F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87" name="Ovaal 268">
              <a:extLst>
                <a:ext uri="{FF2B5EF4-FFF2-40B4-BE49-F238E27FC236}">
                  <a16:creationId xmlns:a16="http://schemas.microsoft.com/office/drawing/2014/main" id="{939872AB-50E7-47AD-88E1-7A4670901517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0" name="Ovaal 270">
              <a:extLst>
                <a:ext uri="{FF2B5EF4-FFF2-40B4-BE49-F238E27FC236}">
                  <a16:creationId xmlns:a16="http://schemas.microsoft.com/office/drawing/2014/main" id="{9E01D2FD-31CF-4D86-B9AE-A9377B983795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1" name="Rechthoek 272">
              <a:extLst>
                <a:ext uri="{FF2B5EF4-FFF2-40B4-BE49-F238E27FC236}">
                  <a16:creationId xmlns:a16="http://schemas.microsoft.com/office/drawing/2014/main" id="{64916810-DE73-4849-91F9-8DD63B5987E7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33" name="Ovaal 274">
              <a:extLst>
                <a:ext uri="{FF2B5EF4-FFF2-40B4-BE49-F238E27FC236}">
                  <a16:creationId xmlns:a16="http://schemas.microsoft.com/office/drawing/2014/main" id="{BB838B7E-AF2F-429C-9AFB-A260CD3A00EF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5" name="Ovaal 275">
              <a:extLst>
                <a:ext uri="{FF2B5EF4-FFF2-40B4-BE49-F238E27FC236}">
                  <a16:creationId xmlns:a16="http://schemas.microsoft.com/office/drawing/2014/main" id="{A9BEC308-E369-421F-8BD7-308AE3D8A9ED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6" name="Rechthoek 276">
              <a:extLst>
                <a:ext uri="{FF2B5EF4-FFF2-40B4-BE49-F238E27FC236}">
                  <a16:creationId xmlns:a16="http://schemas.microsoft.com/office/drawing/2014/main" id="{B7175F11-47A6-4B02-80A3-A970CE151C16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37" name="Ovaal 277">
              <a:extLst>
                <a:ext uri="{FF2B5EF4-FFF2-40B4-BE49-F238E27FC236}">
                  <a16:creationId xmlns:a16="http://schemas.microsoft.com/office/drawing/2014/main" id="{7B67DAA3-4911-4671-A0EF-D9F9E1167B2D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8" name="Rechthoek 278">
              <a:extLst>
                <a:ext uri="{FF2B5EF4-FFF2-40B4-BE49-F238E27FC236}">
                  <a16:creationId xmlns:a16="http://schemas.microsoft.com/office/drawing/2014/main" id="{AD876896-44C7-46C5-995B-C2C21A58181B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39" name="Ovaal 279">
              <a:extLst>
                <a:ext uri="{FF2B5EF4-FFF2-40B4-BE49-F238E27FC236}">
                  <a16:creationId xmlns:a16="http://schemas.microsoft.com/office/drawing/2014/main" id="{B2A1C8BC-0CA8-4481-9B2E-D4C1EC830473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40" name="Rechthoek 280">
              <a:extLst>
                <a:ext uri="{FF2B5EF4-FFF2-40B4-BE49-F238E27FC236}">
                  <a16:creationId xmlns:a16="http://schemas.microsoft.com/office/drawing/2014/main" id="{5AAD6216-FC41-4C6E-B82B-D2B2FA61E05C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41" name="Ovaal 281">
              <a:extLst>
                <a:ext uri="{FF2B5EF4-FFF2-40B4-BE49-F238E27FC236}">
                  <a16:creationId xmlns:a16="http://schemas.microsoft.com/office/drawing/2014/main" id="{839F7871-7153-435C-8E57-7229E5EDF1F0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2" name="Rechthoek 282">
              <a:extLst>
                <a:ext uri="{FF2B5EF4-FFF2-40B4-BE49-F238E27FC236}">
                  <a16:creationId xmlns:a16="http://schemas.microsoft.com/office/drawing/2014/main" id="{5A1BBF2C-0698-4154-AF77-53440A88E501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43" name="Ovaal 283">
              <a:extLst>
                <a:ext uri="{FF2B5EF4-FFF2-40B4-BE49-F238E27FC236}">
                  <a16:creationId xmlns:a16="http://schemas.microsoft.com/office/drawing/2014/main" id="{BA77595C-80DE-4675-B42D-05768AA82E62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45" name="Ovaal 285">
              <a:extLst>
                <a:ext uri="{FF2B5EF4-FFF2-40B4-BE49-F238E27FC236}">
                  <a16:creationId xmlns:a16="http://schemas.microsoft.com/office/drawing/2014/main" id="{61D566D4-7C3B-49FB-A6EF-A94D6EA1A5A2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46" name="VOORBEELD">
              <a:extLst>
                <a:ext uri="{FF2B5EF4-FFF2-40B4-BE49-F238E27FC236}">
                  <a16:creationId xmlns:a16="http://schemas.microsoft.com/office/drawing/2014/main" id="{09B94B2F-142D-410D-B3B3-877D4E578255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59" name="Rechthoek 291">
                <a:extLst>
                  <a:ext uri="{FF2B5EF4-FFF2-40B4-BE49-F238E27FC236}">
                    <a16:creationId xmlns:a16="http://schemas.microsoft.com/office/drawing/2014/main" id="{330D5A12-CE3E-42CF-B4F1-50D080E31C2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60" name="Rechthoek 292">
                <a:extLst>
                  <a:ext uri="{FF2B5EF4-FFF2-40B4-BE49-F238E27FC236}">
                    <a16:creationId xmlns:a16="http://schemas.microsoft.com/office/drawing/2014/main" id="{6CD00756-3584-498C-BA6B-0E15476D6ED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1" name="Groep 293">
                <a:extLst>
                  <a:ext uri="{FF2B5EF4-FFF2-40B4-BE49-F238E27FC236}">
                    <a16:creationId xmlns:a16="http://schemas.microsoft.com/office/drawing/2014/main" id="{131F990A-D96A-43AC-A880-5618ADDF732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92" name="Groep 331">
                  <a:extLst>
                    <a:ext uri="{FF2B5EF4-FFF2-40B4-BE49-F238E27FC236}">
                      <a16:creationId xmlns:a16="http://schemas.microsoft.com/office/drawing/2014/main" id="{80991DE8-B06A-43D9-A876-45424BCE9F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4" name="Rechte verbindingslijn 333">
                    <a:extLst>
                      <a:ext uri="{FF2B5EF4-FFF2-40B4-BE49-F238E27FC236}">
                        <a16:creationId xmlns:a16="http://schemas.microsoft.com/office/drawing/2014/main" id="{3AED31C0-357A-4B1E-A63A-D3617538F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5" name="Rechte verbindingslijn 334">
                    <a:extLst>
                      <a:ext uri="{FF2B5EF4-FFF2-40B4-BE49-F238E27FC236}">
                        <a16:creationId xmlns:a16="http://schemas.microsoft.com/office/drawing/2014/main" id="{3EF38F17-0E0E-4434-BC3F-F8822823A7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6" name="Rechte verbindingslijn 335">
                    <a:extLst>
                      <a:ext uri="{FF2B5EF4-FFF2-40B4-BE49-F238E27FC236}">
                        <a16:creationId xmlns:a16="http://schemas.microsoft.com/office/drawing/2014/main" id="{87BF7620-0179-4D8D-859A-FC8F0C298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7" name="Rechte verbindingslijn 336">
                    <a:extLst>
                      <a:ext uri="{FF2B5EF4-FFF2-40B4-BE49-F238E27FC236}">
                        <a16:creationId xmlns:a16="http://schemas.microsoft.com/office/drawing/2014/main" id="{96FB1BC1-E260-4892-AFEE-5564962622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8" name="Rechte verbindingslijn 337">
                    <a:extLst>
                      <a:ext uri="{FF2B5EF4-FFF2-40B4-BE49-F238E27FC236}">
                        <a16:creationId xmlns:a16="http://schemas.microsoft.com/office/drawing/2014/main" id="{2C186B50-942A-464C-A2E7-90F63575F0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3" name="Pijl: rechts 332">
                  <a:extLst>
                    <a:ext uri="{FF2B5EF4-FFF2-40B4-BE49-F238E27FC236}">
                      <a16:creationId xmlns:a16="http://schemas.microsoft.com/office/drawing/2014/main" id="{DD407CCD-561B-4EAC-BC09-E71B0AC53A5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2" name="Groep 301">
                <a:extLst>
                  <a:ext uri="{FF2B5EF4-FFF2-40B4-BE49-F238E27FC236}">
                    <a16:creationId xmlns:a16="http://schemas.microsoft.com/office/drawing/2014/main" id="{57D5E1D8-BEF9-42FC-848E-DEF8F9CC755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85" name="Groep 324">
                  <a:extLst>
                    <a:ext uri="{FF2B5EF4-FFF2-40B4-BE49-F238E27FC236}">
                      <a16:creationId xmlns:a16="http://schemas.microsoft.com/office/drawing/2014/main" id="{EB32550E-C6E5-48BF-9B34-7F078C789B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7" name="Rechte verbindingslijn 326">
                    <a:extLst>
                      <a:ext uri="{FF2B5EF4-FFF2-40B4-BE49-F238E27FC236}">
                        <a16:creationId xmlns:a16="http://schemas.microsoft.com/office/drawing/2014/main" id="{1845BF01-F2A4-4A6A-8159-8BBA2DE9D0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327">
                    <a:extLst>
                      <a:ext uri="{FF2B5EF4-FFF2-40B4-BE49-F238E27FC236}">
                        <a16:creationId xmlns:a16="http://schemas.microsoft.com/office/drawing/2014/main" id="{D61F90A1-D657-42A1-B2AD-7D543C746B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328">
                    <a:extLst>
                      <a:ext uri="{FF2B5EF4-FFF2-40B4-BE49-F238E27FC236}">
                        <a16:creationId xmlns:a16="http://schemas.microsoft.com/office/drawing/2014/main" id="{F25A099C-C39D-429D-8D49-C5F33969B0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329">
                    <a:extLst>
                      <a:ext uri="{FF2B5EF4-FFF2-40B4-BE49-F238E27FC236}">
                        <a16:creationId xmlns:a16="http://schemas.microsoft.com/office/drawing/2014/main" id="{258F6161-59A4-419F-B582-CC51D1F256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330">
                    <a:extLst>
                      <a:ext uri="{FF2B5EF4-FFF2-40B4-BE49-F238E27FC236}">
                        <a16:creationId xmlns:a16="http://schemas.microsoft.com/office/drawing/2014/main" id="{EB05A294-F29B-48F4-8136-B555C907F3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6" name="Pijl: rechts 325">
                  <a:extLst>
                    <a:ext uri="{FF2B5EF4-FFF2-40B4-BE49-F238E27FC236}">
                      <a16:creationId xmlns:a16="http://schemas.microsoft.com/office/drawing/2014/main" id="{A9B58CAC-8D4D-4F4C-8B8C-466BA514682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63" name="Rechte verbindingslijn 302">
                <a:extLst>
                  <a:ext uri="{FF2B5EF4-FFF2-40B4-BE49-F238E27FC236}">
                    <a16:creationId xmlns:a16="http://schemas.microsoft.com/office/drawing/2014/main" id="{328BAAAE-332F-4346-8220-272A9E5C87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64" name="Rechte verbindingslijn 303">
                <a:extLst>
                  <a:ext uri="{FF2B5EF4-FFF2-40B4-BE49-F238E27FC236}">
                    <a16:creationId xmlns:a16="http://schemas.microsoft.com/office/drawing/2014/main" id="{38A8BFA3-443B-4927-A9AA-563946AF6C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65" name="Rechthoek 304">
                <a:extLst>
                  <a:ext uri="{FF2B5EF4-FFF2-40B4-BE49-F238E27FC236}">
                    <a16:creationId xmlns:a16="http://schemas.microsoft.com/office/drawing/2014/main" id="{5CF2CA04-715B-49D7-9E9F-AA89BF3614F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66" name="Rechthoek 305">
                <a:extLst>
                  <a:ext uri="{FF2B5EF4-FFF2-40B4-BE49-F238E27FC236}">
                    <a16:creationId xmlns:a16="http://schemas.microsoft.com/office/drawing/2014/main" id="{0A7049E5-FC38-4392-B94C-C27BD6960D3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67" name="Groep 306">
                <a:extLst>
                  <a:ext uri="{FF2B5EF4-FFF2-40B4-BE49-F238E27FC236}">
                    <a16:creationId xmlns:a16="http://schemas.microsoft.com/office/drawing/2014/main" id="{606E7240-06DF-442B-B800-5FFAC7FE56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7" name="Rechthoek 316">
                  <a:extLst>
                    <a:ext uri="{FF2B5EF4-FFF2-40B4-BE49-F238E27FC236}">
                      <a16:creationId xmlns:a16="http://schemas.microsoft.com/office/drawing/2014/main" id="{407B8405-04A1-432D-BF4A-4555216294F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8" name="Groep 317">
                  <a:extLst>
                    <a:ext uri="{FF2B5EF4-FFF2-40B4-BE49-F238E27FC236}">
                      <a16:creationId xmlns:a16="http://schemas.microsoft.com/office/drawing/2014/main" id="{0853262A-97A8-405F-A821-AE414A74B4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80" name="Rechte verbindingslijn 319">
                    <a:extLst>
                      <a:ext uri="{FF2B5EF4-FFF2-40B4-BE49-F238E27FC236}">
                        <a16:creationId xmlns:a16="http://schemas.microsoft.com/office/drawing/2014/main" id="{BEFCC50D-8CC1-4B8B-81EE-1405560DEB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320">
                    <a:extLst>
                      <a:ext uri="{FF2B5EF4-FFF2-40B4-BE49-F238E27FC236}">
                        <a16:creationId xmlns:a16="http://schemas.microsoft.com/office/drawing/2014/main" id="{DDEB1914-4E12-4321-B6A2-DAFE9F2B7F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321">
                    <a:extLst>
                      <a:ext uri="{FF2B5EF4-FFF2-40B4-BE49-F238E27FC236}">
                        <a16:creationId xmlns:a16="http://schemas.microsoft.com/office/drawing/2014/main" id="{B74E6EBB-3A4B-4A76-AA2A-7C406C033F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322">
                    <a:extLst>
                      <a:ext uri="{FF2B5EF4-FFF2-40B4-BE49-F238E27FC236}">
                        <a16:creationId xmlns:a16="http://schemas.microsoft.com/office/drawing/2014/main" id="{CAF1B7C6-F966-44E8-8DD9-708267EE42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323">
                    <a:extLst>
                      <a:ext uri="{FF2B5EF4-FFF2-40B4-BE49-F238E27FC236}">
                        <a16:creationId xmlns:a16="http://schemas.microsoft.com/office/drawing/2014/main" id="{60212CA4-9720-4FD5-81EC-D5668ADF6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9" name="Pijl: rechts 318">
                  <a:extLst>
                    <a:ext uri="{FF2B5EF4-FFF2-40B4-BE49-F238E27FC236}">
                      <a16:creationId xmlns:a16="http://schemas.microsoft.com/office/drawing/2014/main" id="{0DB6F69B-7A1D-462E-AE4E-4AD197972D9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8" name="Groep 307">
                <a:extLst>
                  <a:ext uri="{FF2B5EF4-FFF2-40B4-BE49-F238E27FC236}">
                    <a16:creationId xmlns:a16="http://schemas.microsoft.com/office/drawing/2014/main" id="{813778AA-0B15-4586-B464-86890C43594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69" name="Rechthoek 308">
                  <a:extLst>
                    <a:ext uri="{FF2B5EF4-FFF2-40B4-BE49-F238E27FC236}">
                      <a16:creationId xmlns:a16="http://schemas.microsoft.com/office/drawing/2014/main" id="{4658B2EF-3DB8-40E3-8543-CAC0EAA9443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70" name="Groep 309">
                  <a:extLst>
                    <a:ext uri="{FF2B5EF4-FFF2-40B4-BE49-F238E27FC236}">
                      <a16:creationId xmlns:a16="http://schemas.microsoft.com/office/drawing/2014/main" id="{0ADF33B4-C5CB-4884-B8FF-00AA633BB58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2" name="Rechte verbindingslijn 311">
                    <a:extLst>
                      <a:ext uri="{FF2B5EF4-FFF2-40B4-BE49-F238E27FC236}">
                        <a16:creationId xmlns:a16="http://schemas.microsoft.com/office/drawing/2014/main" id="{2395C8C2-B349-4A94-9938-8FDD5394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312">
                    <a:extLst>
                      <a:ext uri="{FF2B5EF4-FFF2-40B4-BE49-F238E27FC236}">
                        <a16:creationId xmlns:a16="http://schemas.microsoft.com/office/drawing/2014/main" id="{308240D0-2257-4DA8-AD1D-5716B24EEC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313">
                    <a:extLst>
                      <a:ext uri="{FF2B5EF4-FFF2-40B4-BE49-F238E27FC236}">
                        <a16:creationId xmlns:a16="http://schemas.microsoft.com/office/drawing/2014/main" id="{B988E50B-D698-4673-848F-5FD81451CE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314">
                    <a:extLst>
                      <a:ext uri="{FF2B5EF4-FFF2-40B4-BE49-F238E27FC236}">
                        <a16:creationId xmlns:a16="http://schemas.microsoft.com/office/drawing/2014/main" id="{06F95CFE-1067-4D33-85A2-1D1B7F1A4B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315">
                    <a:extLst>
                      <a:ext uri="{FF2B5EF4-FFF2-40B4-BE49-F238E27FC236}">
                        <a16:creationId xmlns:a16="http://schemas.microsoft.com/office/drawing/2014/main" id="{8718E0E2-5FF1-4BCB-89BF-728ECACF4F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1" name="Pijl: rechts 310">
                  <a:extLst>
                    <a:ext uri="{FF2B5EF4-FFF2-40B4-BE49-F238E27FC236}">
                      <a16:creationId xmlns:a16="http://schemas.microsoft.com/office/drawing/2014/main" id="{56EE788C-51A9-4BC0-891A-B088F854673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47" name="Rechthoek 289">
              <a:extLst>
                <a:ext uri="{FF2B5EF4-FFF2-40B4-BE49-F238E27FC236}">
                  <a16:creationId xmlns:a16="http://schemas.microsoft.com/office/drawing/2014/main" id="{36D0F13E-8363-4DED-91B9-D7172862D063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48" name="Rechthoek 290">
              <a:extLst>
                <a:ext uri="{FF2B5EF4-FFF2-40B4-BE49-F238E27FC236}">
                  <a16:creationId xmlns:a16="http://schemas.microsoft.com/office/drawing/2014/main" id="{57FBF70C-1C63-4094-8F30-362CD79852D8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49" name="Rechthoek 277">
              <a:extLst>
                <a:ext uri="{FF2B5EF4-FFF2-40B4-BE49-F238E27FC236}">
                  <a16:creationId xmlns:a16="http://schemas.microsoft.com/office/drawing/2014/main" id="{EBD5E8D6-4D32-4B99-A315-794BCA5DC78B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50" name="ICOON_info">
              <a:extLst>
                <a:ext uri="{FF2B5EF4-FFF2-40B4-BE49-F238E27FC236}">
                  <a16:creationId xmlns:a16="http://schemas.microsoft.com/office/drawing/2014/main" id="{3273F68B-28D0-40E3-8604-6BA5E158907E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57" name="Ovaal 378">
                <a:extLst>
                  <a:ext uri="{FF2B5EF4-FFF2-40B4-BE49-F238E27FC236}">
                    <a16:creationId xmlns:a16="http://schemas.microsoft.com/office/drawing/2014/main" id="{D7E29240-B77E-4A12-AB2F-AE1A622E271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Graphic 163" descr="Informatie">
                <a:extLst>
                  <a:ext uri="{FF2B5EF4-FFF2-40B4-BE49-F238E27FC236}">
                    <a16:creationId xmlns:a16="http://schemas.microsoft.com/office/drawing/2014/main" id="{AC6F2257-243F-4A7C-9D0D-5C8CF301FA5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1" name="Groep 280">
              <a:extLst>
                <a:ext uri="{FF2B5EF4-FFF2-40B4-BE49-F238E27FC236}">
                  <a16:creationId xmlns:a16="http://schemas.microsoft.com/office/drawing/2014/main" id="{248C76DE-3330-49B4-A5E9-B0420EAE86D2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52" name="Inspireren">
                <a:extLst>
                  <a:ext uri="{FF2B5EF4-FFF2-40B4-BE49-F238E27FC236}">
                    <a16:creationId xmlns:a16="http://schemas.microsoft.com/office/drawing/2014/main" id="{D9A58DD6-6842-4C6A-9F28-E326E63FEBC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54" name="Freeform 12">
                  <a:extLst>
                    <a:ext uri="{FF2B5EF4-FFF2-40B4-BE49-F238E27FC236}">
                      <a16:creationId xmlns:a16="http://schemas.microsoft.com/office/drawing/2014/main" id="{4F65D06F-D179-4C0F-9E35-AFD45DEA3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5" name="Freeform 13">
                  <a:extLst>
                    <a:ext uri="{FF2B5EF4-FFF2-40B4-BE49-F238E27FC236}">
                      <a16:creationId xmlns:a16="http://schemas.microsoft.com/office/drawing/2014/main" id="{95D8030D-EA4F-4CE7-8371-88C95D8D3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6" name="Freeform 14">
                  <a:extLst>
                    <a:ext uri="{FF2B5EF4-FFF2-40B4-BE49-F238E27FC236}">
                      <a16:creationId xmlns:a16="http://schemas.microsoft.com/office/drawing/2014/main" id="{098BF3EB-B751-4195-9185-55686EA1F3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53" name="Tekstvak 282">
                <a:extLst>
                  <a:ext uri="{FF2B5EF4-FFF2-40B4-BE49-F238E27FC236}">
                    <a16:creationId xmlns:a16="http://schemas.microsoft.com/office/drawing/2014/main" id="{CF953635-097E-47CE-9E52-1457DB298DD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73" name="Footer Placeholder 10">
            <a:extLst>
              <a:ext uri="{FF2B5EF4-FFF2-40B4-BE49-F238E27FC236}">
                <a16:creationId xmlns:a16="http://schemas.microsoft.com/office/drawing/2014/main" id="{E4EF568F-F854-4CA9-8721-8FEB7FA92317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802FBFFE-A3D1-4C3E-B151-79DB451C888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5" name="Tijdelijke aanduiding voor verticale tekst 2">
            <a:extLst>
              <a:ext uri="{FF2B5EF4-FFF2-40B4-BE49-F238E27FC236}">
                <a16:creationId xmlns:a16="http://schemas.microsoft.com/office/drawing/2014/main" id="{56696D42-7B8F-4AE8-83C1-BE3091525CD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6" name="Date Placeholder 9">
            <a:extLst>
              <a:ext uri="{FF2B5EF4-FFF2-40B4-BE49-F238E27FC236}">
                <a16:creationId xmlns:a16="http://schemas.microsoft.com/office/drawing/2014/main" id="{42A76CBD-4DB6-424B-82B9-4760869C867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FBB7A3D8-719B-470F-9556-57D27362C0AE}" type="datetime1">
              <a:rPr lang="nl-NL" smtClean="0"/>
              <a:t>2-9-2025</a:t>
            </a:fld>
            <a:endParaRPr lang="nl-NL"/>
          </a:p>
        </p:txBody>
      </p:sp>
      <p:sp>
        <p:nvSpPr>
          <p:cNvPr id="177" name="Slide Number Placeholder 11">
            <a:extLst>
              <a:ext uri="{FF2B5EF4-FFF2-40B4-BE49-F238E27FC236}">
                <a16:creationId xmlns:a16="http://schemas.microsoft.com/office/drawing/2014/main" id="{EA06A390-2914-45A4-82CF-4CA7BECAE1F6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71" name="Rechthoek 269">
            <a:extLst>
              <a:ext uri="{FF2B5EF4-FFF2-40B4-BE49-F238E27FC236}">
                <a16:creationId xmlns:a16="http://schemas.microsoft.com/office/drawing/2014/main" id="{756C61A5-9884-4752-8B92-56243B924FDD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2" name="Rechthoek 273">
            <a:extLst>
              <a:ext uri="{FF2B5EF4-FFF2-40B4-BE49-F238E27FC236}">
                <a16:creationId xmlns:a16="http://schemas.microsoft.com/office/drawing/2014/main" id="{D85C1518-12C3-458B-ADE3-486847C37AFB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78" name="Rechthoek 284">
            <a:extLst>
              <a:ext uri="{FF2B5EF4-FFF2-40B4-BE49-F238E27FC236}">
                <a16:creationId xmlns:a16="http://schemas.microsoft.com/office/drawing/2014/main" id="{6B92D99D-41B9-4686-8611-23F0B5C022DF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9" grpId="0" animBg="1"/>
      <p:bldP spid="310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1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8" grpId="0" animBg="1"/>
      <p:bldP spid="209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0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3" grpId="0" animBg="1"/>
      <p:bldP spid="214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5" grpId="0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afbeelding (8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id="{0C5B5B27-058C-438B-89E1-7C40B9A2788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6251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Titel + afbeelding (8x)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 userDrawn="1"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96" name="Tijdelijke aanduiding voor afbeelding 8">
            <a:extLst>
              <a:ext uri="{FF2B5EF4-FFF2-40B4-BE49-F238E27FC236}">
                <a16:creationId xmlns:a16="http://schemas.microsoft.com/office/drawing/2014/main" id="{621C3B08-9A18-4A0E-ADAD-F7495D839D22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2618917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7" name="Tijdelijke aanduiding voor afbeelding 8">
            <a:extLst>
              <a:ext uri="{FF2B5EF4-FFF2-40B4-BE49-F238E27FC236}">
                <a16:creationId xmlns:a16="http://schemas.microsoft.com/office/drawing/2014/main" id="{5E630CC5-CB08-4BD2-BC16-E50F4843C421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4761584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8" name="Tijdelijke aanduiding voor afbeelding 8">
            <a:extLst>
              <a:ext uri="{FF2B5EF4-FFF2-40B4-BE49-F238E27FC236}">
                <a16:creationId xmlns:a16="http://schemas.microsoft.com/office/drawing/2014/main" id="{C9127386-BE39-45AD-900A-08439958948E}"/>
              </a:ext>
            </a:extLst>
          </p:cNvPr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6904252" y="1193005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199" name="Tijdelijke aanduiding voor afbeelding 8">
            <a:extLst>
              <a:ext uri="{FF2B5EF4-FFF2-40B4-BE49-F238E27FC236}">
                <a16:creationId xmlns:a16="http://schemas.microsoft.com/office/drawing/2014/main" id="{8C9A66B0-97B7-4030-B7D0-1A5F4069397E}"/>
              </a:ext>
            </a:extLst>
          </p:cNvPr>
          <p:cNvSpPr>
            <a:spLocks noGrp="1"/>
          </p:cNvSpPr>
          <p:nvPr userDrawn="1">
            <p:ph type="pic" sz="quarter" idx="48" hasCustomPrompt="1"/>
          </p:nvPr>
        </p:nvSpPr>
        <p:spPr>
          <a:xfrm>
            <a:off x="476251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0" name="Tijdelijke aanduiding voor afbeelding 8">
            <a:extLst>
              <a:ext uri="{FF2B5EF4-FFF2-40B4-BE49-F238E27FC236}">
                <a16:creationId xmlns:a16="http://schemas.microsoft.com/office/drawing/2014/main" id="{BBD453D8-90A8-40C0-9D5B-E23D6AA4CEC7}"/>
              </a:ext>
            </a:extLst>
          </p:cNvPr>
          <p:cNvSpPr>
            <a:spLocks noGrp="1"/>
          </p:cNvSpPr>
          <p:nvPr userDrawn="1">
            <p:ph type="pic" sz="quarter" idx="49" hasCustomPrompt="1"/>
          </p:nvPr>
        </p:nvSpPr>
        <p:spPr>
          <a:xfrm>
            <a:off x="2618917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</a:p>
          <a:p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1" name="Tijdelijke aanduiding voor afbeelding 8">
            <a:extLst>
              <a:ext uri="{FF2B5EF4-FFF2-40B4-BE49-F238E27FC236}">
                <a16:creationId xmlns:a16="http://schemas.microsoft.com/office/drawing/2014/main" id="{E38B9C1C-340D-4820-B95D-4FB23A59FD47}"/>
              </a:ext>
            </a:extLst>
          </p:cNvPr>
          <p:cNvSpPr>
            <a:spLocks noGrp="1"/>
          </p:cNvSpPr>
          <p:nvPr userDrawn="1">
            <p:ph type="pic" sz="quarter" idx="50" hasCustomPrompt="1"/>
          </p:nvPr>
        </p:nvSpPr>
        <p:spPr>
          <a:xfrm>
            <a:off x="4761584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202" name="Tijdelijke aanduiding voor afbeelding 8">
            <a:extLst>
              <a:ext uri="{FF2B5EF4-FFF2-40B4-BE49-F238E27FC236}">
                <a16:creationId xmlns:a16="http://schemas.microsoft.com/office/drawing/2014/main" id="{B36C1AD0-C987-48B6-870D-9C4BA6EA6C04}"/>
              </a:ext>
            </a:extLst>
          </p:cNvPr>
          <p:cNvSpPr>
            <a:spLocks noGrp="1"/>
          </p:cNvSpPr>
          <p:nvPr userDrawn="1">
            <p:ph type="pic" sz="quarter" idx="51" hasCustomPrompt="1"/>
          </p:nvPr>
        </p:nvSpPr>
        <p:spPr>
          <a:xfrm>
            <a:off x="6904252" y="2964122"/>
            <a:ext cx="1991522" cy="1637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</a:t>
            </a:r>
            <a:br>
              <a:rPr lang="nl-NL"/>
            </a:br>
            <a:r>
              <a:rPr lang="nl-NL"/>
              <a:t>zijn instructies geplaatst voor verdere informatie.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3AD079-04DE-47BC-8BE3-C6EDA85E67D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6045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7" name="Text Placeholder 8">
            <a:extLst>
              <a:ext uri="{FF2B5EF4-FFF2-40B4-BE49-F238E27FC236}">
                <a16:creationId xmlns:a16="http://schemas.microsoft.com/office/drawing/2014/main" id="{4EB6FB8B-45B4-47B7-BA0F-A43DE33D04D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18917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8" name="Text Placeholder 8">
            <a:extLst>
              <a:ext uri="{FF2B5EF4-FFF2-40B4-BE49-F238E27FC236}">
                <a16:creationId xmlns:a16="http://schemas.microsoft.com/office/drawing/2014/main" id="{B5595040-83FF-49CA-90A6-8067C7D093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61584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29" name="Text Placeholder 8">
            <a:extLst>
              <a:ext uri="{FF2B5EF4-FFF2-40B4-BE49-F238E27FC236}">
                <a16:creationId xmlns:a16="http://schemas.microsoft.com/office/drawing/2014/main" id="{D47EA87E-6CEF-4330-9D75-CBB6550A010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04251" y="2471738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0" name="Text Placeholder 8">
            <a:extLst>
              <a:ext uri="{FF2B5EF4-FFF2-40B4-BE49-F238E27FC236}">
                <a16:creationId xmlns:a16="http://schemas.microsoft.com/office/drawing/2014/main" id="{9972061D-9DAC-4788-A5CF-9C65B531A1C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76250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1" name="Text Placeholder 8">
            <a:extLst>
              <a:ext uri="{FF2B5EF4-FFF2-40B4-BE49-F238E27FC236}">
                <a16:creationId xmlns:a16="http://schemas.microsoft.com/office/drawing/2014/main" id="{BD0F7E26-4F41-4396-B312-FA9C4A9615E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18917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234" name="Text Placeholder 8">
            <a:extLst>
              <a:ext uri="{FF2B5EF4-FFF2-40B4-BE49-F238E27FC236}">
                <a16:creationId xmlns:a16="http://schemas.microsoft.com/office/drawing/2014/main" id="{8A929853-0264-43D2-9A38-25CCB10C6A7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761584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sp>
        <p:nvSpPr>
          <p:cNvPr id="303" name="Text Placeholder 8">
            <a:extLst>
              <a:ext uri="{FF2B5EF4-FFF2-40B4-BE49-F238E27FC236}">
                <a16:creationId xmlns:a16="http://schemas.microsoft.com/office/drawing/2014/main" id="{DB9AB9B2-1024-4CB1-845B-53F81A8211A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904251" y="4240610"/>
            <a:ext cx="1991521" cy="367800"/>
          </a:xfrm>
          <a:solidFill>
            <a:schemeClr val="accent1"/>
          </a:solidFill>
          <a:ln w="12700">
            <a:noFill/>
          </a:ln>
        </p:spPr>
        <p:txBody>
          <a:bodyPr lIns="180000" anchor="ctr" anchorCtr="0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err="1"/>
              <a:t>Titel</a:t>
            </a:r>
            <a:endParaRPr lang="nl-NL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727A44C-8CE5-4A61-AEE0-184866515273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74" name="Rechthoek 201">
              <a:extLst>
                <a:ext uri="{FF2B5EF4-FFF2-40B4-BE49-F238E27FC236}">
                  <a16:creationId xmlns:a16="http://schemas.microsoft.com/office/drawing/2014/main" id="{A60356CC-8EC3-4F91-9197-721EC89B2A4A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75" name="Ovaal 268">
              <a:extLst>
                <a:ext uri="{FF2B5EF4-FFF2-40B4-BE49-F238E27FC236}">
                  <a16:creationId xmlns:a16="http://schemas.microsoft.com/office/drawing/2014/main" id="{2FA75F27-E1FC-4572-B39D-AD8780CB648F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7" name="Ovaal 270">
              <a:extLst>
                <a:ext uri="{FF2B5EF4-FFF2-40B4-BE49-F238E27FC236}">
                  <a16:creationId xmlns:a16="http://schemas.microsoft.com/office/drawing/2014/main" id="{5A5DBCA2-1D7D-4EFA-9434-D909F71CEB35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8" name="Rechthoek 272">
              <a:extLst>
                <a:ext uri="{FF2B5EF4-FFF2-40B4-BE49-F238E27FC236}">
                  <a16:creationId xmlns:a16="http://schemas.microsoft.com/office/drawing/2014/main" id="{2FE105ED-C367-472E-878B-462B203FD702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1" name="Ovaal 274">
              <a:extLst>
                <a:ext uri="{FF2B5EF4-FFF2-40B4-BE49-F238E27FC236}">
                  <a16:creationId xmlns:a16="http://schemas.microsoft.com/office/drawing/2014/main" id="{7B53716D-F27B-43B3-A612-DFC15EC00C36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2" name="Ovaal 275">
              <a:extLst>
                <a:ext uri="{FF2B5EF4-FFF2-40B4-BE49-F238E27FC236}">
                  <a16:creationId xmlns:a16="http://schemas.microsoft.com/office/drawing/2014/main" id="{543569D2-28A7-461B-A886-2697D7EBB11E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3" name="Rechthoek 276">
              <a:extLst>
                <a:ext uri="{FF2B5EF4-FFF2-40B4-BE49-F238E27FC236}">
                  <a16:creationId xmlns:a16="http://schemas.microsoft.com/office/drawing/2014/main" id="{BBED7A39-107E-443F-9E3F-902868E4EFC0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84" name="Ovaal 277">
              <a:extLst>
                <a:ext uri="{FF2B5EF4-FFF2-40B4-BE49-F238E27FC236}">
                  <a16:creationId xmlns:a16="http://schemas.microsoft.com/office/drawing/2014/main" id="{D50D36E6-A1C7-4AD2-B384-95DEE24059DA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85" name="Rechthoek 278">
              <a:extLst>
                <a:ext uri="{FF2B5EF4-FFF2-40B4-BE49-F238E27FC236}">
                  <a16:creationId xmlns:a16="http://schemas.microsoft.com/office/drawing/2014/main" id="{4BFB15F1-AA6A-47D5-98D8-E603D9B4100A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89" name="Ovaal 279">
              <a:extLst>
                <a:ext uri="{FF2B5EF4-FFF2-40B4-BE49-F238E27FC236}">
                  <a16:creationId xmlns:a16="http://schemas.microsoft.com/office/drawing/2014/main" id="{5CDA728B-0471-4A7A-8576-AA39A6B89C5F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92" name="Rechthoek 280">
              <a:extLst>
                <a:ext uri="{FF2B5EF4-FFF2-40B4-BE49-F238E27FC236}">
                  <a16:creationId xmlns:a16="http://schemas.microsoft.com/office/drawing/2014/main" id="{B2F0C6E1-2188-4B90-9893-398ABDACF263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93" name="Ovaal 281">
              <a:extLst>
                <a:ext uri="{FF2B5EF4-FFF2-40B4-BE49-F238E27FC236}">
                  <a16:creationId xmlns:a16="http://schemas.microsoft.com/office/drawing/2014/main" id="{7FE1C27D-77EE-4B97-A047-0DE4DD07AB73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4" name="Rechthoek 282">
              <a:extLst>
                <a:ext uri="{FF2B5EF4-FFF2-40B4-BE49-F238E27FC236}">
                  <a16:creationId xmlns:a16="http://schemas.microsoft.com/office/drawing/2014/main" id="{9AD6ECC6-E62E-4680-B521-F2AAAA71A234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95" name="Ovaal 283">
              <a:extLst>
                <a:ext uri="{FF2B5EF4-FFF2-40B4-BE49-F238E27FC236}">
                  <a16:creationId xmlns:a16="http://schemas.microsoft.com/office/drawing/2014/main" id="{7559E55A-892B-41E4-B0B3-62F3EAE1863A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04" name="Ovaal 285">
              <a:extLst>
                <a:ext uri="{FF2B5EF4-FFF2-40B4-BE49-F238E27FC236}">
                  <a16:creationId xmlns:a16="http://schemas.microsoft.com/office/drawing/2014/main" id="{7BABCF0A-FD23-4CFC-ACCD-D05B6B616E3F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05" name="VOORBEELD">
              <a:extLst>
                <a:ext uri="{FF2B5EF4-FFF2-40B4-BE49-F238E27FC236}">
                  <a16:creationId xmlns:a16="http://schemas.microsoft.com/office/drawing/2014/main" id="{556D1957-F3E7-4397-A5C9-029C814CA747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18" name="Rechthoek 291">
                <a:extLst>
                  <a:ext uri="{FF2B5EF4-FFF2-40B4-BE49-F238E27FC236}">
                    <a16:creationId xmlns:a16="http://schemas.microsoft.com/office/drawing/2014/main" id="{44B04C38-EECF-4387-A347-1F84BC4DC2A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19" name="Rechthoek 292">
                <a:extLst>
                  <a:ext uri="{FF2B5EF4-FFF2-40B4-BE49-F238E27FC236}">
                    <a16:creationId xmlns:a16="http://schemas.microsoft.com/office/drawing/2014/main" id="{922F4E57-2201-46D6-BEBA-B2CBC162A88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0" name="Groep 293">
                <a:extLst>
                  <a:ext uri="{FF2B5EF4-FFF2-40B4-BE49-F238E27FC236}">
                    <a16:creationId xmlns:a16="http://schemas.microsoft.com/office/drawing/2014/main" id="{D0B780C2-73F4-4D9C-B1F7-6947329D84B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28" name="Groep 331">
                  <a:extLst>
                    <a:ext uri="{FF2B5EF4-FFF2-40B4-BE49-F238E27FC236}">
                      <a16:creationId xmlns:a16="http://schemas.microsoft.com/office/drawing/2014/main" id="{7104D36D-EE34-4038-86C6-AF56312DC3F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0" name="Rechte verbindingslijn 333">
                    <a:extLst>
                      <a:ext uri="{FF2B5EF4-FFF2-40B4-BE49-F238E27FC236}">
                        <a16:creationId xmlns:a16="http://schemas.microsoft.com/office/drawing/2014/main" id="{089D4BF3-8672-40DD-A57A-2906312810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4">
                    <a:extLst>
                      <a:ext uri="{FF2B5EF4-FFF2-40B4-BE49-F238E27FC236}">
                        <a16:creationId xmlns:a16="http://schemas.microsoft.com/office/drawing/2014/main" id="{D5FEC699-A634-417A-AC57-221C427B7F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5">
                    <a:extLst>
                      <a:ext uri="{FF2B5EF4-FFF2-40B4-BE49-F238E27FC236}">
                        <a16:creationId xmlns:a16="http://schemas.microsoft.com/office/drawing/2014/main" id="{887E6E28-DF4A-45E3-83B1-ADE615914E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6">
                    <a:extLst>
                      <a:ext uri="{FF2B5EF4-FFF2-40B4-BE49-F238E27FC236}">
                        <a16:creationId xmlns:a16="http://schemas.microsoft.com/office/drawing/2014/main" id="{AEE06317-812B-41EA-B8BF-7E90847400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7">
                    <a:extLst>
                      <a:ext uri="{FF2B5EF4-FFF2-40B4-BE49-F238E27FC236}">
                        <a16:creationId xmlns:a16="http://schemas.microsoft.com/office/drawing/2014/main" id="{7B08B66F-BE4E-4C02-8334-80D5F52113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9" name="Pijl: rechts 332">
                  <a:extLst>
                    <a:ext uri="{FF2B5EF4-FFF2-40B4-BE49-F238E27FC236}">
                      <a16:creationId xmlns:a16="http://schemas.microsoft.com/office/drawing/2014/main" id="{2975E7A7-2D86-4EEE-8086-572DA87CA17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1" name="Groep 301">
                <a:extLst>
                  <a:ext uri="{FF2B5EF4-FFF2-40B4-BE49-F238E27FC236}">
                    <a16:creationId xmlns:a16="http://schemas.microsoft.com/office/drawing/2014/main" id="{CE827D40-D4DF-4AFE-A9F7-DD78010BA2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21" name="Groep 324">
                  <a:extLst>
                    <a:ext uri="{FF2B5EF4-FFF2-40B4-BE49-F238E27FC236}">
                      <a16:creationId xmlns:a16="http://schemas.microsoft.com/office/drawing/2014/main" id="{AC81AE5A-F9EE-4ED8-A9BC-65AB52D3BD3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3" name="Rechte verbindingslijn 326">
                    <a:extLst>
                      <a:ext uri="{FF2B5EF4-FFF2-40B4-BE49-F238E27FC236}">
                        <a16:creationId xmlns:a16="http://schemas.microsoft.com/office/drawing/2014/main" id="{0FA43595-944A-48D7-8B06-074AA83C58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7">
                    <a:extLst>
                      <a:ext uri="{FF2B5EF4-FFF2-40B4-BE49-F238E27FC236}">
                        <a16:creationId xmlns:a16="http://schemas.microsoft.com/office/drawing/2014/main" id="{E710B637-A25B-47B2-945E-E866682394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28">
                    <a:extLst>
                      <a:ext uri="{FF2B5EF4-FFF2-40B4-BE49-F238E27FC236}">
                        <a16:creationId xmlns:a16="http://schemas.microsoft.com/office/drawing/2014/main" id="{A9BF9FC2-3979-4F33-8B03-D51131CF1E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9">
                    <a:extLst>
                      <a:ext uri="{FF2B5EF4-FFF2-40B4-BE49-F238E27FC236}">
                        <a16:creationId xmlns:a16="http://schemas.microsoft.com/office/drawing/2014/main" id="{BCD29168-2DDE-4BA3-94D3-985F2AFC23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30">
                    <a:extLst>
                      <a:ext uri="{FF2B5EF4-FFF2-40B4-BE49-F238E27FC236}">
                        <a16:creationId xmlns:a16="http://schemas.microsoft.com/office/drawing/2014/main" id="{571F79A6-2AB8-4EB9-9B03-5C307B7EB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2" name="Pijl: rechts 325">
                  <a:extLst>
                    <a:ext uri="{FF2B5EF4-FFF2-40B4-BE49-F238E27FC236}">
                      <a16:creationId xmlns:a16="http://schemas.microsoft.com/office/drawing/2014/main" id="{929EE595-93C3-42F2-A4C6-055C825E3D1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22" name="Rechte verbindingslijn 302">
                <a:extLst>
                  <a:ext uri="{FF2B5EF4-FFF2-40B4-BE49-F238E27FC236}">
                    <a16:creationId xmlns:a16="http://schemas.microsoft.com/office/drawing/2014/main" id="{148C3F1E-E59B-4580-BAB0-1DCBBC0337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3" name="Rechte verbindingslijn 303">
                <a:extLst>
                  <a:ext uri="{FF2B5EF4-FFF2-40B4-BE49-F238E27FC236}">
                    <a16:creationId xmlns:a16="http://schemas.microsoft.com/office/drawing/2014/main" id="{C4EF4AB7-1EC1-4FB3-89E8-6D82F8D2950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24" name="Rechthoek 304">
                <a:extLst>
                  <a:ext uri="{FF2B5EF4-FFF2-40B4-BE49-F238E27FC236}">
                    <a16:creationId xmlns:a16="http://schemas.microsoft.com/office/drawing/2014/main" id="{F68EB3F5-8EAB-47E4-B7A4-DFDDCA4E9F9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25" name="Rechthoek 305">
                <a:extLst>
                  <a:ext uri="{FF2B5EF4-FFF2-40B4-BE49-F238E27FC236}">
                    <a16:creationId xmlns:a16="http://schemas.microsoft.com/office/drawing/2014/main" id="{A011B9D3-28DB-493D-ACC4-3BC1C15838C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26" name="Groep 306">
                <a:extLst>
                  <a:ext uri="{FF2B5EF4-FFF2-40B4-BE49-F238E27FC236}">
                    <a16:creationId xmlns:a16="http://schemas.microsoft.com/office/drawing/2014/main" id="{429FA51E-6FC5-499E-8CDB-34D91A3315B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13" name="Rechthoek 316">
                  <a:extLst>
                    <a:ext uri="{FF2B5EF4-FFF2-40B4-BE49-F238E27FC236}">
                      <a16:creationId xmlns:a16="http://schemas.microsoft.com/office/drawing/2014/main" id="{AE4005DB-D1CD-44CC-8F47-79B456186FB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4" name="Groep 317">
                  <a:extLst>
                    <a:ext uri="{FF2B5EF4-FFF2-40B4-BE49-F238E27FC236}">
                      <a16:creationId xmlns:a16="http://schemas.microsoft.com/office/drawing/2014/main" id="{895F87CB-4E9C-47AB-8E7F-BA8C64E9E20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6" name="Rechte verbindingslijn 319">
                    <a:extLst>
                      <a:ext uri="{FF2B5EF4-FFF2-40B4-BE49-F238E27FC236}">
                        <a16:creationId xmlns:a16="http://schemas.microsoft.com/office/drawing/2014/main" id="{9979CC6F-2A36-4543-A932-4157B5E643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20">
                    <a:extLst>
                      <a:ext uri="{FF2B5EF4-FFF2-40B4-BE49-F238E27FC236}">
                        <a16:creationId xmlns:a16="http://schemas.microsoft.com/office/drawing/2014/main" id="{A0AA6C58-F179-4201-A960-B4BCB57F3E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21">
                    <a:extLst>
                      <a:ext uri="{FF2B5EF4-FFF2-40B4-BE49-F238E27FC236}">
                        <a16:creationId xmlns:a16="http://schemas.microsoft.com/office/drawing/2014/main" id="{DA17611F-8E1E-4096-B638-B623DF5CA0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22">
                    <a:extLst>
                      <a:ext uri="{FF2B5EF4-FFF2-40B4-BE49-F238E27FC236}">
                        <a16:creationId xmlns:a16="http://schemas.microsoft.com/office/drawing/2014/main" id="{C0115793-29C8-4792-BF9F-548C26DDF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23">
                    <a:extLst>
                      <a:ext uri="{FF2B5EF4-FFF2-40B4-BE49-F238E27FC236}">
                        <a16:creationId xmlns:a16="http://schemas.microsoft.com/office/drawing/2014/main" id="{E61901A5-FAD8-49DB-9130-452C2D3762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5" name="Pijl: rechts 318">
                  <a:extLst>
                    <a:ext uri="{FF2B5EF4-FFF2-40B4-BE49-F238E27FC236}">
                      <a16:creationId xmlns:a16="http://schemas.microsoft.com/office/drawing/2014/main" id="{F1714F05-8D0A-4F3D-8AE2-14FD7AC0D0F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4" name="Groep 307">
                <a:extLst>
                  <a:ext uri="{FF2B5EF4-FFF2-40B4-BE49-F238E27FC236}">
                    <a16:creationId xmlns:a16="http://schemas.microsoft.com/office/drawing/2014/main" id="{BD1BDD37-B4E7-4D63-8E3C-DC315A3BE88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5" name="Rechthoek 308">
                  <a:extLst>
                    <a:ext uri="{FF2B5EF4-FFF2-40B4-BE49-F238E27FC236}">
                      <a16:creationId xmlns:a16="http://schemas.microsoft.com/office/drawing/2014/main" id="{9496A8B9-722B-477C-AC1C-909FD841D8D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6" name="Groep 309">
                  <a:extLst>
                    <a:ext uri="{FF2B5EF4-FFF2-40B4-BE49-F238E27FC236}">
                      <a16:creationId xmlns:a16="http://schemas.microsoft.com/office/drawing/2014/main" id="{2635DE60-5ED7-4A5E-807A-C8A71262683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8" name="Rechte verbindingslijn 311">
                    <a:extLst>
                      <a:ext uri="{FF2B5EF4-FFF2-40B4-BE49-F238E27FC236}">
                        <a16:creationId xmlns:a16="http://schemas.microsoft.com/office/drawing/2014/main" id="{359E9DE7-8AA5-406B-A54F-1480665A9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12">
                    <a:extLst>
                      <a:ext uri="{FF2B5EF4-FFF2-40B4-BE49-F238E27FC236}">
                        <a16:creationId xmlns:a16="http://schemas.microsoft.com/office/drawing/2014/main" id="{F43D5C16-C6D3-45E7-AFF5-7E911A8C9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13">
                    <a:extLst>
                      <a:ext uri="{FF2B5EF4-FFF2-40B4-BE49-F238E27FC236}">
                        <a16:creationId xmlns:a16="http://schemas.microsoft.com/office/drawing/2014/main" id="{C2D7A836-56D4-47D8-81D8-75D74AB24B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4">
                    <a:extLst>
                      <a:ext uri="{FF2B5EF4-FFF2-40B4-BE49-F238E27FC236}">
                        <a16:creationId xmlns:a16="http://schemas.microsoft.com/office/drawing/2014/main" id="{CFA60CC1-D571-483A-8F9A-DCF4072DBB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5">
                    <a:extLst>
                      <a:ext uri="{FF2B5EF4-FFF2-40B4-BE49-F238E27FC236}">
                        <a16:creationId xmlns:a16="http://schemas.microsoft.com/office/drawing/2014/main" id="{D42D6531-6CE4-4E96-8E3F-202B9B66DB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7" name="Pijl: rechts 310">
                  <a:extLst>
                    <a:ext uri="{FF2B5EF4-FFF2-40B4-BE49-F238E27FC236}">
                      <a16:creationId xmlns:a16="http://schemas.microsoft.com/office/drawing/2014/main" id="{B3FAD4B6-7FB0-4DC1-9887-56A51C20BA6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06" name="Rechthoek 289">
              <a:extLst>
                <a:ext uri="{FF2B5EF4-FFF2-40B4-BE49-F238E27FC236}">
                  <a16:creationId xmlns:a16="http://schemas.microsoft.com/office/drawing/2014/main" id="{F03E7A04-A44E-422F-867E-276BB3141AE4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07" name="Rechthoek 290">
              <a:extLst>
                <a:ext uri="{FF2B5EF4-FFF2-40B4-BE49-F238E27FC236}">
                  <a16:creationId xmlns:a16="http://schemas.microsoft.com/office/drawing/2014/main" id="{8399645C-DC00-45E0-8D4F-D0066A40D2D5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08" name="Rechthoek 277">
              <a:extLst>
                <a:ext uri="{FF2B5EF4-FFF2-40B4-BE49-F238E27FC236}">
                  <a16:creationId xmlns:a16="http://schemas.microsoft.com/office/drawing/2014/main" id="{611834B5-47BF-483D-9E43-766EC82D4BFC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09" name="ICOON_info">
              <a:extLst>
                <a:ext uri="{FF2B5EF4-FFF2-40B4-BE49-F238E27FC236}">
                  <a16:creationId xmlns:a16="http://schemas.microsoft.com/office/drawing/2014/main" id="{B099D0D7-F87E-4B2A-9A6F-2D90E634D8A7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16" name="Ovaal 378">
                <a:extLst>
                  <a:ext uri="{FF2B5EF4-FFF2-40B4-BE49-F238E27FC236}">
                    <a16:creationId xmlns:a16="http://schemas.microsoft.com/office/drawing/2014/main" id="{6F896751-A767-45CC-A330-59EFD9B8D4E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Graphic 163" descr="Informatie">
                <a:extLst>
                  <a:ext uri="{FF2B5EF4-FFF2-40B4-BE49-F238E27FC236}">
                    <a16:creationId xmlns:a16="http://schemas.microsoft.com/office/drawing/2014/main" id="{C976ECB6-FB26-4525-A9CC-B3AC7DD69C5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0" name="Groep 280">
              <a:extLst>
                <a:ext uri="{FF2B5EF4-FFF2-40B4-BE49-F238E27FC236}">
                  <a16:creationId xmlns:a16="http://schemas.microsoft.com/office/drawing/2014/main" id="{E7C7DA97-2918-4E20-AE7C-6DE7F7F4EE23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11" name="Inspireren">
                <a:extLst>
                  <a:ext uri="{FF2B5EF4-FFF2-40B4-BE49-F238E27FC236}">
                    <a16:creationId xmlns:a16="http://schemas.microsoft.com/office/drawing/2014/main" id="{F906489E-52A1-4BDE-BD78-B01DB2BF636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13" name="Freeform 12">
                  <a:extLst>
                    <a:ext uri="{FF2B5EF4-FFF2-40B4-BE49-F238E27FC236}">
                      <a16:creationId xmlns:a16="http://schemas.microsoft.com/office/drawing/2014/main" id="{D8B999CB-951E-44C2-9837-82E7184607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14" name="Freeform 13">
                  <a:extLst>
                    <a:ext uri="{FF2B5EF4-FFF2-40B4-BE49-F238E27FC236}">
                      <a16:creationId xmlns:a16="http://schemas.microsoft.com/office/drawing/2014/main" id="{2C38E172-B761-4BDB-9FF1-181F8286F3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15" name="Freeform 14">
                  <a:extLst>
                    <a:ext uri="{FF2B5EF4-FFF2-40B4-BE49-F238E27FC236}">
                      <a16:creationId xmlns:a16="http://schemas.microsoft.com/office/drawing/2014/main" id="{C9B90E8A-149F-475A-8FD0-0CA0CEF64D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2" name="Tekstvak 282">
                <a:extLst>
                  <a:ext uri="{FF2B5EF4-FFF2-40B4-BE49-F238E27FC236}">
                    <a16:creationId xmlns:a16="http://schemas.microsoft.com/office/drawing/2014/main" id="{5A70BA0E-E407-4F84-A6F6-E3585B282704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335" name="INSTRUCTIE">
            <a:extLst>
              <a:ext uri="{FF2B5EF4-FFF2-40B4-BE49-F238E27FC236}">
                <a16:creationId xmlns:a16="http://schemas.microsoft.com/office/drawing/2014/main" id="{01762DDA-D9A0-4817-B0FE-53B96C5DF71E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336" name="Rechthoek 329">
              <a:extLst>
                <a:ext uri="{FF2B5EF4-FFF2-40B4-BE49-F238E27FC236}">
                  <a16:creationId xmlns:a16="http://schemas.microsoft.com/office/drawing/2014/main" id="{93E51AF4-8BDC-443D-9CCE-4C3CF49C480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37" name="Ovaal 317">
              <a:extLst>
                <a:ext uri="{FF2B5EF4-FFF2-40B4-BE49-F238E27FC236}">
                  <a16:creationId xmlns:a16="http://schemas.microsoft.com/office/drawing/2014/main" id="{FAD40595-758C-49B0-BC3A-3E49E4B2764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8" name="Rechthoek 328">
              <a:extLst>
                <a:ext uri="{FF2B5EF4-FFF2-40B4-BE49-F238E27FC236}">
                  <a16:creationId xmlns:a16="http://schemas.microsoft.com/office/drawing/2014/main" id="{E13292C1-520D-4D55-A23D-52EA22FD57B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9" name="Ovaal 205">
              <a:extLst>
                <a:ext uri="{FF2B5EF4-FFF2-40B4-BE49-F238E27FC236}">
                  <a16:creationId xmlns:a16="http://schemas.microsoft.com/office/drawing/2014/main" id="{8857F47B-5107-4857-966A-3831E5C7622E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40" name="Rechthoek 206">
              <a:extLst>
                <a:ext uri="{FF2B5EF4-FFF2-40B4-BE49-F238E27FC236}">
                  <a16:creationId xmlns:a16="http://schemas.microsoft.com/office/drawing/2014/main" id="{7C6FBB8B-0A0F-4A89-B65A-7DA56B24458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41" name="Ovaal 99">
              <a:extLst>
                <a:ext uri="{FF2B5EF4-FFF2-40B4-BE49-F238E27FC236}">
                  <a16:creationId xmlns:a16="http://schemas.microsoft.com/office/drawing/2014/main" id="{3E511A8D-E084-4122-AEF7-F291653B2B5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42" name="Rechthoek 100">
              <a:extLst>
                <a:ext uri="{FF2B5EF4-FFF2-40B4-BE49-F238E27FC236}">
                  <a16:creationId xmlns:a16="http://schemas.microsoft.com/office/drawing/2014/main" id="{728FFB8F-D4D7-4985-BA3E-ED5B1BEC73E1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43" name="Rechthoek 118">
              <a:extLst>
                <a:ext uri="{FF2B5EF4-FFF2-40B4-BE49-F238E27FC236}">
                  <a16:creationId xmlns:a16="http://schemas.microsoft.com/office/drawing/2014/main" id="{C6983948-A1BD-4948-8155-7DAD754155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44" name="Groep 11">
              <a:extLst>
                <a:ext uri="{FF2B5EF4-FFF2-40B4-BE49-F238E27FC236}">
                  <a16:creationId xmlns:a16="http://schemas.microsoft.com/office/drawing/2014/main" id="{7FFAFC9C-9CF8-4BC4-A527-F7A445AF6DCC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83" name="Rechthoek 120">
                <a:extLst>
                  <a:ext uri="{FF2B5EF4-FFF2-40B4-BE49-F238E27FC236}">
                    <a16:creationId xmlns:a16="http://schemas.microsoft.com/office/drawing/2014/main" id="{07A0DEFF-379D-4CDF-BE5F-5017C360973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4" name="Rechthoek 121">
                <a:extLst>
                  <a:ext uri="{FF2B5EF4-FFF2-40B4-BE49-F238E27FC236}">
                    <a16:creationId xmlns:a16="http://schemas.microsoft.com/office/drawing/2014/main" id="{CF52C730-B9D0-46A6-AC0D-5BFFE77D3A8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5" name="Groep 122">
                <a:extLst>
                  <a:ext uri="{FF2B5EF4-FFF2-40B4-BE49-F238E27FC236}">
                    <a16:creationId xmlns:a16="http://schemas.microsoft.com/office/drawing/2014/main" id="{292A4B63-C815-42D8-A10B-7A9D32A30AA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98" name="Rechthoek: afgeronde hoeken 135">
                  <a:extLst>
                    <a:ext uri="{FF2B5EF4-FFF2-40B4-BE49-F238E27FC236}">
                      <a16:creationId xmlns:a16="http://schemas.microsoft.com/office/drawing/2014/main" id="{6B420BA6-57F6-41A4-BED5-6B0B7B72C798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9" name="Rechthoek 136">
                  <a:extLst>
                    <a:ext uri="{FF2B5EF4-FFF2-40B4-BE49-F238E27FC236}">
                      <a16:creationId xmlns:a16="http://schemas.microsoft.com/office/drawing/2014/main" id="{25D34EEB-D0BD-40D1-B3FF-71F84132403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0" name="Rechthoek 137">
                  <a:extLst>
                    <a:ext uri="{FF2B5EF4-FFF2-40B4-BE49-F238E27FC236}">
                      <a16:creationId xmlns:a16="http://schemas.microsoft.com/office/drawing/2014/main" id="{EA043AF7-C10C-4A50-9A84-CE574B2F217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Rechthoek 138">
                  <a:extLst>
                    <a:ext uri="{FF2B5EF4-FFF2-40B4-BE49-F238E27FC236}">
                      <a16:creationId xmlns:a16="http://schemas.microsoft.com/office/drawing/2014/main" id="{6722A8E2-76BB-41FF-AEDF-58C2C4E8A2F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2" name="Rechthoek 139">
                  <a:extLst>
                    <a:ext uri="{FF2B5EF4-FFF2-40B4-BE49-F238E27FC236}">
                      <a16:creationId xmlns:a16="http://schemas.microsoft.com/office/drawing/2014/main" id="{6B592BA5-0600-4D9B-A788-61060F84C26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3" name="Rechthoek 140">
                  <a:extLst>
                    <a:ext uri="{FF2B5EF4-FFF2-40B4-BE49-F238E27FC236}">
                      <a16:creationId xmlns:a16="http://schemas.microsoft.com/office/drawing/2014/main" id="{E3B6D116-681B-411A-9318-1498A1A53DB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6" name="Groep 123">
                <a:extLst>
                  <a:ext uri="{FF2B5EF4-FFF2-40B4-BE49-F238E27FC236}">
                    <a16:creationId xmlns:a16="http://schemas.microsoft.com/office/drawing/2014/main" id="{F584AAB7-805B-4F42-BB69-DD7EDB5B664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90" name="Groep 127">
                  <a:extLst>
                    <a:ext uri="{FF2B5EF4-FFF2-40B4-BE49-F238E27FC236}">
                      <a16:creationId xmlns:a16="http://schemas.microsoft.com/office/drawing/2014/main" id="{806BCA66-ECBC-41A5-86BA-D2F6352E975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92" name="Rechthoek: afgeronde hoeken 129">
                    <a:extLst>
                      <a:ext uri="{FF2B5EF4-FFF2-40B4-BE49-F238E27FC236}">
                        <a16:creationId xmlns:a16="http://schemas.microsoft.com/office/drawing/2014/main" id="{8F331E01-9560-4616-8F15-11D86233E0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3" name="Rechthoek 130">
                    <a:extLst>
                      <a:ext uri="{FF2B5EF4-FFF2-40B4-BE49-F238E27FC236}">
                        <a16:creationId xmlns:a16="http://schemas.microsoft.com/office/drawing/2014/main" id="{31C19E7D-968D-43B6-8AA4-D03CFA5B3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4" name="Rechthoek 131">
                    <a:extLst>
                      <a:ext uri="{FF2B5EF4-FFF2-40B4-BE49-F238E27FC236}">
                        <a16:creationId xmlns:a16="http://schemas.microsoft.com/office/drawing/2014/main" id="{06740B69-3EDC-48EE-A98D-F081121183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5" name="Rechthoek 132">
                    <a:extLst>
                      <a:ext uri="{FF2B5EF4-FFF2-40B4-BE49-F238E27FC236}">
                        <a16:creationId xmlns:a16="http://schemas.microsoft.com/office/drawing/2014/main" id="{B3A329F3-EB70-4875-96EC-D580B68309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6" name="Rechthoek 133">
                    <a:extLst>
                      <a:ext uri="{FF2B5EF4-FFF2-40B4-BE49-F238E27FC236}">
                        <a16:creationId xmlns:a16="http://schemas.microsoft.com/office/drawing/2014/main" id="{F0C00B84-0874-4E2C-BED0-9748C1E263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7" name="Rechthoek 134">
                    <a:extLst>
                      <a:ext uri="{FF2B5EF4-FFF2-40B4-BE49-F238E27FC236}">
                        <a16:creationId xmlns:a16="http://schemas.microsoft.com/office/drawing/2014/main" id="{410652BF-C721-4C11-9253-F2F42546FB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91" name="Boog 128">
                  <a:extLst>
                    <a:ext uri="{FF2B5EF4-FFF2-40B4-BE49-F238E27FC236}">
                      <a16:creationId xmlns:a16="http://schemas.microsoft.com/office/drawing/2014/main" id="{F1AB1651-8E4D-4823-844E-C333A68ABEE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87" name="Tekstvak 124">
                <a:extLst>
                  <a:ext uri="{FF2B5EF4-FFF2-40B4-BE49-F238E27FC236}">
                    <a16:creationId xmlns:a16="http://schemas.microsoft.com/office/drawing/2014/main" id="{B3897476-90C4-4A05-9886-7B8DE562A30D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88" name="Tekstvak 125">
                <a:extLst>
                  <a:ext uri="{FF2B5EF4-FFF2-40B4-BE49-F238E27FC236}">
                    <a16:creationId xmlns:a16="http://schemas.microsoft.com/office/drawing/2014/main" id="{22E2033F-33D1-4C78-946A-A5681A65C731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89" name="Vrije vorm: vorm 4">
                <a:extLst>
                  <a:ext uri="{FF2B5EF4-FFF2-40B4-BE49-F238E27FC236}">
                    <a16:creationId xmlns:a16="http://schemas.microsoft.com/office/drawing/2014/main" id="{79F13F21-781A-49B5-B431-B7224A40A3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5" name="Groep 6">
              <a:extLst>
                <a:ext uri="{FF2B5EF4-FFF2-40B4-BE49-F238E27FC236}">
                  <a16:creationId xmlns:a16="http://schemas.microsoft.com/office/drawing/2014/main" id="{6E5F65FB-4E10-4E2C-82B7-5C4FDC7CA2C4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73" name="Rechthoek 151">
                <a:extLst>
                  <a:ext uri="{FF2B5EF4-FFF2-40B4-BE49-F238E27FC236}">
                    <a16:creationId xmlns:a16="http://schemas.microsoft.com/office/drawing/2014/main" id="{A1ED8058-1FEB-43F7-97C6-D282D0C3D6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74" name="ICOON_info">
                <a:extLst>
                  <a:ext uri="{FF2B5EF4-FFF2-40B4-BE49-F238E27FC236}">
                    <a16:creationId xmlns:a16="http://schemas.microsoft.com/office/drawing/2014/main" id="{92100E50-097B-41AF-BB2F-B15B4D97BA48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81" name="Ovaal 1">
                  <a:extLst>
                    <a:ext uri="{FF2B5EF4-FFF2-40B4-BE49-F238E27FC236}">
                      <a16:creationId xmlns:a16="http://schemas.microsoft.com/office/drawing/2014/main" id="{23F252D3-CA4C-48DC-B9D1-13A8956BCEF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2" name="Graphic 163" descr="Informatie">
                  <a:extLst>
                    <a:ext uri="{FF2B5EF4-FFF2-40B4-BE49-F238E27FC236}">
                      <a16:creationId xmlns:a16="http://schemas.microsoft.com/office/drawing/2014/main" id="{1EF18C41-2042-43E7-8F12-19821BB192E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75" name="Groep 249">
                <a:extLst>
                  <a:ext uri="{FF2B5EF4-FFF2-40B4-BE49-F238E27FC236}">
                    <a16:creationId xmlns:a16="http://schemas.microsoft.com/office/drawing/2014/main" id="{00DCAB1C-A154-4125-9840-D85665A4D87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76" name="Inspireren">
                  <a:extLst>
                    <a:ext uri="{FF2B5EF4-FFF2-40B4-BE49-F238E27FC236}">
                      <a16:creationId xmlns:a16="http://schemas.microsoft.com/office/drawing/2014/main" id="{6876EB3E-FD53-4144-981C-43DEB4C4BE78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8" name="Freeform 12">
                    <a:extLst>
                      <a:ext uri="{FF2B5EF4-FFF2-40B4-BE49-F238E27FC236}">
                        <a16:creationId xmlns:a16="http://schemas.microsoft.com/office/drawing/2014/main" id="{22D1F0AE-E417-43AF-872B-33C5687FC0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79" name="Freeform 13">
                    <a:extLst>
                      <a:ext uri="{FF2B5EF4-FFF2-40B4-BE49-F238E27FC236}">
                        <a16:creationId xmlns:a16="http://schemas.microsoft.com/office/drawing/2014/main" id="{EA77F0CB-529A-4FA4-8F33-91F1BFC03A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80" name="Freeform 14">
                    <a:extLst>
                      <a:ext uri="{FF2B5EF4-FFF2-40B4-BE49-F238E27FC236}">
                        <a16:creationId xmlns:a16="http://schemas.microsoft.com/office/drawing/2014/main" id="{75EC3BE8-5E1B-4B43-8B79-EEBAF92C04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77" name="Tekstvak 251">
                  <a:extLst>
                    <a:ext uri="{FF2B5EF4-FFF2-40B4-BE49-F238E27FC236}">
                      <a16:creationId xmlns:a16="http://schemas.microsoft.com/office/drawing/2014/main" id="{09EF0052-06AC-42B8-AF5D-65786ECC6A1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46" name="Groep 276">
              <a:extLst>
                <a:ext uri="{FF2B5EF4-FFF2-40B4-BE49-F238E27FC236}">
                  <a16:creationId xmlns:a16="http://schemas.microsoft.com/office/drawing/2014/main" id="{646E79F3-9117-48E1-B545-19D659C9E84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67" name="Groep 277">
                <a:extLst>
                  <a:ext uri="{FF2B5EF4-FFF2-40B4-BE49-F238E27FC236}">
                    <a16:creationId xmlns:a16="http://schemas.microsoft.com/office/drawing/2014/main" id="{149C74CD-C94A-4F8B-A83E-70190D8517A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69" name="Vrije vorm: vorm 279">
                  <a:extLst>
                    <a:ext uri="{FF2B5EF4-FFF2-40B4-BE49-F238E27FC236}">
                      <a16:creationId xmlns:a16="http://schemas.microsoft.com/office/drawing/2014/main" id="{C77014AD-EBFA-4CA1-B50F-9BA4A31F80A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70" name="Groep 280">
                  <a:extLst>
                    <a:ext uri="{FF2B5EF4-FFF2-40B4-BE49-F238E27FC236}">
                      <a16:creationId xmlns:a16="http://schemas.microsoft.com/office/drawing/2014/main" id="{50215790-535B-477F-ABC3-1DAE7E962DA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71" name="Vrije vorm: vorm 281">
                    <a:extLst>
                      <a:ext uri="{FF2B5EF4-FFF2-40B4-BE49-F238E27FC236}">
                        <a16:creationId xmlns:a16="http://schemas.microsoft.com/office/drawing/2014/main" id="{1ED9B1DA-5033-4EFD-AF36-8881E24CC023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72" name="Vrije vorm: vorm 282">
                    <a:extLst>
                      <a:ext uri="{FF2B5EF4-FFF2-40B4-BE49-F238E27FC236}">
                        <a16:creationId xmlns:a16="http://schemas.microsoft.com/office/drawing/2014/main" id="{B42D8F30-5D7A-4454-AC9D-55715DA62A5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68" name="Tekstvak 278">
                <a:extLst>
                  <a:ext uri="{FF2B5EF4-FFF2-40B4-BE49-F238E27FC236}">
                    <a16:creationId xmlns:a16="http://schemas.microsoft.com/office/drawing/2014/main" id="{A02CD3AF-D44B-4171-8D45-3FA2770FE45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7" name="Groep 283">
              <a:extLst>
                <a:ext uri="{FF2B5EF4-FFF2-40B4-BE49-F238E27FC236}">
                  <a16:creationId xmlns:a16="http://schemas.microsoft.com/office/drawing/2014/main" id="{774AE649-59A6-4A4F-8C3A-E11777A6ED15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51" name="Groep 284">
                <a:extLst>
                  <a:ext uri="{FF2B5EF4-FFF2-40B4-BE49-F238E27FC236}">
                    <a16:creationId xmlns:a16="http://schemas.microsoft.com/office/drawing/2014/main" id="{40A4C980-CE53-4367-AA09-D261C6C3158C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4" name="Groep 287">
                  <a:extLst>
                    <a:ext uri="{FF2B5EF4-FFF2-40B4-BE49-F238E27FC236}">
                      <a16:creationId xmlns:a16="http://schemas.microsoft.com/office/drawing/2014/main" id="{76FF8D65-684D-4261-81FB-CABD8F2D9DC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61" name="Groep 294">
                    <a:extLst>
                      <a:ext uri="{FF2B5EF4-FFF2-40B4-BE49-F238E27FC236}">
                        <a16:creationId xmlns:a16="http://schemas.microsoft.com/office/drawing/2014/main" id="{8EA6F5D3-1085-4B45-982E-D10B57097FB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64" name="Rechthoek 297">
                      <a:extLst>
                        <a:ext uri="{FF2B5EF4-FFF2-40B4-BE49-F238E27FC236}">
                          <a16:creationId xmlns:a16="http://schemas.microsoft.com/office/drawing/2014/main" id="{A6E10CBE-2C7C-4FEC-ACF0-478A781997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5" name="Rechthoek 298">
                      <a:extLst>
                        <a:ext uri="{FF2B5EF4-FFF2-40B4-BE49-F238E27FC236}">
                          <a16:creationId xmlns:a16="http://schemas.microsoft.com/office/drawing/2014/main" id="{EEEEE7DA-E59A-4F40-80D8-B56D0EB930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66" name="Ovaal 299">
                      <a:extLst>
                        <a:ext uri="{FF2B5EF4-FFF2-40B4-BE49-F238E27FC236}">
                          <a16:creationId xmlns:a16="http://schemas.microsoft.com/office/drawing/2014/main" id="{DD32C716-16FC-4C8F-B12B-5C22F697AA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62" name="Afbeelding 295">
                    <a:extLst>
                      <a:ext uri="{FF2B5EF4-FFF2-40B4-BE49-F238E27FC236}">
                        <a16:creationId xmlns:a16="http://schemas.microsoft.com/office/drawing/2014/main" id="{A9224C1A-8E83-4781-A84E-3B31F7FBCE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3" name="Afbeelding 296">
                    <a:extLst>
                      <a:ext uri="{FF2B5EF4-FFF2-40B4-BE49-F238E27FC236}">
                        <a16:creationId xmlns:a16="http://schemas.microsoft.com/office/drawing/2014/main" id="{D1529E8F-5B97-4550-89B8-C7CAED0D6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5" name="Groep 288">
                  <a:extLst>
                    <a:ext uri="{FF2B5EF4-FFF2-40B4-BE49-F238E27FC236}">
                      <a16:creationId xmlns:a16="http://schemas.microsoft.com/office/drawing/2014/main" id="{D976B7E6-5F3A-4631-8BAF-4655C3FF8A2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9" name="Rechthoek 292">
                    <a:extLst>
                      <a:ext uri="{FF2B5EF4-FFF2-40B4-BE49-F238E27FC236}">
                        <a16:creationId xmlns:a16="http://schemas.microsoft.com/office/drawing/2014/main" id="{1DC52786-70B8-45B2-8DA5-848B50A9E4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0" name="Rechthoek 293">
                    <a:extLst>
                      <a:ext uri="{FF2B5EF4-FFF2-40B4-BE49-F238E27FC236}">
                        <a16:creationId xmlns:a16="http://schemas.microsoft.com/office/drawing/2014/main" id="{112C06DC-92E1-4337-B69F-DBF8FEE8842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56" name="Groep 289">
                  <a:extLst>
                    <a:ext uri="{FF2B5EF4-FFF2-40B4-BE49-F238E27FC236}">
                      <a16:creationId xmlns:a16="http://schemas.microsoft.com/office/drawing/2014/main" id="{762F372E-9615-47CF-9594-57CC5C4EA33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7" name="Rechthoek 290">
                    <a:extLst>
                      <a:ext uri="{FF2B5EF4-FFF2-40B4-BE49-F238E27FC236}">
                        <a16:creationId xmlns:a16="http://schemas.microsoft.com/office/drawing/2014/main" id="{F58350F1-DB87-438D-A0F0-7FE0B0E077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8" name="Rechthoek 291">
                    <a:extLst>
                      <a:ext uri="{FF2B5EF4-FFF2-40B4-BE49-F238E27FC236}">
                        <a16:creationId xmlns:a16="http://schemas.microsoft.com/office/drawing/2014/main" id="{8665E1E7-C3B9-433D-95BC-FC38C661CAD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2" name="Rechthoek 285">
                <a:extLst>
                  <a:ext uri="{FF2B5EF4-FFF2-40B4-BE49-F238E27FC236}">
                    <a16:creationId xmlns:a16="http://schemas.microsoft.com/office/drawing/2014/main" id="{1451896E-D75D-43A5-ABC6-F6AEF6FA225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53" name="Gelijkbenige driehoek 286">
                <a:extLst>
                  <a:ext uri="{FF2B5EF4-FFF2-40B4-BE49-F238E27FC236}">
                    <a16:creationId xmlns:a16="http://schemas.microsoft.com/office/drawing/2014/main" id="{33487996-564B-4944-A525-4B1294F1572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8" name="Ovaal 300">
              <a:extLst>
                <a:ext uri="{FF2B5EF4-FFF2-40B4-BE49-F238E27FC236}">
                  <a16:creationId xmlns:a16="http://schemas.microsoft.com/office/drawing/2014/main" id="{1F051F02-1995-4BB9-AF5D-52653820F13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9" name="Rechthoek 301">
              <a:extLst>
                <a:ext uri="{FF2B5EF4-FFF2-40B4-BE49-F238E27FC236}">
                  <a16:creationId xmlns:a16="http://schemas.microsoft.com/office/drawing/2014/main" id="{217FC748-E8A6-40ED-A7C1-F037FA4C372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50" name="Rechthoek 302">
              <a:extLst>
                <a:ext uri="{FF2B5EF4-FFF2-40B4-BE49-F238E27FC236}">
                  <a16:creationId xmlns:a16="http://schemas.microsoft.com/office/drawing/2014/main" id="{C01841C7-9A8B-4539-BDFC-F7F68396324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69" name="Tijdelijke aanduiding voor verticale tekst 2">
            <a:extLst>
              <a:ext uri="{FF2B5EF4-FFF2-40B4-BE49-F238E27FC236}">
                <a16:creationId xmlns:a16="http://schemas.microsoft.com/office/drawing/2014/main" id="{80D983AD-58A5-4950-B344-12A53AEB10E2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476045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0" name="Tijdelijke aanduiding voor verticale tekst 2">
            <a:extLst>
              <a:ext uri="{FF2B5EF4-FFF2-40B4-BE49-F238E27FC236}">
                <a16:creationId xmlns:a16="http://schemas.microsoft.com/office/drawing/2014/main" id="{84B8478C-7D19-4CA6-9D0D-7EE81CA570E2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2618917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3FD0FA37-5EF8-4B98-95E4-C6AA4EE5E44A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4761584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DB58F294-B064-4FA4-A306-CB7C54F553FD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6904251" y="2294298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0" name="Tijdelijke aanduiding voor verticale tekst 2">
            <a:extLst>
              <a:ext uri="{FF2B5EF4-FFF2-40B4-BE49-F238E27FC236}">
                <a16:creationId xmlns:a16="http://schemas.microsoft.com/office/drawing/2014/main" id="{86F5733E-9BD8-4590-866E-549F5365F881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476045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6" name="Tijdelijke aanduiding voor verticale tekst 2">
            <a:extLst>
              <a:ext uri="{FF2B5EF4-FFF2-40B4-BE49-F238E27FC236}">
                <a16:creationId xmlns:a16="http://schemas.microsoft.com/office/drawing/2014/main" id="{5DE35674-DC50-4591-B857-198E69230F4B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2618917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7" name="Tijdelijke aanduiding voor verticale tekst 2">
            <a:extLst>
              <a:ext uri="{FF2B5EF4-FFF2-40B4-BE49-F238E27FC236}">
                <a16:creationId xmlns:a16="http://schemas.microsoft.com/office/drawing/2014/main" id="{D14A98A3-98A4-432B-B8BF-08CF11035F0A}"/>
              </a:ext>
            </a:extLst>
          </p:cNvPr>
          <p:cNvSpPr>
            <a:spLocks noGrp="1"/>
          </p:cNvSpPr>
          <p:nvPr>
            <p:ph type="body" orient="vert" idx="73" hasCustomPrompt="1"/>
          </p:nvPr>
        </p:nvSpPr>
        <p:spPr>
          <a:xfrm>
            <a:off x="4761584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88" name="Tijdelijke aanduiding voor verticale tekst 2">
            <a:extLst>
              <a:ext uri="{FF2B5EF4-FFF2-40B4-BE49-F238E27FC236}">
                <a16:creationId xmlns:a16="http://schemas.microsoft.com/office/drawing/2014/main" id="{80BAD6CF-F7F3-4F33-969D-D49E58DE2366}"/>
              </a:ext>
            </a:extLst>
          </p:cNvPr>
          <p:cNvSpPr>
            <a:spLocks noGrp="1"/>
          </p:cNvSpPr>
          <p:nvPr>
            <p:ph type="body" orient="vert" idx="74" hasCustomPrompt="1"/>
          </p:nvPr>
        </p:nvSpPr>
        <p:spPr>
          <a:xfrm>
            <a:off x="6904251" y="4065862"/>
            <a:ext cx="1991521" cy="179941"/>
          </a:xfr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90" name="Footer Placeholder 10">
            <a:extLst>
              <a:ext uri="{FF2B5EF4-FFF2-40B4-BE49-F238E27FC236}">
                <a16:creationId xmlns:a16="http://schemas.microsoft.com/office/drawing/2014/main" id="{C655A222-F747-4D7F-9422-57A976A04B03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91" name="Tijdelijke aanduiding voor verticale tekst 2">
            <a:extLst>
              <a:ext uri="{FF2B5EF4-FFF2-40B4-BE49-F238E27FC236}">
                <a16:creationId xmlns:a16="http://schemas.microsoft.com/office/drawing/2014/main" id="{44D85F89-420E-498A-9A11-C8B626AAB8C5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2" name="Tijdelijke aanduiding voor verticale tekst 2">
            <a:extLst>
              <a:ext uri="{FF2B5EF4-FFF2-40B4-BE49-F238E27FC236}">
                <a16:creationId xmlns:a16="http://schemas.microsoft.com/office/drawing/2014/main" id="{F5317C7E-E7F3-409E-91D3-9AC2869EF2C1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33" name="Date Placeholder 9">
            <a:extLst>
              <a:ext uri="{FF2B5EF4-FFF2-40B4-BE49-F238E27FC236}">
                <a16:creationId xmlns:a16="http://schemas.microsoft.com/office/drawing/2014/main" id="{B90DB2D1-184C-4291-96F4-3DFEF97A8C31}"/>
              </a:ext>
            </a:extLst>
          </p:cNvPr>
          <p:cNvSpPr>
            <a:spLocks noGrp="1"/>
          </p:cNvSpPr>
          <p:nvPr>
            <p:ph type="dt" sz="half" idx="75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D764EFF7-B3F3-44F0-9476-6CFE34ADAC1D}" type="datetime1">
              <a:rPr lang="nl-NL" smtClean="0"/>
              <a:t>2-9-2025</a:t>
            </a:fld>
            <a:endParaRPr lang="nl-NL"/>
          </a:p>
        </p:txBody>
      </p:sp>
      <p:sp>
        <p:nvSpPr>
          <p:cNvPr id="235" name="Slide Number Placeholder 11">
            <a:extLst>
              <a:ext uri="{FF2B5EF4-FFF2-40B4-BE49-F238E27FC236}">
                <a16:creationId xmlns:a16="http://schemas.microsoft.com/office/drawing/2014/main" id="{F1AA9338-C3BE-4C27-8078-69E87B57B85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236" name="Rechthoek 269">
            <a:extLst>
              <a:ext uri="{FF2B5EF4-FFF2-40B4-BE49-F238E27FC236}">
                <a16:creationId xmlns:a16="http://schemas.microsoft.com/office/drawing/2014/main" id="{D6E0B0BE-479B-47AD-8FA6-9DD25098820A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7" name="Rechthoek 273">
            <a:extLst>
              <a:ext uri="{FF2B5EF4-FFF2-40B4-BE49-F238E27FC236}">
                <a16:creationId xmlns:a16="http://schemas.microsoft.com/office/drawing/2014/main" id="{984A08D9-6B3E-437B-901C-E78C2471BC3C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38" name="Rechthoek 284">
            <a:extLst>
              <a:ext uri="{FF2B5EF4-FFF2-40B4-BE49-F238E27FC236}">
                <a16:creationId xmlns:a16="http://schemas.microsoft.com/office/drawing/2014/main" id="{B739D42A-808C-4817-9FC7-ADE1F9A365C7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3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9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1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0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7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8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156" y="1189822"/>
            <a:ext cx="6142412" cy="344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Foto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B44C20D2-4BCF-4F31-B124-1CAF59344A3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1" name="Titel 7">
            <a:extLst>
              <a:ext uri="{FF2B5EF4-FFF2-40B4-BE49-F238E27FC236}">
                <a16:creationId xmlns:a16="http://schemas.microsoft.com/office/drawing/2014/main" id="{73A2E1F0-45A9-4E40-A6D0-ED5BB99C5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grpSp>
        <p:nvGrpSpPr>
          <p:cNvPr id="276" name="INSTRUCTIE">
            <a:extLst>
              <a:ext uri="{FF2B5EF4-FFF2-40B4-BE49-F238E27FC236}">
                <a16:creationId xmlns:a16="http://schemas.microsoft.com/office/drawing/2014/main" id="{086EE720-9E40-46CA-A665-0BCA4CF944EC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77" name="Rechthoek 329">
              <a:extLst>
                <a:ext uri="{FF2B5EF4-FFF2-40B4-BE49-F238E27FC236}">
                  <a16:creationId xmlns:a16="http://schemas.microsoft.com/office/drawing/2014/main" id="{D9526D91-367F-4C47-9609-D89E1333305A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78" name="Ovaal 317">
              <a:extLst>
                <a:ext uri="{FF2B5EF4-FFF2-40B4-BE49-F238E27FC236}">
                  <a16:creationId xmlns:a16="http://schemas.microsoft.com/office/drawing/2014/main" id="{D9639B88-1B29-46F6-B9FA-E5AAF144E7A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9" name="Rechthoek 328">
              <a:extLst>
                <a:ext uri="{FF2B5EF4-FFF2-40B4-BE49-F238E27FC236}">
                  <a16:creationId xmlns:a16="http://schemas.microsoft.com/office/drawing/2014/main" id="{0C0B1E85-E703-4A30-9976-29A558EB7B5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0" name="Ovaal 205">
              <a:extLst>
                <a:ext uri="{FF2B5EF4-FFF2-40B4-BE49-F238E27FC236}">
                  <a16:creationId xmlns:a16="http://schemas.microsoft.com/office/drawing/2014/main" id="{D5502ACD-6BDF-4F78-94B5-173D503CE00F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1" name="Rechthoek 206">
              <a:extLst>
                <a:ext uri="{FF2B5EF4-FFF2-40B4-BE49-F238E27FC236}">
                  <a16:creationId xmlns:a16="http://schemas.microsoft.com/office/drawing/2014/main" id="{8A752F45-2B64-4ED7-8A4F-AA0E8856223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2" name="Ovaal 99">
              <a:extLst>
                <a:ext uri="{FF2B5EF4-FFF2-40B4-BE49-F238E27FC236}">
                  <a16:creationId xmlns:a16="http://schemas.microsoft.com/office/drawing/2014/main" id="{8754E9AC-D2AB-422A-83C6-0A33E6E1A20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3" name="Rechthoek 100">
              <a:extLst>
                <a:ext uri="{FF2B5EF4-FFF2-40B4-BE49-F238E27FC236}">
                  <a16:creationId xmlns:a16="http://schemas.microsoft.com/office/drawing/2014/main" id="{2A7CC942-5D16-43B0-9D35-F7A79D8FA7D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84" name="Rechthoek 118">
              <a:extLst>
                <a:ext uri="{FF2B5EF4-FFF2-40B4-BE49-F238E27FC236}">
                  <a16:creationId xmlns:a16="http://schemas.microsoft.com/office/drawing/2014/main" id="{3BB170E9-DA79-40A5-801F-AF62174F23B9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ep 11">
              <a:extLst>
                <a:ext uri="{FF2B5EF4-FFF2-40B4-BE49-F238E27FC236}">
                  <a16:creationId xmlns:a16="http://schemas.microsoft.com/office/drawing/2014/main" id="{411ED3FE-02D5-41E0-99B2-E36E86F85F0C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324" name="Rechthoek 120">
                <a:extLst>
                  <a:ext uri="{FF2B5EF4-FFF2-40B4-BE49-F238E27FC236}">
                    <a16:creationId xmlns:a16="http://schemas.microsoft.com/office/drawing/2014/main" id="{9C037C5F-AF6E-4D21-A520-430B8F5A4D0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5" name="Rechthoek 121">
                <a:extLst>
                  <a:ext uri="{FF2B5EF4-FFF2-40B4-BE49-F238E27FC236}">
                    <a16:creationId xmlns:a16="http://schemas.microsoft.com/office/drawing/2014/main" id="{2D7A556B-DC18-4418-9EA2-62DA67A3F0F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6" name="Groep 122">
                <a:extLst>
                  <a:ext uri="{FF2B5EF4-FFF2-40B4-BE49-F238E27FC236}">
                    <a16:creationId xmlns:a16="http://schemas.microsoft.com/office/drawing/2014/main" id="{F8C630E2-A678-4992-95AA-D3EDB376F82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339" name="Rechthoek: afgeronde hoeken 135">
                  <a:extLst>
                    <a:ext uri="{FF2B5EF4-FFF2-40B4-BE49-F238E27FC236}">
                      <a16:creationId xmlns:a16="http://schemas.microsoft.com/office/drawing/2014/main" id="{0E118D5C-6512-4E76-A468-44B2595304A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0" name="Rechthoek 136">
                  <a:extLst>
                    <a:ext uri="{FF2B5EF4-FFF2-40B4-BE49-F238E27FC236}">
                      <a16:creationId xmlns:a16="http://schemas.microsoft.com/office/drawing/2014/main" id="{42A10CFD-AE26-4752-AF74-314E504EB79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1" name="Rechthoek 137">
                  <a:extLst>
                    <a:ext uri="{FF2B5EF4-FFF2-40B4-BE49-F238E27FC236}">
                      <a16:creationId xmlns:a16="http://schemas.microsoft.com/office/drawing/2014/main" id="{946BBD7F-515F-483F-BAC7-E0414A8131D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2" name="Rechthoek 138">
                  <a:extLst>
                    <a:ext uri="{FF2B5EF4-FFF2-40B4-BE49-F238E27FC236}">
                      <a16:creationId xmlns:a16="http://schemas.microsoft.com/office/drawing/2014/main" id="{9704BAB5-1158-4D53-98D0-91C004465BC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3" name="Rechthoek 139">
                  <a:extLst>
                    <a:ext uri="{FF2B5EF4-FFF2-40B4-BE49-F238E27FC236}">
                      <a16:creationId xmlns:a16="http://schemas.microsoft.com/office/drawing/2014/main" id="{3BE1D2A8-167C-4EE2-AD67-C0AE022D183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4" name="Rechthoek 140">
                  <a:extLst>
                    <a:ext uri="{FF2B5EF4-FFF2-40B4-BE49-F238E27FC236}">
                      <a16:creationId xmlns:a16="http://schemas.microsoft.com/office/drawing/2014/main" id="{B2FFDB5E-2394-4F09-A650-DAAB99B2D7E9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7" name="Groep 123">
                <a:extLst>
                  <a:ext uri="{FF2B5EF4-FFF2-40B4-BE49-F238E27FC236}">
                    <a16:creationId xmlns:a16="http://schemas.microsoft.com/office/drawing/2014/main" id="{AB0C6A68-150F-4A36-B23D-B9EE73F3CDB3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331" name="Groep 127">
                  <a:extLst>
                    <a:ext uri="{FF2B5EF4-FFF2-40B4-BE49-F238E27FC236}">
                      <a16:creationId xmlns:a16="http://schemas.microsoft.com/office/drawing/2014/main" id="{7E9CD9A9-180F-406A-8DCF-5AAA82BC6645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333" name="Rechthoek: afgeronde hoeken 129">
                    <a:extLst>
                      <a:ext uri="{FF2B5EF4-FFF2-40B4-BE49-F238E27FC236}">
                        <a16:creationId xmlns:a16="http://schemas.microsoft.com/office/drawing/2014/main" id="{5CA48BE2-5AA5-4D0F-92E9-55DCC1CB6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4" name="Rechthoek 130">
                    <a:extLst>
                      <a:ext uri="{FF2B5EF4-FFF2-40B4-BE49-F238E27FC236}">
                        <a16:creationId xmlns:a16="http://schemas.microsoft.com/office/drawing/2014/main" id="{A02B3D43-A0D5-47FB-95C7-C808B51691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5" name="Rechthoek 131">
                    <a:extLst>
                      <a:ext uri="{FF2B5EF4-FFF2-40B4-BE49-F238E27FC236}">
                        <a16:creationId xmlns:a16="http://schemas.microsoft.com/office/drawing/2014/main" id="{2EEBDEE7-AF42-4BF5-A950-41AEDF7875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6" name="Rechthoek 132">
                    <a:extLst>
                      <a:ext uri="{FF2B5EF4-FFF2-40B4-BE49-F238E27FC236}">
                        <a16:creationId xmlns:a16="http://schemas.microsoft.com/office/drawing/2014/main" id="{8D6BAA9D-8172-4537-9EE2-95DC4D152A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7" name="Rechthoek 133">
                    <a:extLst>
                      <a:ext uri="{FF2B5EF4-FFF2-40B4-BE49-F238E27FC236}">
                        <a16:creationId xmlns:a16="http://schemas.microsoft.com/office/drawing/2014/main" id="{DCE94E21-7CA6-42EC-9471-F3EEA21653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8" name="Rechthoek 134">
                    <a:extLst>
                      <a:ext uri="{FF2B5EF4-FFF2-40B4-BE49-F238E27FC236}">
                        <a16:creationId xmlns:a16="http://schemas.microsoft.com/office/drawing/2014/main" id="{0E7DEE09-A4AC-4BA5-ADFA-96ED111AAE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32" name="Boog 128">
                  <a:extLst>
                    <a:ext uri="{FF2B5EF4-FFF2-40B4-BE49-F238E27FC236}">
                      <a16:creationId xmlns:a16="http://schemas.microsoft.com/office/drawing/2014/main" id="{11CF5EF8-97AD-45AB-ADBE-177CE4018F9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8" name="Tekstvak 124">
                <a:extLst>
                  <a:ext uri="{FF2B5EF4-FFF2-40B4-BE49-F238E27FC236}">
                    <a16:creationId xmlns:a16="http://schemas.microsoft.com/office/drawing/2014/main" id="{5F1DBF1F-F1A2-4937-8A0E-CBD3B4AD62F3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329" name="Tekstvak 125">
                <a:extLst>
                  <a:ext uri="{FF2B5EF4-FFF2-40B4-BE49-F238E27FC236}">
                    <a16:creationId xmlns:a16="http://schemas.microsoft.com/office/drawing/2014/main" id="{C4C51C06-C1A2-4FB8-9A0A-AFD0EECD453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330" name="Vrije vorm: vorm 4">
                <a:extLst>
                  <a:ext uri="{FF2B5EF4-FFF2-40B4-BE49-F238E27FC236}">
                    <a16:creationId xmlns:a16="http://schemas.microsoft.com/office/drawing/2014/main" id="{2C2D00FB-498E-47E7-939F-9E1F026E8B5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6" name="Groep 6">
              <a:extLst>
                <a:ext uri="{FF2B5EF4-FFF2-40B4-BE49-F238E27FC236}">
                  <a16:creationId xmlns:a16="http://schemas.microsoft.com/office/drawing/2014/main" id="{1764BE88-9C0F-40A1-B976-4F5DEDBCB3C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314" name="Rechthoek 151">
                <a:extLst>
                  <a:ext uri="{FF2B5EF4-FFF2-40B4-BE49-F238E27FC236}">
                    <a16:creationId xmlns:a16="http://schemas.microsoft.com/office/drawing/2014/main" id="{E4FFDC50-915F-4A85-9FD6-5CD8C8C3B381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315" name="ICOON_info">
                <a:extLst>
                  <a:ext uri="{FF2B5EF4-FFF2-40B4-BE49-F238E27FC236}">
                    <a16:creationId xmlns:a16="http://schemas.microsoft.com/office/drawing/2014/main" id="{752FBA36-AA2B-46B6-ACAE-D4E4BD79592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322" name="Ovaal 1">
                  <a:extLst>
                    <a:ext uri="{FF2B5EF4-FFF2-40B4-BE49-F238E27FC236}">
                      <a16:creationId xmlns:a16="http://schemas.microsoft.com/office/drawing/2014/main" id="{679CD158-6F7C-4F59-A499-E58B1A7A737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3" name="Graphic 163" descr="Informatie">
                  <a:extLst>
                    <a:ext uri="{FF2B5EF4-FFF2-40B4-BE49-F238E27FC236}">
                      <a16:creationId xmlns:a16="http://schemas.microsoft.com/office/drawing/2014/main" id="{97DD2417-38E7-4EBF-A80E-46232CC86EF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6" name="Groep 249">
                <a:extLst>
                  <a:ext uri="{FF2B5EF4-FFF2-40B4-BE49-F238E27FC236}">
                    <a16:creationId xmlns:a16="http://schemas.microsoft.com/office/drawing/2014/main" id="{327CF886-057F-4B8D-8CFE-080A709541A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317" name="Inspireren">
                  <a:extLst>
                    <a:ext uri="{FF2B5EF4-FFF2-40B4-BE49-F238E27FC236}">
                      <a16:creationId xmlns:a16="http://schemas.microsoft.com/office/drawing/2014/main" id="{A54EE12F-E4E0-4B90-B431-42455702F10A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19" name="Freeform 12">
                    <a:extLst>
                      <a:ext uri="{FF2B5EF4-FFF2-40B4-BE49-F238E27FC236}">
                        <a16:creationId xmlns:a16="http://schemas.microsoft.com/office/drawing/2014/main" id="{A0266219-A69C-4BDA-806F-A17CF5573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20" name="Freeform 13">
                    <a:extLst>
                      <a:ext uri="{FF2B5EF4-FFF2-40B4-BE49-F238E27FC236}">
                        <a16:creationId xmlns:a16="http://schemas.microsoft.com/office/drawing/2014/main" id="{48908A4C-687C-4E90-85AD-4B058A563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321" name="Freeform 14">
                    <a:extLst>
                      <a:ext uri="{FF2B5EF4-FFF2-40B4-BE49-F238E27FC236}">
                        <a16:creationId xmlns:a16="http://schemas.microsoft.com/office/drawing/2014/main" id="{1FE857B5-1B42-4C1A-8379-FFBBBA4EB0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318" name="Tekstvak 251">
                  <a:extLst>
                    <a:ext uri="{FF2B5EF4-FFF2-40B4-BE49-F238E27FC236}">
                      <a16:creationId xmlns:a16="http://schemas.microsoft.com/office/drawing/2014/main" id="{EC161246-5A0E-4969-B750-D7722206BFF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87" name="Groep 276">
              <a:extLst>
                <a:ext uri="{FF2B5EF4-FFF2-40B4-BE49-F238E27FC236}">
                  <a16:creationId xmlns:a16="http://schemas.microsoft.com/office/drawing/2014/main" id="{361E965E-77FD-4454-B615-3DE4A0A06A9A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08" name="Groep 277">
                <a:extLst>
                  <a:ext uri="{FF2B5EF4-FFF2-40B4-BE49-F238E27FC236}">
                    <a16:creationId xmlns:a16="http://schemas.microsoft.com/office/drawing/2014/main" id="{DCE6AB71-0199-4C7F-ADEA-8B64975872B8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310" name="Vrije vorm: vorm 279">
                  <a:extLst>
                    <a:ext uri="{FF2B5EF4-FFF2-40B4-BE49-F238E27FC236}">
                      <a16:creationId xmlns:a16="http://schemas.microsoft.com/office/drawing/2014/main" id="{6A068E23-6312-4A51-BE51-64A32B34030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311" name="Groep 280">
                  <a:extLst>
                    <a:ext uri="{FF2B5EF4-FFF2-40B4-BE49-F238E27FC236}">
                      <a16:creationId xmlns:a16="http://schemas.microsoft.com/office/drawing/2014/main" id="{C44BC67D-0E41-4BBC-91CB-C302F30163E9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312" name="Vrije vorm: vorm 281">
                    <a:extLst>
                      <a:ext uri="{FF2B5EF4-FFF2-40B4-BE49-F238E27FC236}">
                        <a16:creationId xmlns:a16="http://schemas.microsoft.com/office/drawing/2014/main" id="{92A7D51F-FA23-4F91-B927-CAD9FCE6B386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313" name="Vrije vorm: vorm 282">
                    <a:extLst>
                      <a:ext uri="{FF2B5EF4-FFF2-40B4-BE49-F238E27FC236}">
                        <a16:creationId xmlns:a16="http://schemas.microsoft.com/office/drawing/2014/main" id="{AC98ADED-32F9-4F7A-88A9-B161D191A158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309" name="Tekstvak 278">
                <a:extLst>
                  <a:ext uri="{FF2B5EF4-FFF2-40B4-BE49-F238E27FC236}">
                    <a16:creationId xmlns:a16="http://schemas.microsoft.com/office/drawing/2014/main" id="{B82FCB88-0F67-46B9-AAF7-EBAD2167F25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88" name="Groep 283">
              <a:extLst>
                <a:ext uri="{FF2B5EF4-FFF2-40B4-BE49-F238E27FC236}">
                  <a16:creationId xmlns:a16="http://schemas.microsoft.com/office/drawing/2014/main" id="{1E456AFC-BAEC-4394-917F-CFFAB4FB96E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92" name="Groep 284">
                <a:extLst>
                  <a:ext uri="{FF2B5EF4-FFF2-40B4-BE49-F238E27FC236}">
                    <a16:creationId xmlns:a16="http://schemas.microsoft.com/office/drawing/2014/main" id="{1FDF06B4-DF15-49C9-B0C6-62B601CE0F1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95" name="Groep 287">
                  <a:extLst>
                    <a:ext uri="{FF2B5EF4-FFF2-40B4-BE49-F238E27FC236}">
                      <a16:creationId xmlns:a16="http://schemas.microsoft.com/office/drawing/2014/main" id="{6B264FCB-2DE1-4813-9629-13D08B5574F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02" name="Groep 294">
                    <a:extLst>
                      <a:ext uri="{FF2B5EF4-FFF2-40B4-BE49-F238E27FC236}">
                        <a16:creationId xmlns:a16="http://schemas.microsoft.com/office/drawing/2014/main" id="{C9023402-F7FF-4719-8D69-43B2D6F6F90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05" name="Rechthoek 297">
                      <a:extLst>
                        <a:ext uri="{FF2B5EF4-FFF2-40B4-BE49-F238E27FC236}">
                          <a16:creationId xmlns:a16="http://schemas.microsoft.com/office/drawing/2014/main" id="{ADA3A01E-833D-4AC4-86CE-6DB0C74827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Rechthoek 298">
                      <a:extLst>
                        <a:ext uri="{FF2B5EF4-FFF2-40B4-BE49-F238E27FC236}">
                          <a16:creationId xmlns:a16="http://schemas.microsoft.com/office/drawing/2014/main" id="{E685A6E4-71F5-4340-8EBF-77F42E4548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7" name="Ovaal 299">
                      <a:extLst>
                        <a:ext uri="{FF2B5EF4-FFF2-40B4-BE49-F238E27FC236}">
                          <a16:creationId xmlns:a16="http://schemas.microsoft.com/office/drawing/2014/main" id="{DA39505D-5DCA-4D03-9634-D32C43283B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03" name="Afbeelding 295">
                    <a:extLst>
                      <a:ext uri="{FF2B5EF4-FFF2-40B4-BE49-F238E27FC236}">
                        <a16:creationId xmlns:a16="http://schemas.microsoft.com/office/drawing/2014/main" id="{E215ED7C-90B7-46A8-9A3D-E1DC4A9F916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04" name="Afbeelding 296">
                    <a:extLst>
                      <a:ext uri="{FF2B5EF4-FFF2-40B4-BE49-F238E27FC236}">
                        <a16:creationId xmlns:a16="http://schemas.microsoft.com/office/drawing/2014/main" id="{237BC054-4CF9-4E91-821E-A5D2E9337CE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6" name="Groep 288">
                  <a:extLst>
                    <a:ext uri="{FF2B5EF4-FFF2-40B4-BE49-F238E27FC236}">
                      <a16:creationId xmlns:a16="http://schemas.microsoft.com/office/drawing/2014/main" id="{72BA275F-BB6E-441C-AEC8-92329E12F0A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0" name="Rechthoek 292">
                    <a:extLst>
                      <a:ext uri="{FF2B5EF4-FFF2-40B4-BE49-F238E27FC236}">
                        <a16:creationId xmlns:a16="http://schemas.microsoft.com/office/drawing/2014/main" id="{8347B2E4-1BFA-4175-970E-18B1BDE2AF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1" name="Rechthoek 293">
                    <a:extLst>
                      <a:ext uri="{FF2B5EF4-FFF2-40B4-BE49-F238E27FC236}">
                        <a16:creationId xmlns:a16="http://schemas.microsoft.com/office/drawing/2014/main" id="{98840D87-4422-48C1-AAD9-B1747D2AEEE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7" name="Groep 289">
                  <a:extLst>
                    <a:ext uri="{FF2B5EF4-FFF2-40B4-BE49-F238E27FC236}">
                      <a16:creationId xmlns:a16="http://schemas.microsoft.com/office/drawing/2014/main" id="{D28DFE8F-8363-4F31-95A9-9D2B937C8DC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98" name="Rechthoek 290">
                    <a:extLst>
                      <a:ext uri="{FF2B5EF4-FFF2-40B4-BE49-F238E27FC236}">
                        <a16:creationId xmlns:a16="http://schemas.microsoft.com/office/drawing/2014/main" id="{ABD1B63F-8580-406D-A65A-654DF1DDDA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9" name="Rechthoek 291">
                    <a:extLst>
                      <a:ext uri="{FF2B5EF4-FFF2-40B4-BE49-F238E27FC236}">
                        <a16:creationId xmlns:a16="http://schemas.microsoft.com/office/drawing/2014/main" id="{71F417F2-A97E-4451-8B3E-EC3DC84506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3" name="Rechthoek 285">
                <a:extLst>
                  <a:ext uri="{FF2B5EF4-FFF2-40B4-BE49-F238E27FC236}">
                    <a16:creationId xmlns:a16="http://schemas.microsoft.com/office/drawing/2014/main" id="{66D2DF4B-87C3-41DB-9A89-3869C8B0340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94" name="Gelijkbenige driehoek 286">
                <a:extLst>
                  <a:ext uri="{FF2B5EF4-FFF2-40B4-BE49-F238E27FC236}">
                    <a16:creationId xmlns:a16="http://schemas.microsoft.com/office/drawing/2014/main" id="{C023E40B-328E-437C-95A6-BB2ECE0DA03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9" name="Ovaal 300">
              <a:extLst>
                <a:ext uri="{FF2B5EF4-FFF2-40B4-BE49-F238E27FC236}">
                  <a16:creationId xmlns:a16="http://schemas.microsoft.com/office/drawing/2014/main" id="{0D66DF99-120E-4709-BBC0-E58E1E28849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0" name="Rechthoek 301">
              <a:extLst>
                <a:ext uri="{FF2B5EF4-FFF2-40B4-BE49-F238E27FC236}">
                  <a16:creationId xmlns:a16="http://schemas.microsoft.com/office/drawing/2014/main" id="{A78E1EDD-FFAA-4F00-A0CA-BAC4E3C1BBB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1" name="Rechthoek 302">
              <a:extLst>
                <a:ext uri="{FF2B5EF4-FFF2-40B4-BE49-F238E27FC236}">
                  <a16:creationId xmlns:a16="http://schemas.microsoft.com/office/drawing/2014/main" id="{0D681869-1FBE-4AB9-AB85-577E2015D18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68" name="Groep 164">
            <a:extLst>
              <a:ext uri="{FF2B5EF4-FFF2-40B4-BE49-F238E27FC236}">
                <a16:creationId xmlns:a16="http://schemas.microsoft.com/office/drawing/2014/main" id="{B0C342AD-9B91-45DE-B3CA-2489C4C5D49E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169" name="Rechthoek 170">
              <a:extLst>
                <a:ext uri="{FF2B5EF4-FFF2-40B4-BE49-F238E27FC236}">
                  <a16:creationId xmlns:a16="http://schemas.microsoft.com/office/drawing/2014/main" id="{A521A25D-E8CF-40CD-8B66-C5E381E7C4F0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170" name="Ovaal 171">
              <a:extLst>
                <a:ext uri="{FF2B5EF4-FFF2-40B4-BE49-F238E27FC236}">
                  <a16:creationId xmlns:a16="http://schemas.microsoft.com/office/drawing/2014/main" id="{57AA22D3-FA99-4D54-99E1-E050EDF95DE0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1" name="Rechthoek 172">
              <a:extLst>
                <a:ext uri="{FF2B5EF4-FFF2-40B4-BE49-F238E27FC236}">
                  <a16:creationId xmlns:a16="http://schemas.microsoft.com/office/drawing/2014/main" id="{4CF39462-8D5B-4B21-BA4F-70EDF3849D9B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2" name="Ovaal 173">
              <a:extLst>
                <a:ext uri="{FF2B5EF4-FFF2-40B4-BE49-F238E27FC236}">
                  <a16:creationId xmlns:a16="http://schemas.microsoft.com/office/drawing/2014/main" id="{320E13A7-1515-448C-8834-077573731267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3" name="Rechthoek 174">
              <a:extLst>
                <a:ext uri="{FF2B5EF4-FFF2-40B4-BE49-F238E27FC236}">
                  <a16:creationId xmlns:a16="http://schemas.microsoft.com/office/drawing/2014/main" id="{904C5D28-6684-44A9-8FAC-5FD94F8253B2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174" name="Groep 175">
              <a:extLst>
                <a:ext uri="{FF2B5EF4-FFF2-40B4-BE49-F238E27FC236}">
                  <a16:creationId xmlns:a16="http://schemas.microsoft.com/office/drawing/2014/main" id="{7DC7FD72-9BA2-4737-BD41-60914D7365C3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177" name="Rechthoek 178">
                <a:extLst>
                  <a:ext uri="{FF2B5EF4-FFF2-40B4-BE49-F238E27FC236}">
                    <a16:creationId xmlns:a16="http://schemas.microsoft.com/office/drawing/2014/main" id="{F59F2A25-EB64-40F1-AA85-07C714E55A80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8" name="Groep 179">
                <a:extLst>
                  <a:ext uri="{FF2B5EF4-FFF2-40B4-BE49-F238E27FC236}">
                    <a16:creationId xmlns:a16="http://schemas.microsoft.com/office/drawing/2014/main" id="{C9224595-19D9-4A8A-A72D-1227A1CC54DF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79" name="Rechthoek 180">
                  <a:extLst>
                    <a:ext uri="{FF2B5EF4-FFF2-40B4-BE49-F238E27FC236}">
                      <a16:creationId xmlns:a16="http://schemas.microsoft.com/office/drawing/2014/main" id="{DDA9F8E2-7A39-4C18-AD85-112B71405A32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81">
                  <a:extLst>
                    <a:ext uri="{FF2B5EF4-FFF2-40B4-BE49-F238E27FC236}">
                      <a16:creationId xmlns:a16="http://schemas.microsoft.com/office/drawing/2014/main" id="{52A17D18-FC6D-43DF-8C51-2CB8AC23250B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81" name="Groep 182">
                  <a:extLst>
                    <a:ext uri="{FF2B5EF4-FFF2-40B4-BE49-F238E27FC236}">
                      <a16:creationId xmlns:a16="http://schemas.microsoft.com/office/drawing/2014/main" id="{95213EBC-9FDD-4800-A18D-CBDC7F74FCB3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94" name="Rechthoek: afgeronde hoeken 195">
                    <a:extLst>
                      <a:ext uri="{FF2B5EF4-FFF2-40B4-BE49-F238E27FC236}">
                        <a16:creationId xmlns:a16="http://schemas.microsoft.com/office/drawing/2014/main" id="{3C76173D-07C3-4626-B2EC-68E68CC308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5" name="Rechthoek 196">
                    <a:extLst>
                      <a:ext uri="{FF2B5EF4-FFF2-40B4-BE49-F238E27FC236}">
                        <a16:creationId xmlns:a16="http://schemas.microsoft.com/office/drawing/2014/main" id="{69F7862B-F837-4C6F-BE27-EF60FCD57B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6" name="Rechthoek 197">
                    <a:extLst>
                      <a:ext uri="{FF2B5EF4-FFF2-40B4-BE49-F238E27FC236}">
                        <a16:creationId xmlns:a16="http://schemas.microsoft.com/office/drawing/2014/main" id="{4416573F-764E-4D03-B8A1-E6E8F10B0B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7" name="Rechthoek 198">
                    <a:extLst>
                      <a:ext uri="{FF2B5EF4-FFF2-40B4-BE49-F238E27FC236}">
                        <a16:creationId xmlns:a16="http://schemas.microsoft.com/office/drawing/2014/main" id="{8AA35E2F-E77C-46E2-97DB-543F821C6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8" name="Rechthoek 199">
                    <a:extLst>
                      <a:ext uri="{FF2B5EF4-FFF2-40B4-BE49-F238E27FC236}">
                        <a16:creationId xmlns:a16="http://schemas.microsoft.com/office/drawing/2014/main" id="{BC66B181-B315-4C20-9393-D3D936A2E5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9" name="Rechthoek 200">
                    <a:extLst>
                      <a:ext uri="{FF2B5EF4-FFF2-40B4-BE49-F238E27FC236}">
                        <a16:creationId xmlns:a16="http://schemas.microsoft.com/office/drawing/2014/main" id="{24FA097D-810C-43CD-A504-E20F4688E9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3">
                  <a:extLst>
                    <a:ext uri="{FF2B5EF4-FFF2-40B4-BE49-F238E27FC236}">
                      <a16:creationId xmlns:a16="http://schemas.microsoft.com/office/drawing/2014/main" id="{B1B79A7A-5E19-4AC4-BF45-A82D5D789F49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86" name="Groep 187">
                    <a:extLst>
                      <a:ext uri="{FF2B5EF4-FFF2-40B4-BE49-F238E27FC236}">
                        <a16:creationId xmlns:a16="http://schemas.microsoft.com/office/drawing/2014/main" id="{0AED5D72-E5E9-43DB-924A-03B2DF7872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88" name="Rechthoek: afgeronde hoeken 189">
                      <a:extLst>
                        <a:ext uri="{FF2B5EF4-FFF2-40B4-BE49-F238E27FC236}">
                          <a16:creationId xmlns:a16="http://schemas.microsoft.com/office/drawing/2014/main" id="{0DA1EC2D-0868-450A-B219-191B98AE230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Rechthoek 190">
                      <a:extLst>
                        <a:ext uri="{FF2B5EF4-FFF2-40B4-BE49-F238E27FC236}">
                          <a16:creationId xmlns:a16="http://schemas.microsoft.com/office/drawing/2014/main" id="{3BB3CC25-8D65-44AF-8011-63F89739FDD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Rechthoek 191">
                      <a:extLst>
                        <a:ext uri="{FF2B5EF4-FFF2-40B4-BE49-F238E27FC236}">
                          <a16:creationId xmlns:a16="http://schemas.microsoft.com/office/drawing/2014/main" id="{1E7619F5-1A56-464C-8FA3-8E96359C16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2">
                      <a:extLst>
                        <a:ext uri="{FF2B5EF4-FFF2-40B4-BE49-F238E27FC236}">
                          <a16:creationId xmlns:a16="http://schemas.microsoft.com/office/drawing/2014/main" id="{206ECB97-DCAA-4CF3-91BA-3798DB087D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Rechthoek 193">
                      <a:extLst>
                        <a:ext uri="{FF2B5EF4-FFF2-40B4-BE49-F238E27FC236}">
                          <a16:creationId xmlns:a16="http://schemas.microsoft.com/office/drawing/2014/main" id="{D6372A89-AB12-4FCA-BEBE-A797980AC4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3" name="Rechthoek 194">
                      <a:extLst>
                        <a:ext uri="{FF2B5EF4-FFF2-40B4-BE49-F238E27FC236}">
                          <a16:creationId xmlns:a16="http://schemas.microsoft.com/office/drawing/2014/main" id="{1F84CFAD-D919-4E1E-A4B8-998CA5F7B5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87" name="Boog 188">
                    <a:extLst>
                      <a:ext uri="{FF2B5EF4-FFF2-40B4-BE49-F238E27FC236}">
                        <a16:creationId xmlns:a16="http://schemas.microsoft.com/office/drawing/2014/main" id="{F6EE21AC-1810-4BB9-8F06-80610D29B1B5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83" name="Tekstvak 184">
                  <a:extLst>
                    <a:ext uri="{FF2B5EF4-FFF2-40B4-BE49-F238E27FC236}">
                      <a16:creationId xmlns:a16="http://schemas.microsoft.com/office/drawing/2014/main" id="{7294E8A0-021A-4E74-B4A0-1EFF275D753D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84" name="Tekstvak 185">
                  <a:extLst>
                    <a:ext uri="{FF2B5EF4-FFF2-40B4-BE49-F238E27FC236}">
                      <a16:creationId xmlns:a16="http://schemas.microsoft.com/office/drawing/2014/main" id="{71919E04-A1D5-48A3-BFF4-4CAB9C3F963C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85" name="Vrije vorm: vorm 186">
                  <a:extLst>
                    <a:ext uri="{FF2B5EF4-FFF2-40B4-BE49-F238E27FC236}">
                      <a16:creationId xmlns:a16="http://schemas.microsoft.com/office/drawing/2014/main" id="{62BF1C9B-54A0-481B-B2B5-BDA26190145A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5" name="Ovaal 176">
              <a:extLst>
                <a:ext uri="{FF2B5EF4-FFF2-40B4-BE49-F238E27FC236}">
                  <a16:creationId xmlns:a16="http://schemas.microsoft.com/office/drawing/2014/main" id="{987C9E1D-6C5B-4CB3-8F96-9F3812205BB5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6" name="Rechthoek 177">
              <a:extLst>
                <a:ext uri="{FF2B5EF4-FFF2-40B4-BE49-F238E27FC236}">
                  <a16:creationId xmlns:a16="http://schemas.microsoft.com/office/drawing/2014/main" id="{BF93641B-5EFE-41D2-B7EA-560BE16129C1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14" name="Footer Placeholder 10">
            <a:extLst>
              <a:ext uri="{FF2B5EF4-FFF2-40B4-BE49-F238E27FC236}">
                <a16:creationId xmlns:a16="http://schemas.microsoft.com/office/drawing/2014/main" id="{31C961D1-8B18-483F-AB45-2EF999924D1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3BC61CD9-943C-4357-8434-57EF3059FCB9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6EFB7934-E0D0-45D3-867B-49B5A6B6BCD3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7" name="Date Placeholder 9">
            <a:extLst>
              <a:ext uri="{FF2B5EF4-FFF2-40B4-BE49-F238E27FC236}">
                <a16:creationId xmlns:a16="http://schemas.microsoft.com/office/drawing/2014/main" id="{60AFC9A2-E53D-4BC7-BD6F-BCAF43DBA95D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DF127D0B-8DF1-4AA8-9106-06DE9AFE6EBD}" type="datetime1">
              <a:rPr lang="nl-NL" smtClean="0"/>
              <a:t>2-9-2025</a:t>
            </a:fld>
            <a:endParaRPr lang="nl-NL"/>
          </a:p>
        </p:txBody>
      </p:sp>
      <p:sp>
        <p:nvSpPr>
          <p:cNvPr id="118" name="Slide Number Placeholder 11">
            <a:extLst>
              <a:ext uri="{FF2B5EF4-FFF2-40B4-BE49-F238E27FC236}">
                <a16:creationId xmlns:a16="http://schemas.microsoft.com/office/drawing/2014/main" id="{D89CA034-C781-4E0D-BDCD-5DCACE3BF9B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2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31" grpId="0"/>
    </p:bldLst>
  </p:timing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479121" y="1193104"/>
            <a:ext cx="6141244" cy="3443405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onderstaand icoon </a:t>
            </a:r>
            <a:br>
              <a:rPr lang="nl-NL" noProof="0"/>
            </a:br>
            <a:r>
              <a:rPr lang="nl-NL" noProof="0"/>
              <a:t>om een video in te voegen.</a:t>
            </a:r>
            <a:br>
              <a:rPr lang="nl-NL" noProof="0"/>
            </a:br>
            <a:br>
              <a:rPr lang="nl-NL" noProof="0"/>
            </a:br>
            <a:r>
              <a:rPr lang="nl-NL" noProof="0"/>
              <a:t>Meer hulp nodig? </a:t>
            </a:r>
            <a:br>
              <a:rPr lang="nl-NL" noProof="0"/>
            </a:br>
            <a:r>
              <a:rPr lang="nl-NL" noProof="0"/>
              <a:t>Aan de zijkanten van de dia's zijn instructies </a:t>
            </a:r>
            <a:br>
              <a:rPr lang="nl-NL" noProof="0"/>
            </a:br>
            <a:r>
              <a:rPr lang="nl-NL" noProof="0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nl-NL" sz="1800"/>
              <a:t>Video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56B37C28-BFDB-4BFB-B38C-88D805D2E93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1" name="Titel 7">
            <a:extLst>
              <a:ext uri="{FF2B5EF4-FFF2-40B4-BE49-F238E27FC236}">
                <a16:creationId xmlns:a16="http://schemas.microsoft.com/office/drawing/2014/main" id="{7041B14D-39BE-41BF-9B23-A118784E7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grpSp>
        <p:nvGrpSpPr>
          <p:cNvPr id="115" name="INSTRUCTIE">
            <a:extLst>
              <a:ext uri="{FF2B5EF4-FFF2-40B4-BE49-F238E27FC236}">
                <a16:creationId xmlns:a16="http://schemas.microsoft.com/office/drawing/2014/main" id="{ED7EE88B-8886-4A60-8081-D0AF926F08F0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116" name="Rechthoek 329">
              <a:extLst>
                <a:ext uri="{FF2B5EF4-FFF2-40B4-BE49-F238E27FC236}">
                  <a16:creationId xmlns:a16="http://schemas.microsoft.com/office/drawing/2014/main" id="{EB9DD2A9-3063-4EC8-8DC1-B28E28CA15A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7" name="Ovaal 317">
              <a:extLst>
                <a:ext uri="{FF2B5EF4-FFF2-40B4-BE49-F238E27FC236}">
                  <a16:creationId xmlns:a16="http://schemas.microsoft.com/office/drawing/2014/main" id="{710C0C9C-372A-4011-B402-B412E316571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hthoek 328">
              <a:extLst>
                <a:ext uri="{FF2B5EF4-FFF2-40B4-BE49-F238E27FC236}">
                  <a16:creationId xmlns:a16="http://schemas.microsoft.com/office/drawing/2014/main" id="{D748E47C-E44C-41A3-A680-587C635CC0E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Ovaal 205">
              <a:extLst>
                <a:ext uri="{FF2B5EF4-FFF2-40B4-BE49-F238E27FC236}">
                  <a16:creationId xmlns:a16="http://schemas.microsoft.com/office/drawing/2014/main" id="{E9DD11B8-2FDE-4A8A-A5D0-BA320DED614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2" name="Rechthoek 206">
              <a:extLst>
                <a:ext uri="{FF2B5EF4-FFF2-40B4-BE49-F238E27FC236}">
                  <a16:creationId xmlns:a16="http://schemas.microsoft.com/office/drawing/2014/main" id="{21A3A5BF-8FAA-48F1-AABF-7982A1A63EF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3" name="Ovaal 99">
              <a:extLst>
                <a:ext uri="{FF2B5EF4-FFF2-40B4-BE49-F238E27FC236}">
                  <a16:creationId xmlns:a16="http://schemas.microsoft.com/office/drawing/2014/main" id="{648FE886-BF3E-4D89-B417-EBF26D21AC3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4" name="Rechthoek 100">
              <a:extLst>
                <a:ext uri="{FF2B5EF4-FFF2-40B4-BE49-F238E27FC236}">
                  <a16:creationId xmlns:a16="http://schemas.microsoft.com/office/drawing/2014/main" id="{8769988C-183C-40A5-829B-58B45F9D11D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5" name="Rechthoek 118">
              <a:extLst>
                <a:ext uri="{FF2B5EF4-FFF2-40B4-BE49-F238E27FC236}">
                  <a16:creationId xmlns:a16="http://schemas.microsoft.com/office/drawing/2014/main" id="{75DC6580-5973-4FD6-BB7A-91565BD6C94D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6" name="Groep 11">
              <a:extLst>
                <a:ext uri="{FF2B5EF4-FFF2-40B4-BE49-F238E27FC236}">
                  <a16:creationId xmlns:a16="http://schemas.microsoft.com/office/drawing/2014/main" id="{DE3B81D3-BD2F-4E33-B5A9-91889A5F67D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5" name="Rechthoek 120">
                <a:extLst>
                  <a:ext uri="{FF2B5EF4-FFF2-40B4-BE49-F238E27FC236}">
                    <a16:creationId xmlns:a16="http://schemas.microsoft.com/office/drawing/2014/main" id="{C4140BF8-1503-43E0-A2F7-8B3E433D5E24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Rechthoek 121">
                <a:extLst>
                  <a:ext uri="{FF2B5EF4-FFF2-40B4-BE49-F238E27FC236}">
                    <a16:creationId xmlns:a16="http://schemas.microsoft.com/office/drawing/2014/main" id="{797F8E14-1C3F-4F23-98E6-E4223BB9B7BD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1" name="Groep 122">
                <a:extLst>
                  <a:ext uri="{FF2B5EF4-FFF2-40B4-BE49-F238E27FC236}">
                    <a16:creationId xmlns:a16="http://schemas.microsoft.com/office/drawing/2014/main" id="{E905ABB4-09AD-468D-9321-0C8E1957205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34" name="Rechthoek: afgeronde hoeken 135">
                  <a:extLst>
                    <a:ext uri="{FF2B5EF4-FFF2-40B4-BE49-F238E27FC236}">
                      <a16:creationId xmlns:a16="http://schemas.microsoft.com/office/drawing/2014/main" id="{D08CB437-5DEC-46DB-BEA2-DB3636E419B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" name="Rechthoek 136">
                  <a:extLst>
                    <a:ext uri="{FF2B5EF4-FFF2-40B4-BE49-F238E27FC236}">
                      <a16:creationId xmlns:a16="http://schemas.microsoft.com/office/drawing/2014/main" id="{9845ADBE-62B1-4C3F-A575-1B75A7E49C45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137">
                  <a:extLst>
                    <a:ext uri="{FF2B5EF4-FFF2-40B4-BE49-F238E27FC236}">
                      <a16:creationId xmlns:a16="http://schemas.microsoft.com/office/drawing/2014/main" id="{4171791D-6D31-455A-9CF3-C87CF4B16A0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7" name="Rechthoek 138">
                  <a:extLst>
                    <a:ext uri="{FF2B5EF4-FFF2-40B4-BE49-F238E27FC236}">
                      <a16:creationId xmlns:a16="http://schemas.microsoft.com/office/drawing/2014/main" id="{C24069D0-A222-4034-9323-60D6163EAE6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8" name="Rechthoek 139">
                  <a:extLst>
                    <a:ext uri="{FF2B5EF4-FFF2-40B4-BE49-F238E27FC236}">
                      <a16:creationId xmlns:a16="http://schemas.microsoft.com/office/drawing/2014/main" id="{06B1E2CC-284F-4B1A-9738-0C9DE52171F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9" name="Rechthoek 140">
                  <a:extLst>
                    <a:ext uri="{FF2B5EF4-FFF2-40B4-BE49-F238E27FC236}">
                      <a16:creationId xmlns:a16="http://schemas.microsoft.com/office/drawing/2014/main" id="{E4022839-E2F9-48FC-BFC8-3CABC53248B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2" name="Groep 123">
                <a:extLst>
                  <a:ext uri="{FF2B5EF4-FFF2-40B4-BE49-F238E27FC236}">
                    <a16:creationId xmlns:a16="http://schemas.microsoft.com/office/drawing/2014/main" id="{23E01A57-656C-4DC3-983B-AE6F3BA6E04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26" name="Groep 127">
                  <a:extLst>
                    <a:ext uri="{FF2B5EF4-FFF2-40B4-BE49-F238E27FC236}">
                      <a16:creationId xmlns:a16="http://schemas.microsoft.com/office/drawing/2014/main" id="{A2E9B035-350E-4654-9811-6B7A7A7611D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28" name="Rechthoek: afgeronde hoeken 129">
                    <a:extLst>
                      <a:ext uri="{FF2B5EF4-FFF2-40B4-BE49-F238E27FC236}">
                        <a16:creationId xmlns:a16="http://schemas.microsoft.com/office/drawing/2014/main" id="{86CC3972-2C34-4E22-AABE-4C4476B9BA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9" name="Rechthoek 130">
                    <a:extLst>
                      <a:ext uri="{FF2B5EF4-FFF2-40B4-BE49-F238E27FC236}">
                        <a16:creationId xmlns:a16="http://schemas.microsoft.com/office/drawing/2014/main" id="{295CC60A-C23B-419A-9C27-3256707FE1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0" name="Rechthoek 131">
                    <a:extLst>
                      <a:ext uri="{FF2B5EF4-FFF2-40B4-BE49-F238E27FC236}">
                        <a16:creationId xmlns:a16="http://schemas.microsoft.com/office/drawing/2014/main" id="{4CC14D9D-D9EF-4C8E-BE6B-D22A71E73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Rechthoek 132">
                    <a:extLst>
                      <a:ext uri="{FF2B5EF4-FFF2-40B4-BE49-F238E27FC236}">
                        <a16:creationId xmlns:a16="http://schemas.microsoft.com/office/drawing/2014/main" id="{EBC4935C-36C5-45B6-BA19-261FACA8C4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2" name="Rechthoek 133">
                    <a:extLst>
                      <a:ext uri="{FF2B5EF4-FFF2-40B4-BE49-F238E27FC236}">
                        <a16:creationId xmlns:a16="http://schemas.microsoft.com/office/drawing/2014/main" id="{B4C2D3DD-8857-4397-BA62-6DAD602D36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134">
                    <a:extLst>
                      <a:ext uri="{FF2B5EF4-FFF2-40B4-BE49-F238E27FC236}">
                        <a16:creationId xmlns:a16="http://schemas.microsoft.com/office/drawing/2014/main" id="{39D960D9-211B-40C8-89FA-0C9E8A8FB5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27" name="Boog 128">
                  <a:extLst>
                    <a:ext uri="{FF2B5EF4-FFF2-40B4-BE49-F238E27FC236}">
                      <a16:creationId xmlns:a16="http://schemas.microsoft.com/office/drawing/2014/main" id="{622AA24C-8A36-4F3C-95D9-5E04D11287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3" name="Tekstvak 124">
                <a:extLst>
                  <a:ext uri="{FF2B5EF4-FFF2-40B4-BE49-F238E27FC236}">
                    <a16:creationId xmlns:a16="http://schemas.microsoft.com/office/drawing/2014/main" id="{EBCBB98D-2046-4153-B3AE-3F20EA3934B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24" name="Tekstvak 125">
                <a:extLst>
                  <a:ext uri="{FF2B5EF4-FFF2-40B4-BE49-F238E27FC236}">
                    <a16:creationId xmlns:a16="http://schemas.microsoft.com/office/drawing/2014/main" id="{B48117FD-059A-4961-9D2B-48E13F6774E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25" name="Vrije vorm: vorm 4">
                <a:extLst>
                  <a:ext uri="{FF2B5EF4-FFF2-40B4-BE49-F238E27FC236}">
                    <a16:creationId xmlns:a16="http://schemas.microsoft.com/office/drawing/2014/main" id="{AD6B8E3A-C394-4A20-AF64-46156CBEB26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7" name="Groep 6">
              <a:extLst>
                <a:ext uri="{FF2B5EF4-FFF2-40B4-BE49-F238E27FC236}">
                  <a16:creationId xmlns:a16="http://schemas.microsoft.com/office/drawing/2014/main" id="{20032E20-9890-43BC-8388-974768A2FA7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5" name="Rechthoek 151">
                <a:extLst>
                  <a:ext uri="{FF2B5EF4-FFF2-40B4-BE49-F238E27FC236}">
                    <a16:creationId xmlns:a16="http://schemas.microsoft.com/office/drawing/2014/main" id="{64E078F8-A7DE-4AD2-BEB2-C3513045F5E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156" name="ICOON_info">
                <a:extLst>
                  <a:ext uri="{FF2B5EF4-FFF2-40B4-BE49-F238E27FC236}">
                    <a16:creationId xmlns:a16="http://schemas.microsoft.com/office/drawing/2014/main" id="{51EB75EF-8B92-413D-86AA-6E4AAA9C371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3" name="Ovaal 1">
                  <a:extLst>
                    <a:ext uri="{FF2B5EF4-FFF2-40B4-BE49-F238E27FC236}">
                      <a16:creationId xmlns:a16="http://schemas.microsoft.com/office/drawing/2014/main" id="{BEEDFD75-51D0-45DA-B402-2DAF552CB83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Graphic 163" descr="Informatie">
                  <a:extLst>
                    <a:ext uri="{FF2B5EF4-FFF2-40B4-BE49-F238E27FC236}">
                      <a16:creationId xmlns:a16="http://schemas.microsoft.com/office/drawing/2014/main" id="{4D33DB87-7464-4756-A307-E42E04AECDF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7" name="Groep 249">
                <a:extLst>
                  <a:ext uri="{FF2B5EF4-FFF2-40B4-BE49-F238E27FC236}">
                    <a16:creationId xmlns:a16="http://schemas.microsoft.com/office/drawing/2014/main" id="{71FA3031-DC0F-4CE0-B0EA-4980DF7C6B5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8" name="Inspireren">
                  <a:extLst>
                    <a:ext uri="{FF2B5EF4-FFF2-40B4-BE49-F238E27FC236}">
                      <a16:creationId xmlns:a16="http://schemas.microsoft.com/office/drawing/2014/main" id="{68C410D2-3AF0-464D-9FEC-CEBBC5D3BFE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60" name="Freeform 12">
                    <a:extLst>
                      <a:ext uri="{FF2B5EF4-FFF2-40B4-BE49-F238E27FC236}">
                        <a16:creationId xmlns:a16="http://schemas.microsoft.com/office/drawing/2014/main" id="{F7D6B434-36BD-43EE-B21F-B2C8337817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61" name="Freeform 13">
                    <a:extLst>
                      <a:ext uri="{FF2B5EF4-FFF2-40B4-BE49-F238E27FC236}">
                        <a16:creationId xmlns:a16="http://schemas.microsoft.com/office/drawing/2014/main" id="{36A33AAF-968B-43EC-A2F2-79DB49AF54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62" name="Freeform 14">
                    <a:extLst>
                      <a:ext uri="{FF2B5EF4-FFF2-40B4-BE49-F238E27FC236}">
                        <a16:creationId xmlns:a16="http://schemas.microsoft.com/office/drawing/2014/main" id="{D6F5C067-D698-4421-8ED2-C1B40289114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9" name="Tekstvak 251">
                  <a:extLst>
                    <a:ext uri="{FF2B5EF4-FFF2-40B4-BE49-F238E27FC236}">
                      <a16:creationId xmlns:a16="http://schemas.microsoft.com/office/drawing/2014/main" id="{B7014A86-73E9-4BE5-9863-ECFF8056FAEE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8" name="Groep 276">
              <a:extLst>
                <a:ext uri="{FF2B5EF4-FFF2-40B4-BE49-F238E27FC236}">
                  <a16:creationId xmlns:a16="http://schemas.microsoft.com/office/drawing/2014/main" id="{B93E7171-4DEB-4B70-9949-5CCFA3F01F04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9" name="Groep 277">
                <a:extLst>
                  <a:ext uri="{FF2B5EF4-FFF2-40B4-BE49-F238E27FC236}">
                    <a16:creationId xmlns:a16="http://schemas.microsoft.com/office/drawing/2014/main" id="{E845FA84-BBC0-4E72-8360-676FD59A79CA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51" name="Vrije vorm: vorm 279">
                  <a:extLst>
                    <a:ext uri="{FF2B5EF4-FFF2-40B4-BE49-F238E27FC236}">
                      <a16:creationId xmlns:a16="http://schemas.microsoft.com/office/drawing/2014/main" id="{33D78FCB-F831-47FC-9C40-904CE577E22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52" name="Groep 280">
                  <a:extLst>
                    <a:ext uri="{FF2B5EF4-FFF2-40B4-BE49-F238E27FC236}">
                      <a16:creationId xmlns:a16="http://schemas.microsoft.com/office/drawing/2014/main" id="{BD013DAD-55B4-46A8-9F71-3F31C66EB05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3" name="Vrije vorm: vorm 281">
                    <a:extLst>
                      <a:ext uri="{FF2B5EF4-FFF2-40B4-BE49-F238E27FC236}">
                        <a16:creationId xmlns:a16="http://schemas.microsoft.com/office/drawing/2014/main" id="{4D7E0472-23EB-4D58-BEED-79D092FBA3D0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4" name="Vrije vorm: vorm 282">
                    <a:extLst>
                      <a:ext uri="{FF2B5EF4-FFF2-40B4-BE49-F238E27FC236}">
                        <a16:creationId xmlns:a16="http://schemas.microsoft.com/office/drawing/2014/main" id="{509A157A-D52E-4B00-8199-E0F6D1AEA31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50" name="Tekstvak 278">
                <a:extLst>
                  <a:ext uri="{FF2B5EF4-FFF2-40B4-BE49-F238E27FC236}">
                    <a16:creationId xmlns:a16="http://schemas.microsoft.com/office/drawing/2014/main" id="{19ADCAF8-87C0-4266-B87A-46FC7380B1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9" name="Groep 283">
              <a:extLst>
                <a:ext uri="{FF2B5EF4-FFF2-40B4-BE49-F238E27FC236}">
                  <a16:creationId xmlns:a16="http://schemas.microsoft.com/office/drawing/2014/main" id="{6B642E7E-1BDB-4DD8-84C2-7D1051C2AD62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3" name="Groep 284">
                <a:extLst>
                  <a:ext uri="{FF2B5EF4-FFF2-40B4-BE49-F238E27FC236}">
                    <a16:creationId xmlns:a16="http://schemas.microsoft.com/office/drawing/2014/main" id="{1E697CDE-3484-4B58-BE97-5CCCBA9324CB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6" name="Groep 287">
                  <a:extLst>
                    <a:ext uri="{FF2B5EF4-FFF2-40B4-BE49-F238E27FC236}">
                      <a16:creationId xmlns:a16="http://schemas.microsoft.com/office/drawing/2014/main" id="{7ACE1B30-4257-491E-9C79-351198AD58F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3" name="Groep 294">
                    <a:extLst>
                      <a:ext uri="{FF2B5EF4-FFF2-40B4-BE49-F238E27FC236}">
                        <a16:creationId xmlns:a16="http://schemas.microsoft.com/office/drawing/2014/main" id="{3BED6B7B-585B-4771-A1E6-689CEB9AFA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6" name="Rechthoek 297">
                      <a:extLst>
                        <a:ext uri="{FF2B5EF4-FFF2-40B4-BE49-F238E27FC236}">
                          <a16:creationId xmlns:a16="http://schemas.microsoft.com/office/drawing/2014/main" id="{E475DE89-6C8A-4A6D-A7AE-94B0543BB20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7" name="Rechthoek 298">
                      <a:extLst>
                        <a:ext uri="{FF2B5EF4-FFF2-40B4-BE49-F238E27FC236}">
                          <a16:creationId xmlns:a16="http://schemas.microsoft.com/office/drawing/2014/main" id="{512139A7-A5DC-4D09-A6E0-7408AB250D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8" name="Ovaal 299">
                      <a:extLst>
                        <a:ext uri="{FF2B5EF4-FFF2-40B4-BE49-F238E27FC236}">
                          <a16:creationId xmlns:a16="http://schemas.microsoft.com/office/drawing/2014/main" id="{F9D37ADD-CE5D-44C2-96A7-4B3D6A62D7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4" name="Afbeelding 295">
                    <a:extLst>
                      <a:ext uri="{FF2B5EF4-FFF2-40B4-BE49-F238E27FC236}">
                        <a16:creationId xmlns:a16="http://schemas.microsoft.com/office/drawing/2014/main" id="{8347EEE5-AF00-4A72-9CFA-5985EC6B6D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5" name="Afbeelding 296">
                    <a:extLst>
                      <a:ext uri="{FF2B5EF4-FFF2-40B4-BE49-F238E27FC236}">
                        <a16:creationId xmlns:a16="http://schemas.microsoft.com/office/drawing/2014/main" id="{64E8A313-5485-4F30-B6A6-0F307347922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7" name="Groep 288">
                  <a:extLst>
                    <a:ext uri="{FF2B5EF4-FFF2-40B4-BE49-F238E27FC236}">
                      <a16:creationId xmlns:a16="http://schemas.microsoft.com/office/drawing/2014/main" id="{DBDA07D4-D742-4190-871F-A6C968C1B67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1" name="Rechthoek 292">
                    <a:extLst>
                      <a:ext uri="{FF2B5EF4-FFF2-40B4-BE49-F238E27FC236}">
                        <a16:creationId xmlns:a16="http://schemas.microsoft.com/office/drawing/2014/main" id="{CF5836B6-76A2-420D-9BE8-C17926EFD2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293">
                    <a:extLst>
                      <a:ext uri="{FF2B5EF4-FFF2-40B4-BE49-F238E27FC236}">
                        <a16:creationId xmlns:a16="http://schemas.microsoft.com/office/drawing/2014/main" id="{8168C9E1-3DD1-497A-9F64-1D2CD28598E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8" name="Groep 289">
                  <a:extLst>
                    <a:ext uri="{FF2B5EF4-FFF2-40B4-BE49-F238E27FC236}">
                      <a16:creationId xmlns:a16="http://schemas.microsoft.com/office/drawing/2014/main" id="{5777ECEC-B8CC-480E-A40F-2AD937CED1D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9" name="Rechthoek 290">
                    <a:extLst>
                      <a:ext uri="{FF2B5EF4-FFF2-40B4-BE49-F238E27FC236}">
                        <a16:creationId xmlns:a16="http://schemas.microsoft.com/office/drawing/2014/main" id="{4C177422-6B73-4A84-80B4-DCBBC703BE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291">
                    <a:extLst>
                      <a:ext uri="{FF2B5EF4-FFF2-40B4-BE49-F238E27FC236}">
                        <a16:creationId xmlns:a16="http://schemas.microsoft.com/office/drawing/2014/main" id="{E7624AAF-1B86-49AB-A493-851FB5FA12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4" name="Rechthoek 285">
                <a:extLst>
                  <a:ext uri="{FF2B5EF4-FFF2-40B4-BE49-F238E27FC236}">
                    <a16:creationId xmlns:a16="http://schemas.microsoft.com/office/drawing/2014/main" id="{E5BDD9E6-4366-40D9-A4D7-51118A6949F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5" name="Gelijkbenige driehoek 286">
                <a:extLst>
                  <a:ext uri="{FF2B5EF4-FFF2-40B4-BE49-F238E27FC236}">
                    <a16:creationId xmlns:a16="http://schemas.microsoft.com/office/drawing/2014/main" id="{425C025C-CC99-4B98-8A23-A747B0C5C15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0" name="Ovaal 300">
              <a:extLst>
                <a:ext uri="{FF2B5EF4-FFF2-40B4-BE49-F238E27FC236}">
                  <a16:creationId xmlns:a16="http://schemas.microsoft.com/office/drawing/2014/main" id="{C6EF4B78-6675-4C9F-BFBE-DF7D74392CA6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1" name="Rechthoek 301">
              <a:extLst>
                <a:ext uri="{FF2B5EF4-FFF2-40B4-BE49-F238E27FC236}">
                  <a16:creationId xmlns:a16="http://schemas.microsoft.com/office/drawing/2014/main" id="{29733A2E-1C10-412C-BB5F-EB0B54F59C16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2" name="Rechthoek 302">
              <a:extLst>
                <a:ext uri="{FF2B5EF4-FFF2-40B4-BE49-F238E27FC236}">
                  <a16:creationId xmlns:a16="http://schemas.microsoft.com/office/drawing/2014/main" id="{C617FFB2-6B3B-46F9-B008-8072244E9EF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98" name="Groep 164">
            <a:extLst>
              <a:ext uri="{FF2B5EF4-FFF2-40B4-BE49-F238E27FC236}">
                <a16:creationId xmlns:a16="http://schemas.microsoft.com/office/drawing/2014/main" id="{9D63221D-6467-47D9-B075-8F429E744430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199" name="Rechthoek 170">
              <a:extLst>
                <a:ext uri="{FF2B5EF4-FFF2-40B4-BE49-F238E27FC236}">
                  <a16:creationId xmlns:a16="http://schemas.microsoft.com/office/drawing/2014/main" id="{576AEC20-1D71-42B3-A73F-286413855A01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00" name="Ovaal 171">
              <a:extLst>
                <a:ext uri="{FF2B5EF4-FFF2-40B4-BE49-F238E27FC236}">
                  <a16:creationId xmlns:a16="http://schemas.microsoft.com/office/drawing/2014/main" id="{B4000672-2D86-463E-AF2D-9AF5769D7F6E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1" name="Rechthoek 172">
              <a:extLst>
                <a:ext uri="{FF2B5EF4-FFF2-40B4-BE49-F238E27FC236}">
                  <a16:creationId xmlns:a16="http://schemas.microsoft.com/office/drawing/2014/main" id="{EA9702AA-ECE4-4CD2-89D8-FE88EB21183F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2" name="Ovaal 173">
              <a:extLst>
                <a:ext uri="{FF2B5EF4-FFF2-40B4-BE49-F238E27FC236}">
                  <a16:creationId xmlns:a16="http://schemas.microsoft.com/office/drawing/2014/main" id="{7372766C-0F68-4C01-9AD2-3C8628C356BF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3" name="Rechthoek 174">
              <a:extLst>
                <a:ext uri="{FF2B5EF4-FFF2-40B4-BE49-F238E27FC236}">
                  <a16:creationId xmlns:a16="http://schemas.microsoft.com/office/drawing/2014/main" id="{8AE3289B-3C2E-4624-9296-621B04C700BE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04" name="Groep 175">
              <a:extLst>
                <a:ext uri="{FF2B5EF4-FFF2-40B4-BE49-F238E27FC236}">
                  <a16:creationId xmlns:a16="http://schemas.microsoft.com/office/drawing/2014/main" id="{BCC3B77B-2AF5-4872-AEE3-E2D576273913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07" name="Rechthoek 178">
                <a:extLst>
                  <a:ext uri="{FF2B5EF4-FFF2-40B4-BE49-F238E27FC236}">
                    <a16:creationId xmlns:a16="http://schemas.microsoft.com/office/drawing/2014/main" id="{F61B2D05-BEC7-40E1-BF72-E3363F48DA0E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8" name="Groep 179">
                <a:extLst>
                  <a:ext uri="{FF2B5EF4-FFF2-40B4-BE49-F238E27FC236}">
                    <a16:creationId xmlns:a16="http://schemas.microsoft.com/office/drawing/2014/main" id="{A0924482-A3DE-4245-9454-A5607B53909A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09" name="Rechthoek 180">
                  <a:extLst>
                    <a:ext uri="{FF2B5EF4-FFF2-40B4-BE49-F238E27FC236}">
                      <a16:creationId xmlns:a16="http://schemas.microsoft.com/office/drawing/2014/main" id="{561FC03A-81AB-47B2-B88C-C866B8BDA3D3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0" name="Rechthoek 181">
                  <a:extLst>
                    <a:ext uri="{FF2B5EF4-FFF2-40B4-BE49-F238E27FC236}">
                      <a16:creationId xmlns:a16="http://schemas.microsoft.com/office/drawing/2014/main" id="{9C1ECDB3-1A6D-41B0-9624-5B08AA4A2EBF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1" name="Groep 182">
                  <a:extLst>
                    <a:ext uri="{FF2B5EF4-FFF2-40B4-BE49-F238E27FC236}">
                      <a16:creationId xmlns:a16="http://schemas.microsoft.com/office/drawing/2014/main" id="{4089449D-364D-4DB6-BE87-2B8AC2D11959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43" name="Rechthoek: afgeronde hoeken 195">
                    <a:extLst>
                      <a:ext uri="{FF2B5EF4-FFF2-40B4-BE49-F238E27FC236}">
                        <a16:creationId xmlns:a16="http://schemas.microsoft.com/office/drawing/2014/main" id="{002C385F-6BDC-408D-8A01-F45EE4943A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4" name="Rechthoek 196">
                    <a:extLst>
                      <a:ext uri="{FF2B5EF4-FFF2-40B4-BE49-F238E27FC236}">
                        <a16:creationId xmlns:a16="http://schemas.microsoft.com/office/drawing/2014/main" id="{0ED35C78-33D8-42AB-A80D-89C9A87563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5" name="Rechthoek 197">
                    <a:extLst>
                      <a:ext uri="{FF2B5EF4-FFF2-40B4-BE49-F238E27FC236}">
                        <a16:creationId xmlns:a16="http://schemas.microsoft.com/office/drawing/2014/main" id="{A05B2072-5C8C-4DF9-878C-CB87AD9B2E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6" name="Rechthoek 198">
                    <a:extLst>
                      <a:ext uri="{FF2B5EF4-FFF2-40B4-BE49-F238E27FC236}">
                        <a16:creationId xmlns:a16="http://schemas.microsoft.com/office/drawing/2014/main" id="{16C33248-F69E-48ED-B63F-F3722DD96D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7" name="Rechthoek 199">
                    <a:extLst>
                      <a:ext uri="{FF2B5EF4-FFF2-40B4-BE49-F238E27FC236}">
                        <a16:creationId xmlns:a16="http://schemas.microsoft.com/office/drawing/2014/main" id="{D352D717-0487-4515-9466-B14A88FB65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8" name="Rechthoek 200">
                    <a:extLst>
                      <a:ext uri="{FF2B5EF4-FFF2-40B4-BE49-F238E27FC236}">
                        <a16:creationId xmlns:a16="http://schemas.microsoft.com/office/drawing/2014/main" id="{B05CBA2F-B672-48EA-BB99-413455D6EF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2" name="Groep 183">
                  <a:extLst>
                    <a:ext uri="{FF2B5EF4-FFF2-40B4-BE49-F238E27FC236}">
                      <a16:creationId xmlns:a16="http://schemas.microsoft.com/office/drawing/2014/main" id="{12755299-48C3-4478-9D99-DA3FD5BB16FE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16" name="Groep 187">
                    <a:extLst>
                      <a:ext uri="{FF2B5EF4-FFF2-40B4-BE49-F238E27FC236}">
                        <a16:creationId xmlns:a16="http://schemas.microsoft.com/office/drawing/2014/main" id="{C736CD4E-85CD-4DE6-9BB4-32FDA4C709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18" name="Rechthoek: afgeronde hoeken 189">
                      <a:extLst>
                        <a:ext uri="{FF2B5EF4-FFF2-40B4-BE49-F238E27FC236}">
                          <a16:creationId xmlns:a16="http://schemas.microsoft.com/office/drawing/2014/main" id="{56799D00-9C79-4363-959A-6F8A52D57D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Rechthoek 190">
                      <a:extLst>
                        <a:ext uri="{FF2B5EF4-FFF2-40B4-BE49-F238E27FC236}">
                          <a16:creationId xmlns:a16="http://schemas.microsoft.com/office/drawing/2014/main" id="{40B35E38-E916-4D5A-BC4D-55D6DB7720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0" name="Rechthoek 191">
                      <a:extLst>
                        <a:ext uri="{FF2B5EF4-FFF2-40B4-BE49-F238E27FC236}">
                          <a16:creationId xmlns:a16="http://schemas.microsoft.com/office/drawing/2014/main" id="{144DF7E0-CBFC-4E15-8B16-3412DC00D41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0" name="Rechthoek 192">
                      <a:extLst>
                        <a:ext uri="{FF2B5EF4-FFF2-40B4-BE49-F238E27FC236}">
                          <a16:creationId xmlns:a16="http://schemas.microsoft.com/office/drawing/2014/main" id="{4D0D866A-8A80-4915-967A-1C9A7B0C7A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1" name="Rechthoek 193">
                      <a:extLst>
                        <a:ext uri="{FF2B5EF4-FFF2-40B4-BE49-F238E27FC236}">
                          <a16:creationId xmlns:a16="http://schemas.microsoft.com/office/drawing/2014/main" id="{F039E9F7-9017-4119-A4D7-B6764544DF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2" name="Rechthoek 194">
                      <a:extLst>
                        <a:ext uri="{FF2B5EF4-FFF2-40B4-BE49-F238E27FC236}">
                          <a16:creationId xmlns:a16="http://schemas.microsoft.com/office/drawing/2014/main" id="{522AE78C-F0C9-49E1-8AFC-A1AF9C3E13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17" name="Boog 188">
                    <a:extLst>
                      <a:ext uri="{FF2B5EF4-FFF2-40B4-BE49-F238E27FC236}">
                        <a16:creationId xmlns:a16="http://schemas.microsoft.com/office/drawing/2014/main" id="{D571B513-E362-47D7-8A10-8EB19099E22D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13" name="Tekstvak 184">
                  <a:extLst>
                    <a:ext uri="{FF2B5EF4-FFF2-40B4-BE49-F238E27FC236}">
                      <a16:creationId xmlns:a16="http://schemas.microsoft.com/office/drawing/2014/main" id="{C7B87190-EDF9-4B40-AD0B-D1EF3A431AFF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14" name="Tekstvak 185">
                  <a:extLst>
                    <a:ext uri="{FF2B5EF4-FFF2-40B4-BE49-F238E27FC236}">
                      <a16:creationId xmlns:a16="http://schemas.microsoft.com/office/drawing/2014/main" id="{DC3B307F-8847-46D6-BE3C-5E2CECCDA937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15" name="Vrije vorm: vorm 186">
                  <a:extLst>
                    <a:ext uri="{FF2B5EF4-FFF2-40B4-BE49-F238E27FC236}">
                      <a16:creationId xmlns:a16="http://schemas.microsoft.com/office/drawing/2014/main" id="{658B1BFF-5836-4C49-BB57-076CDC4C4819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05" name="Ovaal 176">
              <a:extLst>
                <a:ext uri="{FF2B5EF4-FFF2-40B4-BE49-F238E27FC236}">
                  <a16:creationId xmlns:a16="http://schemas.microsoft.com/office/drawing/2014/main" id="{E373B210-D532-4699-B827-0ACF5AFAF464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6" name="Rechthoek 177">
              <a:extLst>
                <a:ext uri="{FF2B5EF4-FFF2-40B4-BE49-F238E27FC236}">
                  <a16:creationId xmlns:a16="http://schemas.microsoft.com/office/drawing/2014/main" id="{3B4B5D97-B1E6-4741-B643-DF5355BAC48F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14" name="Footer Placeholder 10">
            <a:extLst>
              <a:ext uri="{FF2B5EF4-FFF2-40B4-BE49-F238E27FC236}">
                <a16:creationId xmlns:a16="http://schemas.microsoft.com/office/drawing/2014/main" id="{3502A9CF-96DC-423D-940A-6CC62EB911F0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67" name="Tijdelijke aanduiding voor verticale tekst 2">
            <a:extLst>
              <a:ext uri="{FF2B5EF4-FFF2-40B4-BE49-F238E27FC236}">
                <a16:creationId xmlns:a16="http://schemas.microsoft.com/office/drawing/2014/main" id="{911E6573-0089-4A72-8870-C57BBB487DA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8" name="Tijdelijke aanduiding voor verticale tekst 2">
            <a:extLst>
              <a:ext uri="{FF2B5EF4-FFF2-40B4-BE49-F238E27FC236}">
                <a16:creationId xmlns:a16="http://schemas.microsoft.com/office/drawing/2014/main" id="{1942B3F0-0C25-4750-BD5F-6D0A9685D278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9" name="Date Placeholder 9">
            <a:extLst>
              <a:ext uri="{FF2B5EF4-FFF2-40B4-BE49-F238E27FC236}">
                <a16:creationId xmlns:a16="http://schemas.microsoft.com/office/drawing/2014/main" id="{F222ED3D-C9C1-47F8-9169-CB508E1314B0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081EB776-80F9-49CF-B05C-F3CC65306E7C}" type="datetime1">
              <a:rPr lang="nl-NL" smtClean="0"/>
              <a:t>2-9-2025</a:t>
            </a:fld>
            <a:endParaRPr lang="nl-NL"/>
          </a:p>
        </p:txBody>
      </p:sp>
      <p:sp>
        <p:nvSpPr>
          <p:cNvPr id="170" name="Slide Number Placeholder 11">
            <a:extLst>
              <a:ext uri="{FF2B5EF4-FFF2-40B4-BE49-F238E27FC236}">
                <a16:creationId xmlns:a16="http://schemas.microsoft.com/office/drawing/2014/main" id="{ECF7A784-9D4C-443D-A68D-0E44A98C4942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581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21" grpId="0"/>
    </p:bldLst>
  </p:timing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Grafiek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26246008-6FD4-44ED-94BB-3B38955FB77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02989" y="1193925"/>
            <a:ext cx="3716699" cy="3168684"/>
          </a:xfr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42" name="Titel 7">
            <a:extLst>
              <a:ext uri="{FF2B5EF4-FFF2-40B4-BE49-F238E27FC236}">
                <a16:creationId xmlns:a16="http://schemas.microsoft.com/office/drawing/2014/main" id="{9FB6779D-93A5-4056-8866-551C4DF1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3741532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16" name="Tijdelijke aanduiding voor grafiek 12">
            <a:extLst>
              <a:ext uri="{FF2B5EF4-FFF2-40B4-BE49-F238E27FC236}">
                <a16:creationId xmlns:a16="http://schemas.microsoft.com/office/drawing/2014/main" id="{ADF3D50C-219F-4BE9-83EA-2D4551FC3E24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69750" y="487987"/>
            <a:ext cx="3942266" cy="3880777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grafiek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A4BC0062-AD04-4D88-83DE-A4001ABF39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39" name="INSTRUCTIE">
            <a:extLst>
              <a:ext uri="{FF2B5EF4-FFF2-40B4-BE49-F238E27FC236}">
                <a16:creationId xmlns:a16="http://schemas.microsoft.com/office/drawing/2014/main" id="{4DE1285E-49B9-4A0B-B20A-528A25E17CF7}"/>
              </a:ext>
            </a:extLst>
          </p:cNvPr>
          <p:cNvGrpSpPr/>
          <p:nvPr userDrawn="1"/>
        </p:nvGrpSpPr>
        <p:grpSpPr>
          <a:xfrm>
            <a:off x="9283400" y="1"/>
            <a:ext cx="2770040" cy="4389392"/>
            <a:chOff x="-3786437" y="1"/>
            <a:chExt cx="3693386" cy="5852523"/>
          </a:xfrm>
        </p:grpSpPr>
        <p:grpSp>
          <p:nvGrpSpPr>
            <p:cNvPr id="141" name="Groep 370">
              <a:extLst>
                <a:ext uri="{FF2B5EF4-FFF2-40B4-BE49-F238E27FC236}">
                  <a16:creationId xmlns:a16="http://schemas.microsoft.com/office/drawing/2014/main" id="{B33385CC-9DAB-4821-A244-48EBCB769FE0}"/>
                </a:ext>
              </a:extLst>
            </p:cNvPr>
            <p:cNvGrpSpPr/>
            <p:nvPr userDrawn="1"/>
          </p:nvGrpSpPr>
          <p:grpSpPr>
            <a:xfrm>
              <a:off x="-3786437" y="3371319"/>
              <a:ext cx="3693386" cy="2481205"/>
              <a:chOff x="-3786437" y="3371319"/>
              <a:chExt cx="3693386" cy="2481205"/>
            </a:xfrm>
          </p:grpSpPr>
          <p:sp>
            <p:nvSpPr>
              <p:cNvPr id="233" name="Rechthoek 394">
                <a:extLst>
                  <a:ext uri="{FF2B5EF4-FFF2-40B4-BE49-F238E27FC236}">
                    <a16:creationId xmlns:a16="http://schemas.microsoft.com/office/drawing/2014/main" id="{6EBFAF74-4394-43D7-B9E7-F6CC5DEBC0D6}"/>
                  </a:ext>
                </a:extLst>
              </p:cNvPr>
              <p:cNvSpPr/>
              <p:nvPr userDrawn="1"/>
            </p:nvSpPr>
            <p:spPr>
              <a:xfrm>
                <a:off x="-3786165" y="3371319"/>
                <a:ext cx="3593091" cy="17526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105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data bewerken</a:t>
                </a:r>
              </a:p>
            </p:txBody>
          </p:sp>
          <p:sp>
            <p:nvSpPr>
              <p:cNvPr id="234" name="Ovaal 395">
                <a:extLst>
                  <a:ext uri="{FF2B5EF4-FFF2-40B4-BE49-F238E27FC236}">
                    <a16:creationId xmlns:a16="http://schemas.microsoft.com/office/drawing/2014/main" id="{799068FC-A06A-4E94-AC6B-58644F742E97}"/>
                  </a:ext>
                </a:extLst>
              </p:cNvPr>
              <p:cNvSpPr/>
              <p:nvPr userDrawn="1"/>
            </p:nvSpPr>
            <p:spPr>
              <a:xfrm>
                <a:off x="-3603587" y="383591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5" name="Rechthoek 396">
                <a:extLst>
                  <a:ext uri="{FF2B5EF4-FFF2-40B4-BE49-F238E27FC236}">
                    <a16:creationId xmlns:a16="http://schemas.microsoft.com/office/drawing/2014/main" id="{C8ECA5DE-9440-4867-B92F-E476624CB124}"/>
                  </a:ext>
                </a:extLst>
              </p:cNvPr>
              <p:cNvSpPr/>
              <p:nvPr userDrawn="1"/>
            </p:nvSpPr>
            <p:spPr>
              <a:xfrm>
                <a:off x="-3319415" y="3835918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grafiek</a:t>
                </a:r>
                <a:b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kies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36" name="Groep 397">
                <a:extLst>
                  <a:ext uri="{FF2B5EF4-FFF2-40B4-BE49-F238E27FC236}">
                    <a16:creationId xmlns:a16="http://schemas.microsoft.com/office/drawing/2014/main" id="{A5B571C8-9730-4E2B-A8DE-EAFB7DA94532}"/>
                  </a:ext>
                </a:extLst>
              </p:cNvPr>
              <p:cNvGrpSpPr/>
              <p:nvPr userDrawn="1"/>
            </p:nvGrpSpPr>
            <p:grpSpPr>
              <a:xfrm>
                <a:off x="-3314821" y="4275710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247" name="Rechthoek 408">
                  <a:extLst>
                    <a:ext uri="{FF2B5EF4-FFF2-40B4-BE49-F238E27FC236}">
                      <a16:creationId xmlns:a16="http://schemas.microsoft.com/office/drawing/2014/main" id="{6E28CB52-9A38-403E-B6A4-723C1B3E82D4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Rechthoek 409">
                  <a:extLst>
                    <a:ext uri="{FF2B5EF4-FFF2-40B4-BE49-F238E27FC236}">
                      <a16:creationId xmlns:a16="http://schemas.microsoft.com/office/drawing/2014/main" id="{08AF67FD-5248-4643-AC2E-0A80E3C9F5B6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9" name="Tekstvak 410">
                  <a:extLst>
                    <a:ext uri="{FF2B5EF4-FFF2-40B4-BE49-F238E27FC236}">
                      <a16:creationId xmlns:a16="http://schemas.microsoft.com/office/drawing/2014/main" id="{9EF06829-9EBB-4D6F-AB3F-B310B65DEE2B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Grafiektype wijzigen</a:t>
                  </a:r>
                </a:p>
              </p:txBody>
            </p:sp>
            <p:sp>
              <p:nvSpPr>
                <p:cNvPr id="250" name="Tekstvak 411">
                  <a:extLst>
                    <a:ext uri="{FF2B5EF4-FFF2-40B4-BE49-F238E27FC236}">
                      <a16:creationId xmlns:a16="http://schemas.microsoft.com/office/drawing/2014/main" id="{0ABC7EE8-6185-4E6F-BCE3-813FE3E095CB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 bewerken</a:t>
                  </a:r>
                </a:p>
              </p:txBody>
            </p:sp>
            <p:sp>
              <p:nvSpPr>
                <p:cNvPr id="251" name="Vrije vorm: vorm 412">
                  <a:extLst>
                    <a:ext uri="{FF2B5EF4-FFF2-40B4-BE49-F238E27FC236}">
                      <a16:creationId xmlns:a16="http://schemas.microsoft.com/office/drawing/2014/main" id="{D9B1864D-BBE2-4FA1-8BED-CF683CF2F2D2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52" name="Groep 413">
                  <a:extLst>
                    <a:ext uri="{FF2B5EF4-FFF2-40B4-BE49-F238E27FC236}">
                      <a16:creationId xmlns:a16="http://schemas.microsoft.com/office/drawing/2014/main" id="{00C5A07E-ADBB-40BD-B4DF-354001A3A9EB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272" name="Rechthoek 433">
                    <a:extLst>
                      <a:ext uri="{FF2B5EF4-FFF2-40B4-BE49-F238E27FC236}">
                        <a16:creationId xmlns:a16="http://schemas.microsoft.com/office/drawing/2014/main" id="{8F8E7BB0-F150-4E89-82D0-D04DF68D9B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434">
                    <a:extLst>
                      <a:ext uri="{FF2B5EF4-FFF2-40B4-BE49-F238E27FC236}">
                        <a16:creationId xmlns:a16="http://schemas.microsoft.com/office/drawing/2014/main" id="{8612579E-351A-48A3-8A09-CC80030EDB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2" name="Rechthoek 435">
                    <a:extLst>
                      <a:ext uri="{FF2B5EF4-FFF2-40B4-BE49-F238E27FC236}">
                        <a16:creationId xmlns:a16="http://schemas.microsoft.com/office/drawing/2014/main" id="{B5996FC8-137C-4360-8271-9D39994DAC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3" name="Groep 414">
                  <a:extLst>
                    <a:ext uri="{FF2B5EF4-FFF2-40B4-BE49-F238E27FC236}">
                      <a16:creationId xmlns:a16="http://schemas.microsoft.com/office/drawing/2014/main" id="{BE3170A0-48C0-4FE3-ABED-36E133DBDB76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254" name="Rechthoek 415">
                    <a:extLst>
                      <a:ext uri="{FF2B5EF4-FFF2-40B4-BE49-F238E27FC236}">
                        <a16:creationId xmlns:a16="http://schemas.microsoft.com/office/drawing/2014/main" id="{28F2FB60-F1CE-4806-BD24-A7E33BFAA9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55" name="Groep 416">
                    <a:extLst>
                      <a:ext uri="{FF2B5EF4-FFF2-40B4-BE49-F238E27FC236}">
                        <a16:creationId xmlns:a16="http://schemas.microsoft.com/office/drawing/2014/main" id="{C5A38D88-DDBB-4102-81FA-A3E11C51441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265" name="Rechte verbindingslijn 426">
                      <a:extLst>
                        <a:ext uri="{FF2B5EF4-FFF2-40B4-BE49-F238E27FC236}">
                          <a16:creationId xmlns:a16="http://schemas.microsoft.com/office/drawing/2014/main" id="{16506B4F-B99B-4EFD-98D9-48AC136FBC2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Rechte verbindingslijn 427">
                      <a:extLst>
                        <a:ext uri="{FF2B5EF4-FFF2-40B4-BE49-F238E27FC236}">
                          <a16:creationId xmlns:a16="http://schemas.microsoft.com/office/drawing/2014/main" id="{EAD99472-5AF8-47F5-A10A-A274140E3CC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7" name="Groep 428">
                      <a:extLst>
                        <a:ext uri="{FF2B5EF4-FFF2-40B4-BE49-F238E27FC236}">
                          <a16:creationId xmlns:a16="http://schemas.microsoft.com/office/drawing/2014/main" id="{B529F363-41F1-44B1-A28A-5C69EAAD6B5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268" name="Rechte verbindingslijn 429">
                        <a:extLst>
                          <a:ext uri="{FF2B5EF4-FFF2-40B4-BE49-F238E27FC236}">
                            <a16:creationId xmlns:a16="http://schemas.microsoft.com/office/drawing/2014/main" id="{8F4E480F-6930-43A0-94F4-53E254C18524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9" name="Rechte verbindingslijn 430">
                        <a:extLst>
                          <a:ext uri="{FF2B5EF4-FFF2-40B4-BE49-F238E27FC236}">
                            <a16:creationId xmlns:a16="http://schemas.microsoft.com/office/drawing/2014/main" id="{23E380B8-6898-4B00-8E97-61A15319E01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0" name="Rechte verbindingslijn 431">
                        <a:extLst>
                          <a:ext uri="{FF2B5EF4-FFF2-40B4-BE49-F238E27FC236}">
                            <a16:creationId xmlns:a16="http://schemas.microsoft.com/office/drawing/2014/main" id="{93AC7BC3-CD49-427A-BD1E-5CAE520E515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1" name="Rechte verbindingslijn 432">
                        <a:extLst>
                          <a:ext uri="{FF2B5EF4-FFF2-40B4-BE49-F238E27FC236}">
                            <a16:creationId xmlns:a16="http://schemas.microsoft.com/office/drawing/2014/main" id="{C034AEE4-3866-45E5-B2EF-0A76605076D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56" name="Rechte verbindingslijn 417">
                    <a:extLst>
                      <a:ext uri="{FF2B5EF4-FFF2-40B4-BE49-F238E27FC236}">
                        <a16:creationId xmlns:a16="http://schemas.microsoft.com/office/drawing/2014/main" id="{8364488E-6D2B-4CAD-B4ED-E82A1943B2C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Rechte verbindingslijn 418">
                    <a:extLst>
                      <a:ext uri="{FF2B5EF4-FFF2-40B4-BE49-F238E27FC236}">
                        <a16:creationId xmlns:a16="http://schemas.microsoft.com/office/drawing/2014/main" id="{4380187E-A17C-4071-972D-7EAC0F69268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Rechte verbindingslijn 419">
                    <a:extLst>
                      <a:ext uri="{FF2B5EF4-FFF2-40B4-BE49-F238E27FC236}">
                        <a16:creationId xmlns:a16="http://schemas.microsoft.com/office/drawing/2014/main" id="{1D150CEA-7C8E-423E-884E-94D51F42C39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Rechte verbindingslijn 420">
                    <a:extLst>
                      <a:ext uri="{FF2B5EF4-FFF2-40B4-BE49-F238E27FC236}">
                        <a16:creationId xmlns:a16="http://schemas.microsoft.com/office/drawing/2014/main" id="{9E9BE4A6-24DE-48CB-97A8-B6A17A60C5A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hthoek 421">
                    <a:extLst>
                      <a:ext uri="{FF2B5EF4-FFF2-40B4-BE49-F238E27FC236}">
                        <a16:creationId xmlns:a16="http://schemas.microsoft.com/office/drawing/2014/main" id="{90F54AC3-8D1C-43BF-B41D-DAB8B7BE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261" name="Groep 422">
                    <a:extLst>
                      <a:ext uri="{FF2B5EF4-FFF2-40B4-BE49-F238E27FC236}">
                        <a16:creationId xmlns:a16="http://schemas.microsoft.com/office/drawing/2014/main" id="{19E9D0A8-BC7F-404E-927D-494785324442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262" name="Rechthoek 423">
                      <a:extLst>
                        <a:ext uri="{FF2B5EF4-FFF2-40B4-BE49-F238E27FC236}">
                          <a16:creationId xmlns:a16="http://schemas.microsoft.com/office/drawing/2014/main" id="{B5653A44-89CF-42F8-82B0-A11221A07D9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Rechthoek: afgeronde bovenhoeken 424">
                      <a:extLst>
                        <a:ext uri="{FF2B5EF4-FFF2-40B4-BE49-F238E27FC236}">
                          <a16:creationId xmlns:a16="http://schemas.microsoft.com/office/drawing/2014/main" id="{2C3C238D-0CEE-4CDD-BBB3-51E3B2E369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Gelijkbenige driehoek 425">
                      <a:extLst>
                        <a:ext uri="{FF2B5EF4-FFF2-40B4-BE49-F238E27FC236}">
                          <a16:creationId xmlns:a16="http://schemas.microsoft.com/office/drawing/2014/main" id="{8FA0739D-3981-4F08-BBE5-830F20D37946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37" name="Rechthoek 398">
                <a:extLst>
                  <a:ext uri="{FF2B5EF4-FFF2-40B4-BE49-F238E27FC236}">
                    <a16:creationId xmlns:a16="http://schemas.microsoft.com/office/drawing/2014/main" id="{A1B98948-F800-4193-A948-BEA5A21E6275}"/>
                  </a:ext>
                </a:extLst>
              </p:cNvPr>
              <p:cNvSpPr/>
              <p:nvPr userDrawn="1"/>
            </p:nvSpPr>
            <p:spPr>
              <a:xfrm>
                <a:off x="-3786437" y="502452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38" name="ICOON_info">
                <a:extLst>
                  <a:ext uri="{FF2B5EF4-FFF2-40B4-BE49-F238E27FC236}">
                    <a16:creationId xmlns:a16="http://schemas.microsoft.com/office/drawing/2014/main" id="{3A149F05-4912-48D7-B198-F397497942FF}"/>
                  </a:ext>
                </a:extLst>
              </p:cNvPr>
              <p:cNvGrpSpPr/>
              <p:nvPr userDrawn="1"/>
            </p:nvGrpSpPr>
            <p:grpSpPr>
              <a:xfrm>
                <a:off x="-376736" y="4888506"/>
                <a:ext cx="283685" cy="283685"/>
                <a:chOff x="-510741" y="5913713"/>
                <a:chExt cx="267555" cy="267555"/>
              </a:xfrm>
            </p:grpSpPr>
            <p:sp>
              <p:nvSpPr>
                <p:cNvPr id="245" name="Ovaal 406">
                  <a:extLst>
                    <a:ext uri="{FF2B5EF4-FFF2-40B4-BE49-F238E27FC236}">
                      <a16:creationId xmlns:a16="http://schemas.microsoft.com/office/drawing/2014/main" id="{EAE95B91-E970-4A91-8499-97650545A6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Graphic 163" descr="Informatie">
                  <a:extLst>
                    <a:ext uri="{FF2B5EF4-FFF2-40B4-BE49-F238E27FC236}">
                      <a16:creationId xmlns:a16="http://schemas.microsoft.com/office/drawing/2014/main" id="{6973B57E-1453-4B8A-82DE-5D24B029521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9" name="Groep 400">
                <a:extLst>
                  <a:ext uri="{FF2B5EF4-FFF2-40B4-BE49-F238E27FC236}">
                    <a16:creationId xmlns:a16="http://schemas.microsoft.com/office/drawing/2014/main" id="{2C81982B-0E61-4915-B0A2-20D3C3FF7EBD}"/>
                  </a:ext>
                </a:extLst>
              </p:cNvPr>
              <p:cNvGrpSpPr/>
              <p:nvPr userDrawn="1"/>
            </p:nvGrpSpPr>
            <p:grpSpPr>
              <a:xfrm>
                <a:off x="-938434" y="5161901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40" name="Inspireren">
                  <a:extLst>
                    <a:ext uri="{FF2B5EF4-FFF2-40B4-BE49-F238E27FC236}">
                      <a16:creationId xmlns:a16="http://schemas.microsoft.com/office/drawing/2014/main" id="{EAB68A38-80A0-46AC-AE29-B522F999007E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2" name="Freeform 12">
                    <a:extLst>
                      <a:ext uri="{FF2B5EF4-FFF2-40B4-BE49-F238E27FC236}">
                        <a16:creationId xmlns:a16="http://schemas.microsoft.com/office/drawing/2014/main" id="{6D82B6BF-1D2C-495B-BF53-E8B6FE4274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43" name="Freeform 13">
                    <a:extLst>
                      <a:ext uri="{FF2B5EF4-FFF2-40B4-BE49-F238E27FC236}">
                        <a16:creationId xmlns:a16="http://schemas.microsoft.com/office/drawing/2014/main" id="{DF100AE8-3E08-4393-96EF-370B35CBA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44" name="Freeform 14">
                    <a:extLst>
                      <a:ext uri="{FF2B5EF4-FFF2-40B4-BE49-F238E27FC236}">
                        <a16:creationId xmlns:a16="http://schemas.microsoft.com/office/drawing/2014/main" id="{BF293FAF-FFF2-4E8C-BF5E-522E16D988B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41" name="Tekstvak 402">
                  <a:extLst>
                    <a:ext uri="{FF2B5EF4-FFF2-40B4-BE49-F238E27FC236}">
                      <a16:creationId xmlns:a16="http://schemas.microsoft.com/office/drawing/2014/main" id="{F846FC9E-746C-4FF0-9C4C-E7DC1F4CF415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69" name="Groep 371">
              <a:extLst>
                <a:ext uri="{FF2B5EF4-FFF2-40B4-BE49-F238E27FC236}">
                  <a16:creationId xmlns:a16="http://schemas.microsoft.com/office/drawing/2014/main" id="{E1B41779-B47F-43A7-BAB1-A51D6EA152C9}"/>
                </a:ext>
              </a:extLst>
            </p:cNvPr>
            <p:cNvGrpSpPr/>
            <p:nvPr userDrawn="1"/>
          </p:nvGrpSpPr>
          <p:grpSpPr>
            <a:xfrm>
              <a:off x="-3786165" y="1"/>
              <a:ext cx="3593091" cy="3191107"/>
              <a:chOff x="-3786165" y="1"/>
              <a:chExt cx="3593091" cy="3191107"/>
            </a:xfrm>
          </p:grpSpPr>
          <p:sp>
            <p:nvSpPr>
              <p:cNvPr id="170" name="Rechthoek 372">
                <a:extLst>
                  <a:ext uri="{FF2B5EF4-FFF2-40B4-BE49-F238E27FC236}">
                    <a16:creationId xmlns:a16="http://schemas.microsoft.com/office/drawing/2014/main" id="{66102F73-F3BA-4BE7-B9B7-9811885657FE}"/>
                  </a:ext>
                </a:extLst>
              </p:cNvPr>
              <p:cNvSpPr/>
              <p:nvPr userDrawn="1"/>
            </p:nvSpPr>
            <p:spPr>
              <a:xfrm>
                <a:off x="-3786165" y="1"/>
                <a:ext cx="3593091" cy="319110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105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opmaken</a:t>
                </a:r>
              </a:p>
            </p:txBody>
          </p:sp>
          <p:sp>
            <p:nvSpPr>
              <p:cNvPr id="171" name="Ovaal 373">
                <a:extLst>
                  <a:ext uri="{FF2B5EF4-FFF2-40B4-BE49-F238E27FC236}">
                    <a16:creationId xmlns:a16="http://schemas.microsoft.com/office/drawing/2014/main" id="{E7615E84-19EC-40A4-8E9C-53BE4646453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72" name="Rechthoek 374">
                <a:extLst>
                  <a:ext uri="{FF2B5EF4-FFF2-40B4-BE49-F238E27FC236}">
                    <a16:creationId xmlns:a16="http://schemas.microsoft.com/office/drawing/2014/main" id="{9D4CD5AB-E08E-410B-A305-85A835BAA03C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0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grafiek door onderdelen van de grafiek aan te klikken en naar de tab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‘Opmaak’ 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sp>
            <p:nvSpPr>
              <p:cNvPr id="173" name="Ovaal 375">
                <a:extLst>
                  <a:ext uri="{FF2B5EF4-FFF2-40B4-BE49-F238E27FC236}">
                    <a16:creationId xmlns:a16="http://schemas.microsoft.com/office/drawing/2014/main" id="{683F85C6-DF3F-4FBA-A921-E1BE58E2B957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4" name="Rechthoek 376">
                <a:extLst>
                  <a:ext uri="{FF2B5EF4-FFF2-40B4-BE49-F238E27FC236}">
                    <a16:creationId xmlns:a16="http://schemas.microsoft.com/office/drawing/2014/main" id="{1EAEF69A-E2BB-4A43-95F8-96109E8578FD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8134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Wijzig instellingen voor de assen en gegevensreeksen door met de rechter muisknop op het gewenste onderdeel van de grafiek te klikken en te klikken op </a:t>
                </a:r>
                <a:b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‘As opmaken’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‘Gegevensreeks opmaken’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75" name="Groep 377">
                <a:extLst>
                  <a:ext uri="{FF2B5EF4-FFF2-40B4-BE49-F238E27FC236}">
                    <a16:creationId xmlns:a16="http://schemas.microsoft.com/office/drawing/2014/main" id="{71F9C1C7-8FD5-45AD-99C6-CB5082BDB937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03310" y="1024128"/>
                <a:chExt cx="576000" cy="246597"/>
              </a:xfrm>
            </p:grpSpPr>
            <p:sp>
              <p:nvSpPr>
                <p:cNvPr id="231" name="Rechthoek 392">
                  <a:extLst>
                    <a:ext uri="{FF2B5EF4-FFF2-40B4-BE49-F238E27FC236}">
                      <a16:creationId xmlns:a16="http://schemas.microsoft.com/office/drawing/2014/main" id="{44BED5D6-06FE-4C21-AAFE-5F486F228EFC}"/>
                    </a:ext>
                  </a:extLst>
                </p:cNvPr>
                <p:cNvSpPr/>
                <p:nvPr userDrawn="1"/>
              </p:nvSpPr>
              <p:spPr>
                <a:xfrm>
                  <a:off x="-3303310" y="1024128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788" b="1" noProof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Opmaak</a:t>
                  </a:r>
                </a:p>
              </p:txBody>
            </p:sp>
            <p:sp>
              <p:nvSpPr>
                <p:cNvPr id="232" name="Rechthoek 393">
                  <a:extLst>
                    <a:ext uri="{FF2B5EF4-FFF2-40B4-BE49-F238E27FC236}">
                      <a16:creationId xmlns:a16="http://schemas.microsoft.com/office/drawing/2014/main" id="{92AB2E98-2203-494B-A803-6D9CD55A2A74}"/>
                    </a:ext>
                  </a:extLst>
                </p:cNvPr>
                <p:cNvSpPr/>
                <p:nvPr userDrawn="1"/>
              </p:nvSpPr>
              <p:spPr>
                <a:xfrm>
                  <a:off x="-3303310" y="1243554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7" name="Groep 378">
                <a:extLst>
                  <a:ext uri="{FF2B5EF4-FFF2-40B4-BE49-F238E27FC236}">
                    <a16:creationId xmlns:a16="http://schemas.microsoft.com/office/drawing/2014/main" id="{BEB5A0D2-EE8C-4896-A310-CFA9315CBEE9}"/>
                  </a:ext>
                </a:extLst>
              </p:cNvPr>
              <p:cNvGrpSpPr/>
              <p:nvPr userDrawn="1"/>
            </p:nvGrpSpPr>
            <p:grpSpPr>
              <a:xfrm>
                <a:off x="-3314821" y="2421532"/>
                <a:ext cx="1634212" cy="591693"/>
                <a:chOff x="-3314821" y="2421532"/>
                <a:chExt cx="1634212" cy="591693"/>
              </a:xfrm>
            </p:grpSpPr>
            <p:sp>
              <p:nvSpPr>
                <p:cNvPr id="218" name="Rechthoek 379">
                  <a:extLst>
                    <a:ext uri="{FF2B5EF4-FFF2-40B4-BE49-F238E27FC236}">
                      <a16:creationId xmlns:a16="http://schemas.microsoft.com/office/drawing/2014/main" id="{A9BF444B-6280-45A8-95E7-9303981E94BB}"/>
                    </a:ext>
                  </a:extLst>
                </p:cNvPr>
                <p:cNvSpPr/>
                <p:nvPr userDrawn="1"/>
              </p:nvSpPr>
              <p:spPr>
                <a:xfrm>
                  <a:off x="-3314821" y="2421532"/>
                  <a:ext cx="1603910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9" name="Rechthoek 380">
                  <a:extLst>
                    <a:ext uri="{FF2B5EF4-FFF2-40B4-BE49-F238E27FC236}">
                      <a16:creationId xmlns:a16="http://schemas.microsoft.com/office/drawing/2014/main" id="{4ADCFBCF-862B-44FE-9B94-6BA5245A55F1}"/>
                    </a:ext>
                  </a:extLst>
                </p:cNvPr>
                <p:cNvSpPr/>
                <p:nvPr userDrawn="1"/>
              </p:nvSpPr>
              <p:spPr>
                <a:xfrm>
                  <a:off x="-3304719" y="2675257"/>
                  <a:ext cx="1585647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20" name="Tekstvak 381">
                  <a:extLst>
                    <a:ext uri="{FF2B5EF4-FFF2-40B4-BE49-F238E27FC236}">
                      <a16:creationId xmlns:a16="http://schemas.microsoft.com/office/drawing/2014/main" id="{D864138B-AF30-4EB8-9840-0FB77A4B8BB0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2480234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Trendlijn toevoegen</a:t>
                  </a:r>
                </a:p>
              </p:txBody>
            </p:sp>
            <p:sp>
              <p:nvSpPr>
                <p:cNvPr id="221" name="Tekstvak 382">
                  <a:extLst>
                    <a:ext uri="{FF2B5EF4-FFF2-40B4-BE49-F238E27FC236}">
                      <a16:creationId xmlns:a16="http://schemas.microsoft.com/office/drawing/2014/main" id="{C679E134-8423-4F7B-8D25-6F63A366A770}"/>
                    </a:ext>
                  </a:extLst>
                </p:cNvPr>
                <p:cNvSpPr txBox="1"/>
                <p:nvPr userDrawn="1"/>
              </p:nvSpPr>
              <p:spPr>
                <a:xfrm>
                  <a:off x="-3115841" y="2753263"/>
                  <a:ext cx="1399187" cy="10850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Gegevensreeks opmaken</a:t>
                  </a:r>
                </a:p>
              </p:txBody>
            </p:sp>
            <p:sp>
              <p:nvSpPr>
                <p:cNvPr id="222" name="Vrije vorm: vorm 383">
                  <a:extLst>
                    <a:ext uri="{FF2B5EF4-FFF2-40B4-BE49-F238E27FC236}">
                      <a16:creationId xmlns:a16="http://schemas.microsoft.com/office/drawing/2014/main" id="{A6B4275B-AB30-406E-9FD4-C537D696C0CD}"/>
                    </a:ext>
                  </a:extLst>
                </p:cNvPr>
                <p:cNvSpPr/>
                <p:nvPr userDrawn="1"/>
              </p:nvSpPr>
              <p:spPr>
                <a:xfrm>
                  <a:off x="-1778171" y="2833225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3" name="Groep 384">
                  <a:extLst>
                    <a:ext uri="{FF2B5EF4-FFF2-40B4-BE49-F238E27FC236}">
                      <a16:creationId xmlns:a16="http://schemas.microsoft.com/office/drawing/2014/main" id="{A777F3CF-2675-48F5-A0FD-09B7DCC321F8}"/>
                    </a:ext>
                  </a:extLst>
                </p:cNvPr>
                <p:cNvGrpSpPr/>
                <p:nvPr userDrawn="1"/>
              </p:nvGrpSpPr>
              <p:grpSpPr>
                <a:xfrm>
                  <a:off x="-3258488" y="2718400"/>
                  <a:ext cx="225663" cy="229638"/>
                  <a:chOff x="-3258488" y="2713782"/>
                  <a:chExt cx="225663" cy="229638"/>
                </a:xfrm>
              </p:grpSpPr>
              <p:sp>
                <p:nvSpPr>
                  <p:cNvPr id="227" name="Rechthoek 388">
                    <a:extLst>
                      <a:ext uri="{FF2B5EF4-FFF2-40B4-BE49-F238E27FC236}">
                        <a16:creationId xmlns:a16="http://schemas.microsoft.com/office/drawing/2014/main" id="{86F97F61-9CF3-4A3A-8C9E-7FC35DA00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45249" y="2761416"/>
                    <a:ext cx="43200" cy="104609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8" name="Rechthoek 389">
                    <a:extLst>
                      <a:ext uri="{FF2B5EF4-FFF2-40B4-BE49-F238E27FC236}">
                        <a16:creationId xmlns:a16="http://schemas.microsoft.com/office/drawing/2014/main" id="{8F5E96C1-C5D8-430C-941A-9407316A44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99591" y="2713782"/>
                    <a:ext cx="43200" cy="152244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9" name="Rechthoek 390">
                    <a:extLst>
                      <a:ext uri="{FF2B5EF4-FFF2-40B4-BE49-F238E27FC236}">
                        <a16:creationId xmlns:a16="http://schemas.microsoft.com/office/drawing/2014/main" id="{B41D52E2-0AE4-440F-A23C-BD8B613664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52134" y="2747679"/>
                    <a:ext cx="43200" cy="1183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0" name="Rechthoek 282">
                    <a:extLst>
                      <a:ext uri="{FF2B5EF4-FFF2-40B4-BE49-F238E27FC236}">
                        <a16:creationId xmlns:a16="http://schemas.microsoft.com/office/drawing/2014/main" id="{CAC7924E-1197-43F5-A1E1-2068337F7F62}"/>
                      </a:ext>
                    </a:extLst>
                  </p:cNvPr>
                  <p:cNvSpPr/>
                  <p:nvPr userDrawn="1"/>
                </p:nvSpPr>
                <p:spPr>
                  <a:xfrm rot="19731948">
                    <a:off x="-3258488" y="2796616"/>
                    <a:ext cx="225663" cy="146804"/>
                  </a:xfrm>
                  <a:custGeom>
                    <a:avLst/>
                    <a:gdLst>
                      <a:gd name="connsiteX0" fmla="*/ 0 w 205092"/>
                      <a:gd name="connsiteY0" fmla="*/ 0 h 73844"/>
                      <a:gd name="connsiteX1" fmla="*/ 205092 w 205092"/>
                      <a:gd name="connsiteY1" fmla="*/ 0 h 73844"/>
                      <a:gd name="connsiteX2" fmla="*/ 205092 w 205092"/>
                      <a:gd name="connsiteY2" fmla="*/ 73844 h 73844"/>
                      <a:gd name="connsiteX3" fmla="*/ 0 w 205092"/>
                      <a:gd name="connsiteY3" fmla="*/ 73844 h 73844"/>
                      <a:gd name="connsiteX4" fmla="*/ 0 w 205092"/>
                      <a:gd name="connsiteY4" fmla="*/ 0 h 73844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0 w 205092"/>
                      <a:gd name="connsiteY3" fmla="*/ 73844 h 121600"/>
                      <a:gd name="connsiteX4" fmla="*/ 0 w 205092"/>
                      <a:gd name="connsiteY4" fmla="*/ 0 h 121600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3148 w 205092"/>
                      <a:gd name="connsiteY3" fmla="*/ 65161 h 121600"/>
                      <a:gd name="connsiteX4" fmla="*/ 0 w 205092"/>
                      <a:gd name="connsiteY4" fmla="*/ 0 h 121600"/>
                      <a:gd name="connsiteX0" fmla="*/ 13407 w 218499"/>
                      <a:gd name="connsiteY0" fmla="*/ 0 h 121600"/>
                      <a:gd name="connsiteX1" fmla="*/ 218499 w 218499"/>
                      <a:gd name="connsiteY1" fmla="*/ 0 h 121600"/>
                      <a:gd name="connsiteX2" fmla="*/ 201179 w 218499"/>
                      <a:gd name="connsiteY2" fmla="*/ 121600 h 121600"/>
                      <a:gd name="connsiteX3" fmla="*/ 0 w 218499"/>
                      <a:gd name="connsiteY3" fmla="*/ 38976 h 121600"/>
                      <a:gd name="connsiteX4" fmla="*/ 13407 w 218499"/>
                      <a:gd name="connsiteY4" fmla="*/ 0 h 121600"/>
                      <a:gd name="connsiteX0" fmla="*/ 13407 w 218499"/>
                      <a:gd name="connsiteY0" fmla="*/ 0 h 134944"/>
                      <a:gd name="connsiteX1" fmla="*/ 218499 w 218499"/>
                      <a:gd name="connsiteY1" fmla="*/ 0 h 134944"/>
                      <a:gd name="connsiteX2" fmla="*/ 160746 w 218499"/>
                      <a:gd name="connsiteY2" fmla="*/ 134944 h 134944"/>
                      <a:gd name="connsiteX3" fmla="*/ 0 w 218499"/>
                      <a:gd name="connsiteY3" fmla="*/ 38976 h 134944"/>
                      <a:gd name="connsiteX4" fmla="*/ 13407 w 218499"/>
                      <a:gd name="connsiteY4" fmla="*/ 0 h 134944"/>
                      <a:gd name="connsiteX0" fmla="*/ 13407 w 225663"/>
                      <a:gd name="connsiteY0" fmla="*/ 11860 h 146804"/>
                      <a:gd name="connsiteX1" fmla="*/ 225663 w 225663"/>
                      <a:gd name="connsiteY1" fmla="*/ 0 h 146804"/>
                      <a:gd name="connsiteX2" fmla="*/ 160746 w 225663"/>
                      <a:gd name="connsiteY2" fmla="*/ 146804 h 146804"/>
                      <a:gd name="connsiteX3" fmla="*/ 0 w 225663"/>
                      <a:gd name="connsiteY3" fmla="*/ 50836 h 146804"/>
                      <a:gd name="connsiteX4" fmla="*/ 13407 w 225663"/>
                      <a:gd name="connsiteY4" fmla="*/ 11860 h 1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/>
                    <a:endParaRPr lang="nl-NL" sz="750" b="1" err="1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4" name="Groep 385">
                  <a:extLst>
                    <a:ext uri="{FF2B5EF4-FFF2-40B4-BE49-F238E27FC236}">
                      <a16:creationId xmlns:a16="http://schemas.microsoft.com/office/drawing/2014/main" id="{B53D1FE6-946F-422F-9DF6-168C2B2E0D29}"/>
                    </a:ext>
                  </a:extLst>
                </p:cNvPr>
                <p:cNvGrpSpPr/>
                <p:nvPr userDrawn="1"/>
              </p:nvGrpSpPr>
              <p:grpSpPr>
                <a:xfrm>
                  <a:off x="-3219980" y="2771792"/>
                  <a:ext cx="140241" cy="116552"/>
                  <a:chOff x="-2608640" y="2891109"/>
                  <a:chExt cx="309118" cy="261993"/>
                </a:xfrm>
              </p:grpSpPr>
              <p:sp>
                <p:nvSpPr>
                  <p:cNvPr id="225" name="Vrije vorm: vorm 386">
                    <a:extLst>
                      <a:ext uri="{FF2B5EF4-FFF2-40B4-BE49-F238E27FC236}">
                        <a16:creationId xmlns:a16="http://schemas.microsoft.com/office/drawing/2014/main" id="{9E85130C-90D6-4BA5-BF74-51CBF3307881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465317" y="2891109"/>
                    <a:ext cx="165795" cy="200435"/>
                  </a:xfrm>
                  <a:custGeom>
                    <a:avLst/>
                    <a:gdLst>
                      <a:gd name="connsiteX0" fmla="*/ 0 w 147782"/>
                      <a:gd name="connsiteY0" fmla="*/ 184728 h 221673"/>
                      <a:gd name="connsiteX1" fmla="*/ 147782 w 147782"/>
                      <a:gd name="connsiteY1" fmla="*/ 0 h 221673"/>
                      <a:gd name="connsiteX2" fmla="*/ 92363 w 147782"/>
                      <a:gd name="connsiteY2" fmla="*/ 221673 h 221673"/>
                      <a:gd name="connsiteX3" fmla="*/ 0 w 147782"/>
                      <a:gd name="connsiteY3" fmla="*/ 184728 h 221673"/>
                      <a:gd name="connsiteX0" fmla="*/ 0 w 180109"/>
                      <a:gd name="connsiteY0" fmla="*/ 166255 h 203200"/>
                      <a:gd name="connsiteX1" fmla="*/ 180109 w 180109"/>
                      <a:gd name="connsiteY1" fmla="*/ 0 h 203200"/>
                      <a:gd name="connsiteX2" fmla="*/ 92363 w 180109"/>
                      <a:gd name="connsiteY2" fmla="*/ 203200 h 203200"/>
                      <a:gd name="connsiteX3" fmla="*/ 0 w 180109"/>
                      <a:gd name="connsiteY3" fmla="*/ 166255 h 203200"/>
                      <a:gd name="connsiteX0" fmla="*/ 0 w 182213"/>
                      <a:gd name="connsiteY0" fmla="*/ 166453 h 203398"/>
                      <a:gd name="connsiteX1" fmla="*/ 180109 w 182213"/>
                      <a:gd name="connsiteY1" fmla="*/ 198 h 203398"/>
                      <a:gd name="connsiteX2" fmla="*/ 92363 w 182213"/>
                      <a:gd name="connsiteY2" fmla="*/ 203398 h 203398"/>
                      <a:gd name="connsiteX3" fmla="*/ 0 w 182213"/>
                      <a:gd name="connsiteY3" fmla="*/ 166453 h 203398"/>
                      <a:gd name="connsiteX0" fmla="*/ 0 w 186034"/>
                      <a:gd name="connsiteY0" fmla="*/ 168058 h 205003"/>
                      <a:gd name="connsiteX1" fmla="*/ 180109 w 186034"/>
                      <a:gd name="connsiteY1" fmla="*/ 1803 h 205003"/>
                      <a:gd name="connsiteX2" fmla="*/ 92363 w 186034"/>
                      <a:gd name="connsiteY2" fmla="*/ 205003 h 205003"/>
                      <a:gd name="connsiteX3" fmla="*/ 0 w 186034"/>
                      <a:gd name="connsiteY3" fmla="*/ 168058 h 205003"/>
                      <a:gd name="connsiteX0" fmla="*/ 0 w 163074"/>
                      <a:gd name="connsiteY0" fmla="*/ 161895 h 203458"/>
                      <a:gd name="connsiteX1" fmla="*/ 161637 w 163074"/>
                      <a:gd name="connsiteY1" fmla="*/ 258 h 203458"/>
                      <a:gd name="connsiteX2" fmla="*/ 73891 w 163074"/>
                      <a:gd name="connsiteY2" fmla="*/ 203458 h 203458"/>
                      <a:gd name="connsiteX3" fmla="*/ 0 w 163074"/>
                      <a:gd name="connsiteY3" fmla="*/ 161895 h 203458"/>
                      <a:gd name="connsiteX0" fmla="*/ 0 w 162654"/>
                      <a:gd name="connsiteY0" fmla="*/ 161843 h 198788"/>
                      <a:gd name="connsiteX1" fmla="*/ 161637 w 162654"/>
                      <a:gd name="connsiteY1" fmla="*/ 206 h 198788"/>
                      <a:gd name="connsiteX2" fmla="*/ 64654 w 162654"/>
                      <a:gd name="connsiteY2" fmla="*/ 198788 h 198788"/>
                      <a:gd name="connsiteX3" fmla="*/ 0 w 162654"/>
                      <a:gd name="connsiteY3" fmla="*/ 161843 h 198788"/>
                      <a:gd name="connsiteX0" fmla="*/ 0 w 165794"/>
                      <a:gd name="connsiteY0" fmla="*/ 163491 h 200436"/>
                      <a:gd name="connsiteX1" fmla="*/ 161637 w 165794"/>
                      <a:gd name="connsiteY1" fmla="*/ 1854 h 200436"/>
                      <a:gd name="connsiteX2" fmla="*/ 64654 w 165794"/>
                      <a:gd name="connsiteY2" fmla="*/ 200436 h 200436"/>
                      <a:gd name="connsiteX3" fmla="*/ 0 w 165794"/>
                      <a:gd name="connsiteY3" fmla="*/ 163491 h 20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3F3E3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1200" cap="all" baseline="0" err="1">
                      <a:latin typeface="+mj-lt"/>
                    </a:endParaRPr>
                  </a:p>
                </p:txBody>
              </p:sp>
              <p:sp>
                <p:nvSpPr>
                  <p:cNvPr id="226" name="Vrije vorm: vorm 387">
                    <a:extLst>
                      <a:ext uri="{FF2B5EF4-FFF2-40B4-BE49-F238E27FC236}">
                        <a16:creationId xmlns:a16="http://schemas.microsoft.com/office/drawing/2014/main" id="{998E04FE-93D6-4A9B-96C6-5930EC3BA594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608640" y="3034770"/>
                    <a:ext cx="207309" cy="118332"/>
                  </a:xfrm>
                  <a:custGeom>
                    <a:avLst/>
                    <a:gdLst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46181 w 138545"/>
                      <a:gd name="connsiteY4" fmla="*/ 41564 h 87746"/>
                      <a:gd name="connsiteX5" fmla="*/ 0 w 138545"/>
                      <a:gd name="connsiteY5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8052"/>
                      <a:gd name="connsiteX1" fmla="*/ 73891 w 138545"/>
                      <a:gd name="connsiteY1" fmla="*/ 87746 h 88052"/>
                      <a:gd name="connsiteX2" fmla="*/ 138545 w 138545"/>
                      <a:gd name="connsiteY2" fmla="*/ 27709 h 88052"/>
                      <a:gd name="connsiteX3" fmla="*/ 96981 w 138545"/>
                      <a:gd name="connsiteY3" fmla="*/ 0 h 88052"/>
                      <a:gd name="connsiteX4" fmla="*/ 0 w 138545"/>
                      <a:gd name="connsiteY4" fmla="*/ 78509 h 88052"/>
                      <a:gd name="connsiteX0" fmla="*/ 188 w 138733"/>
                      <a:gd name="connsiteY0" fmla="*/ 78509 h 97514"/>
                      <a:gd name="connsiteX1" fmla="*/ 74079 w 138733"/>
                      <a:gd name="connsiteY1" fmla="*/ 87746 h 97514"/>
                      <a:gd name="connsiteX2" fmla="*/ 138733 w 138733"/>
                      <a:gd name="connsiteY2" fmla="*/ 27709 h 97514"/>
                      <a:gd name="connsiteX3" fmla="*/ 97169 w 138733"/>
                      <a:gd name="connsiteY3" fmla="*/ 0 h 97514"/>
                      <a:gd name="connsiteX4" fmla="*/ 188 w 138733"/>
                      <a:gd name="connsiteY4" fmla="*/ 78509 h 97514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9150"/>
                      <a:gd name="connsiteY0" fmla="*/ 78509 h 91707"/>
                      <a:gd name="connsiteX1" fmla="*/ 74058 w 139150"/>
                      <a:gd name="connsiteY1" fmla="*/ 87746 h 91707"/>
                      <a:gd name="connsiteX2" fmla="*/ 138712 w 139150"/>
                      <a:gd name="connsiteY2" fmla="*/ 27709 h 91707"/>
                      <a:gd name="connsiteX3" fmla="*/ 97148 w 139150"/>
                      <a:gd name="connsiteY3" fmla="*/ 0 h 91707"/>
                      <a:gd name="connsiteX4" fmla="*/ 167 w 139150"/>
                      <a:gd name="connsiteY4" fmla="*/ 78509 h 91707"/>
                      <a:gd name="connsiteX0" fmla="*/ 167 w 139150"/>
                      <a:gd name="connsiteY0" fmla="*/ 87626 h 100824"/>
                      <a:gd name="connsiteX1" fmla="*/ 74058 w 139150"/>
                      <a:gd name="connsiteY1" fmla="*/ 96863 h 100824"/>
                      <a:gd name="connsiteX2" fmla="*/ 138712 w 139150"/>
                      <a:gd name="connsiteY2" fmla="*/ 36826 h 100824"/>
                      <a:gd name="connsiteX3" fmla="*/ 97148 w 139150"/>
                      <a:gd name="connsiteY3" fmla="*/ 9117 h 100824"/>
                      <a:gd name="connsiteX4" fmla="*/ 167 w 139150"/>
                      <a:gd name="connsiteY4" fmla="*/ 87626 h 100824"/>
                      <a:gd name="connsiteX0" fmla="*/ 167 w 139150"/>
                      <a:gd name="connsiteY0" fmla="*/ 79509 h 92707"/>
                      <a:gd name="connsiteX1" fmla="*/ 74058 w 139150"/>
                      <a:gd name="connsiteY1" fmla="*/ 88746 h 92707"/>
                      <a:gd name="connsiteX2" fmla="*/ 138712 w 139150"/>
                      <a:gd name="connsiteY2" fmla="*/ 28709 h 92707"/>
                      <a:gd name="connsiteX3" fmla="*/ 97148 w 139150"/>
                      <a:gd name="connsiteY3" fmla="*/ 1000 h 92707"/>
                      <a:gd name="connsiteX4" fmla="*/ 167 w 139150"/>
                      <a:gd name="connsiteY4" fmla="*/ 79509 h 92707"/>
                      <a:gd name="connsiteX0" fmla="*/ 167 w 138974"/>
                      <a:gd name="connsiteY0" fmla="*/ 71888 h 85086"/>
                      <a:gd name="connsiteX1" fmla="*/ 74058 w 138974"/>
                      <a:gd name="connsiteY1" fmla="*/ 81125 h 85086"/>
                      <a:gd name="connsiteX2" fmla="*/ 138712 w 138974"/>
                      <a:gd name="connsiteY2" fmla="*/ 21088 h 85086"/>
                      <a:gd name="connsiteX3" fmla="*/ 91899 w 138974"/>
                      <a:gd name="connsiteY3" fmla="*/ 1252 h 85086"/>
                      <a:gd name="connsiteX4" fmla="*/ 167 w 138974"/>
                      <a:gd name="connsiteY4" fmla="*/ 71888 h 85086"/>
                      <a:gd name="connsiteX0" fmla="*/ 278 w 118032"/>
                      <a:gd name="connsiteY0" fmla="*/ 56375 h 82581"/>
                      <a:gd name="connsiteX1" fmla="*/ 53174 w 118032"/>
                      <a:gd name="connsiteY1" fmla="*/ 81359 h 82581"/>
                      <a:gd name="connsiteX2" fmla="*/ 117828 w 118032"/>
                      <a:gd name="connsiteY2" fmla="*/ 21322 h 82581"/>
                      <a:gd name="connsiteX3" fmla="*/ 71015 w 118032"/>
                      <a:gd name="connsiteY3" fmla="*/ 1486 h 82581"/>
                      <a:gd name="connsiteX4" fmla="*/ 278 w 118032"/>
                      <a:gd name="connsiteY4" fmla="*/ 56375 h 82581"/>
                      <a:gd name="connsiteX0" fmla="*/ 220 w 117808"/>
                      <a:gd name="connsiteY0" fmla="*/ 56172 h 67245"/>
                      <a:gd name="connsiteX1" fmla="*/ 63614 w 117808"/>
                      <a:gd name="connsiteY1" fmla="*/ 62785 h 67245"/>
                      <a:gd name="connsiteX2" fmla="*/ 117770 w 117808"/>
                      <a:gd name="connsiteY2" fmla="*/ 21119 h 67245"/>
                      <a:gd name="connsiteX3" fmla="*/ 70957 w 117808"/>
                      <a:gd name="connsiteY3" fmla="*/ 1283 h 67245"/>
                      <a:gd name="connsiteX4" fmla="*/ 220 w 117808"/>
                      <a:gd name="connsiteY4" fmla="*/ 56172 h 6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525">
                    <a:solidFill>
                      <a:srgbClr val="307E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1200" cap="all" baseline="0" err="1">
                      <a:latin typeface="+mj-lt"/>
                    </a:endParaRPr>
                  </a:p>
                </p:txBody>
              </p:sp>
            </p:grpSp>
          </p:grp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33CB442-F3B7-4D8A-87C7-3BADBD413D17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54" name="Rechthoek 201">
              <a:extLst>
                <a:ext uri="{FF2B5EF4-FFF2-40B4-BE49-F238E27FC236}">
                  <a16:creationId xmlns:a16="http://schemas.microsoft.com/office/drawing/2014/main" id="{386CE148-CB45-49DB-A039-162433BDF47E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5" name="Ovaal 268">
              <a:extLst>
                <a:ext uri="{FF2B5EF4-FFF2-40B4-BE49-F238E27FC236}">
                  <a16:creationId xmlns:a16="http://schemas.microsoft.com/office/drawing/2014/main" id="{A1900024-2BB9-4996-8BAB-9F7C231B898B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Ovaal 270">
              <a:extLst>
                <a:ext uri="{FF2B5EF4-FFF2-40B4-BE49-F238E27FC236}">
                  <a16:creationId xmlns:a16="http://schemas.microsoft.com/office/drawing/2014/main" id="{5D3E7713-E631-42C0-BB4D-FEE5691009E9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8" name="Rechthoek 272">
              <a:extLst>
                <a:ext uri="{FF2B5EF4-FFF2-40B4-BE49-F238E27FC236}">
                  <a16:creationId xmlns:a16="http://schemas.microsoft.com/office/drawing/2014/main" id="{D1502E5E-A08F-4FA1-A754-CD3F1A82EE17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Ovaal 274">
              <a:extLst>
                <a:ext uri="{FF2B5EF4-FFF2-40B4-BE49-F238E27FC236}">
                  <a16:creationId xmlns:a16="http://schemas.microsoft.com/office/drawing/2014/main" id="{7C82DCBA-6BDD-4A2C-813F-51FC2680C435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Ovaal 275">
              <a:extLst>
                <a:ext uri="{FF2B5EF4-FFF2-40B4-BE49-F238E27FC236}">
                  <a16:creationId xmlns:a16="http://schemas.microsoft.com/office/drawing/2014/main" id="{8342B0F8-8950-4A60-A92C-D0CE4CC76FD5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2" name="Rechthoek 276">
              <a:extLst>
                <a:ext uri="{FF2B5EF4-FFF2-40B4-BE49-F238E27FC236}">
                  <a16:creationId xmlns:a16="http://schemas.microsoft.com/office/drawing/2014/main" id="{D8BF53ED-84FC-4C9A-A643-61E16931F66C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63" name="Ovaal 277">
              <a:extLst>
                <a:ext uri="{FF2B5EF4-FFF2-40B4-BE49-F238E27FC236}">
                  <a16:creationId xmlns:a16="http://schemas.microsoft.com/office/drawing/2014/main" id="{1F11A66B-B8C6-42D9-B999-CCFF10A2B19D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4" name="Rechthoek 278">
              <a:extLst>
                <a:ext uri="{FF2B5EF4-FFF2-40B4-BE49-F238E27FC236}">
                  <a16:creationId xmlns:a16="http://schemas.microsoft.com/office/drawing/2014/main" id="{342EADCE-9D6F-4599-8750-5F32977ADA62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5" name="Ovaal 279">
              <a:extLst>
                <a:ext uri="{FF2B5EF4-FFF2-40B4-BE49-F238E27FC236}">
                  <a16:creationId xmlns:a16="http://schemas.microsoft.com/office/drawing/2014/main" id="{4787EC0B-5ED9-45F0-8523-0448DBD46467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6" name="Rechthoek 280">
              <a:extLst>
                <a:ext uri="{FF2B5EF4-FFF2-40B4-BE49-F238E27FC236}">
                  <a16:creationId xmlns:a16="http://schemas.microsoft.com/office/drawing/2014/main" id="{145313F7-A174-49C2-BCE4-76466D96A88F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67" name="Ovaal 281">
              <a:extLst>
                <a:ext uri="{FF2B5EF4-FFF2-40B4-BE49-F238E27FC236}">
                  <a16:creationId xmlns:a16="http://schemas.microsoft.com/office/drawing/2014/main" id="{6F8B3E2D-62AF-4476-8F84-E0EB721DC222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8" name="Rechthoek 282">
              <a:extLst>
                <a:ext uri="{FF2B5EF4-FFF2-40B4-BE49-F238E27FC236}">
                  <a16:creationId xmlns:a16="http://schemas.microsoft.com/office/drawing/2014/main" id="{3B4F4A1D-2396-4E7E-9AA0-7957B455AED0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76" name="Ovaal 283">
              <a:extLst>
                <a:ext uri="{FF2B5EF4-FFF2-40B4-BE49-F238E27FC236}">
                  <a16:creationId xmlns:a16="http://schemas.microsoft.com/office/drawing/2014/main" id="{EF555CCC-EFD6-4DB2-A2D1-AAC05D09163D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8" name="Ovaal 285">
              <a:extLst>
                <a:ext uri="{FF2B5EF4-FFF2-40B4-BE49-F238E27FC236}">
                  <a16:creationId xmlns:a16="http://schemas.microsoft.com/office/drawing/2014/main" id="{8FC72D0E-FF67-46C6-934E-818BEB174C4C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9" name="VOORBEELD">
              <a:extLst>
                <a:ext uri="{FF2B5EF4-FFF2-40B4-BE49-F238E27FC236}">
                  <a16:creationId xmlns:a16="http://schemas.microsoft.com/office/drawing/2014/main" id="{299BD330-8C80-4864-90BC-28184955DB6C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92" name="Rechthoek 291">
                <a:extLst>
                  <a:ext uri="{FF2B5EF4-FFF2-40B4-BE49-F238E27FC236}">
                    <a16:creationId xmlns:a16="http://schemas.microsoft.com/office/drawing/2014/main" id="{5ACEC7A9-2213-4B91-B0DC-AEA6BAF74EB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3" name="Rechthoek 292">
                <a:extLst>
                  <a:ext uri="{FF2B5EF4-FFF2-40B4-BE49-F238E27FC236}">
                    <a16:creationId xmlns:a16="http://schemas.microsoft.com/office/drawing/2014/main" id="{BC50D04B-44D0-41CE-B703-C7F1B130318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4" name="Groep 293">
                <a:extLst>
                  <a:ext uri="{FF2B5EF4-FFF2-40B4-BE49-F238E27FC236}">
                    <a16:creationId xmlns:a16="http://schemas.microsoft.com/office/drawing/2014/main" id="{77DFC147-7B41-4196-8F12-87F76F4207A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84" name="Groep 331">
                  <a:extLst>
                    <a:ext uri="{FF2B5EF4-FFF2-40B4-BE49-F238E27FC236}">
                      <a16:creationId xmlns:a16="http://schemas.microsoft.com/office/drawing/2014/main" id="{BC41658B-D012-4951-AC6C-2E8F519D5A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86" name="Rechte verbindingslijn 333">
                    <a:extLst>
                      <a:ext uri="{FF2B5EF4-FFF2-40B4-BE49-F238E27FC236}">
                        <a16:creationId xmlns:a16="http://schemas.microsoft.com/office/drawing/2014/main" id="{599CA0D8-20D8-4252-9481-8E5E4B7653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334">
                    <a:extLst>
                      <a:ext uri="{FF2B5EF4-FFF2-40B4-BE49-F238E27FC236}">
                        <a16:creationId xmlns:a16="http://schemas.microsoft.com/office/drawing/2014/main" id="{EF2BCCF5-B72D-4DCF-90AF-CDBBD56898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335">
                    <a:extLst>
                      <a:ext uri="{FF2B5EF4-FFF2-40B4-BE49-F238E27FC236}">
                        <a16:creationId xmlns:a16="http://schemas.microsoft.com/office/drawing/2014/main" id="{42993632-1D60-4792-89CB-601AF511C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336">
                    <a:extLst>
                      <a:ext uri="{FF2B5EF4-FFF2-40B4-BE49-F238E27FC236}">
                        <a16:creationId xmlns:a16="http://schemas.microsoft.com/office/drawing/2014/main" id="{6FE6AEB2-0DB1-4C8F-B774-A640CDDC0A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337">
                    <a:extLst>
                      <a:ext uri="{FF2B5EF4-FFF2-40B4-BE49-F238E27FC236}">
                        <a16:creationId xmlns:a16="http://schemas.microsoft.com/office/drawing/2014/main" id="{86D6C54A-723E-466F-AB1D-AEBE4B0430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85" name="Pijl: rechts 332">
                  <a:extLst>
                    <a:ext uri="{FF2B5EF4-FFF2-40B4-BE49-F238E27FC236}">
                      <a16:creationId xmlns:a16="http://schemas.microsoft.com/office/drawing/2014/main" id="{B679CBE9-479F-4212-84B7-13C83C72E21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5" name="Groep 301">
                <a:extLst>
                  <a:ext uri="{FF2B5EF4-FFF2-40B4-BE49-F238E27FC236}">
                    <a16:creationId xmlns:a16="http://schemas.microsoft.com/office/drawing/2014/main" id="{8E3BCEAB-6E9A-4DD0-AC31-3F69BCEE0BA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6" name="Groep 324">
                  <a:extLst>
                    <a:ext uri="{FF2B5EF4-FFF2-40B4-BE49-F238E27FC236}">
                      <a16:creationId xmlns:a16="http://schemas.microsoft.com/office/drawing/2014/main" id="{C45731AC-2932-4B80-9E68-E97E6DB6E2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8" name="Rechte verbindingslijn 326">
                    <a:extLst>
                      <a:ext uri="{FF2B5EF4-FFF2-40B4-BE49-F238E27FC236}">
                        <a16:creationId xmlns:a16="http://schemas.microsoft.com/office/drawing/2014/main" id="{94B89107-7449-4DAC-8C92-A0829F3429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327">
                    <a:extLst>
                      <a:ext uri="{FF2B5EF4-FFF2-40B4-BE49-F238E27FC236}">
                        <a16:creationId xmlns:a16="http://schemas.microsoft.com/office/drawing/2014/main" id="{F4D0DA04-628D-495E-93A3-1B6E05270B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328">
                    <a:extLst>
                      <a:ext uri="{FF2B5EF4-FFF2-40B4-BE49-F238E27FC236}">
                        <a16:creationId xmlns:a16="http://schemas.microsoft.com/office/drawing/2014/main" id="{CFFEA7DF-0432-4EE5-AF04-DD9F5561C4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329">
                    <a:extLst>
                      <a:ext uri="{FF2B5EF4-FFF2-40B4-BE49-F238E27FC236}">
                        <a16:creationId xmlns:a16="http://schemas.microsoft.com/office/drawing/2014/main" id="{3F1A3CCB-7ADA-4BAB-B0B3-034A2795B2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330">
                    <a:extLst>
                      <a:ext uri="{FF2B5EF4-FFF2-40B4-BE49-F238E27FC236}">
                        <a16:creationId xmlns:a16="http://schemas.microsoft.com/office/drawing/2014/main" id="{37DFD581-E024-4238-BD9C-FC5DD085E3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77" name="Pijl: rechts 325">
                  <a:extLst>
                    <a:ext uri="{FF2B5EF4-FFF2-40B4-BE49-F238E27FC236}">
                      <a16:creationId xmlns:a16="http://schemas.microsoft.com/office/drawing/2014/main" id="{71FC4FF8-5DF1-4AE3-9D9A-F5BFADBF021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6" name="Rechte verbindingslijn 302">
                <a:extLst>
                  <a:ext uri="{FF2B5EF4-FFF2-40B4-BE49-F238E27FC236}">
                    <a16:creationId xmlns:a16="http://schemas.microsoft.com/office/drawing/2014/main" id="{D9D66037-E6F8-4B3C-B8E1-399D68C330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7" name="Rechte verbindingslijn 303">
                <a:extLst>
                  <a:ext uri="{FF2B5EF4-FFF2-40B4-BE49-F238E27FC236}">
                    <a16:creationId xmlns:a16="http://schemas.microsoft.com/office/drawing/2014/main" id="{ABD706B3-DA84-4381-9C25-7E8D9C1399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8" name="Rechthoek 304">
                <a:extLst>
                  <a:ext uri="{FF2B5EF4-FFF2-40B4-BE49-F238E27FC236}">
                    <a16:creationId xmlns:a16="http://schemas.microsoft.com/office/drawing/2014/main" id="{6A025AA1-4B08-436C-B967-6656F177C4B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9" name="Rechthoek 305">
                <a:extLst>
                  <a:ext uri="{FF2B5EF4-FFF2-40B4-BE49-F238E27FC236}">
                    <a16:creationId xmlns:a16="http://schemas.microsoft.com/office/drawing/2014/main" id="{874784FA-E66A-429B-8DAB-5BC62FEABDA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00" name="Groep 306">
                <a:extLst>
                  <a:ext uri="{FF2B5EF4-FFF2-40B4-BE49-F238E27FC236}">
                    <a16:creationId xmlns:a16="http://schemas.microsoft.com/office/drawing/2014/main" id="{5B06CED6-E45C-42DF-B957-1E1930056C9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10" name="Rechthoek 316">
                  <a:extLst>
                    <a:ext uri="{FF2B5EF4-FFF2-40B4-BE49-F238E27FC236}">
                      <a16:creationId xmlns:a16="http://schemas.microsoft.com/office/drawing/2014/main" id="{E9F21096-A13B-4FBE-8906-9751ECD5326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1" name="Groep 317">
                  <a:extLst>
                    <a:ext uri="{FF2B5EF4-FFF2-40B4-BE49-F238E27FC236}">
                      <a16:creationId xmlns:a16="http://schemas.microsoft.com/office/drawing/2014/main" id="{41CF5F99-663C-4C61-82CE-5E85C15ABA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3" name="Rechte verbindingslijn 319">
                    <a:extLst>
                      <a:ext uri="{FF2B5EF4-FFF2-40B4-BE49-F238E27FC236}">
                        <a16:creationId xmlns:a16="http://schemas.microsoft.com/office/drawing/2014/main" id="{8E16D9BE-17D7-49E5-AAEC-5EFFB013F1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320">
                    <a:extLst>
                      <a:ext uri="{FF2B5EF4-FFF2-40B4-BE49-F238E27FC236}">
                        <a16:creationId xmlns:a16="http://schemas.microsoft.com/office/drawing/2014/main" id="{26CAD329-94AD-4513-B2F7-A0BEDFB255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321">
                    <a:extLst>
                      <a:ext uri="{FF2B5EF4-FFF2-40B4-BE49-F238E27FC236}">
                        <a16:creationId xmlns:a16="http://schemas.microsoft.com/office/drawing/2014/main" id="{D669CF22-673A-42CB-9736-F5B1B0D088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322">
                    <a:extLst>
                      <a:ext uri="{FF2B5EF4-FFF2-40B4-BE49-F238E27FC236}">
                        <a16:creationId xmlns:a16="http://schemas.microsoft.com/office/drawing/2014/main" id="{848BB666-6BD2-4381-9D3E-0951865EE3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323">
                    <a:extLst>
                      <a:ext uri="{FF2B5EF4-FFF2-40B4-BE49-F238E27FC236}">
                        <a16:creationId xmlns:a16="http://schemas.microsoft.com/office/drawing/2014/main" id="{FFA35E20-0212-4F1C-8872-AC793DDD69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2" name="Pijl: rechts 318">
                  <a:extLst>
                    <a:ext uri="{FF2B5EF4-FFF2-40B4-BE49-F238E27FC236}">
                      <a16:creationId xmlns:a16="http://schemas.microsoft.com/office/drawing/2014/main" id="{4E5CDF84-E46D-4FA8-9931-E3A74ECC69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1" name="Groep 307">
                <a:extLst>
                  <a:ext uri="{FF2B5EF4-FFF2-40B4-BE49-F238E27FC236}">
                    <a16:creationId xmlns:a16="http://schemas.microsoft.com/office/drawing/2014/main" id="{D1CAEA8C-C99D-409B-9FC8-ECE1EC48EF0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2" name="Rechthoek 308">
                  <a:extLst>
                    <a:ext uri="{FF2B5EF4-FFF2-40B4-BE49-F238E27FC236}">
                      <a16:creationId xmlns:a16="http://schemas.microsoft.com/office/drawing/2014/main" id="{616C1F2F-15EF-4B67-A200-1B40BC8644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309">
                  <a:extLst>
                    <a:ext uri="{FF2B5EF4-FFF2-40B4-BE49-F238E27FC236}">
                      <a16:creationId xmlns:a16="http://schemas.microsoft.com/office/drawing/2014/main" id="{C40CE94B-A581-4F7F-87C0-9234D5C409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5" name="Rechte verbindingslijn 311">
                    <a:extLst>
                      <a:ext uri="{FF2B5EF4-FFF2-40B4-BE49-F238E27FC236}">
                        <a16:creationId xmlns:a16="http://schemas.microsoft.com/office/drawing/2014/main" id="{7F4B69D3-93AE-4284-AAA0-3B00C864B6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312">
                    <a:extLst>
                      <a:ext uri="{FF2B5EF4-FFF2-40B4-BE49-F238E27FC236}">
                        <a16:creationId xmlns:a16="http://schemas.microsoft.com/office/drawing/2014/main" id="{201590FD-241A-47AF-B209-535B91955F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313">
                    <a:extLst>
                      <a:ext uri="{FF2B5EF4-FFF2-40B4-BE49-F238E27FC236}">
                        <a16:creationId xmlns:a16="http://schemas.microsoft.com/office/drawing/2014/main" id="{87161F4B-7E48-4BE6-B755-2A1F8F6A2A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314">
                    <a:extLst>
                      <a:ext uri="{FF2B5EF4-FFF2-40B4-BE49-F238E27FC236}">
                        <a16:creationId xmlns:a16="http://schemas.microsoft.com/office/drawing/2014/main" id="{3EF62768-0009-4086-AFB2-A513801453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315">
                    <a:extLst>
                      <a:ext uri="{FF2B5EF4-FFF2-40B4-BE49-F238E27FC236}">
                        <a16:creationId xmlns:a16="http://schemas.microsoft.com/office/drawing/2014/main" id="{3809D95D-2D25-4027-A159-6CB080AFEA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310">
                  <a:extLst>
                    <a:ext uri="{FF2B5EF4-FFF2-40B4-BE49-F238E27FC236}">
                      <a16:creationId xmlns:a16="http://schemas.microsoft.com/office/drawing/2014/main" id="{6AC3846A-6D02-4840-9DDF-E7BE3BAD101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80" name="Rechthoek 289">
              <a:extLst>
                <a:ext uri="{FF2B5EF4-FFF2-40B4-BE49-F238E27FC236}">
                  <a16:creationId xmlns:a16="http://schemas.microsoft.com/office/drawing/2014/main" id="{E3F285FD-528E-4D14-8802-5E3518B33DB9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81" name="Rechthoek 290">
              <a:extLst>
                <a:ext uri="{FF2B5EF4-FFF2-40B4-BE49-F238E27FC236}">
                  <a16:creationId xmlns:a16="http://schemas.microsoft.com/office/drawing/2014/main" id="{390AFB89-B461-4A98-8BCF-FC0D87C7EEBA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82" name="Rechthoek 277">
              <a:extLst>
                <a:ext uri="{FF2B5EF4-FFF2-40B4-BE49-F238E27FC236}">
                  <a16:creationId xmlns:a16="http://schemas.microsoft.com/office/drawing/2014/main" id="{0D62B7CD-2FB1-4CEB-AA6E-FE6E6FAC0CC8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83" name="ICOON_info">
              <a:extLst>
                <a:ext uri="{FF2B5EF4-FFF2-40B4-BE49-F238E27FC236}">
                  <a16:creationId xmlns:a16="http://schemas.microsoft.com/office/drawing/2014/main" id="{5E88FB8F-B10A-4D19-A36A-8C471807A022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90" name="Ovaal 378">
                <a:extLst>
                  <a:ext uri="{FF2B5EF4-FFF2-40B4-BE49-F238E27FC236}">
                    <a16:creationId xmlns:a16="http://schemas.microsoft.com/office/drawing/2014/main" id="{52ED3BB5-1FFF-45B1-8F4C-53EEC339BB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Graphic 163" descr="Informatie">
                <a:extLst>
                  <a:ext uri="{FF2B5EF4-FFF2-40B4-BE49-F238E27FC236}">
                    <a16:creationId xmlns:a16="http://schemas.microsoft.com/office/drawing/2014/main" id="{EEAC1200-5AE5-4730-B5D0-EACE0AFFC54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4" name="Groep 280">
              <a:extLst>
                <a:ext uri="{FF2B5EF4-FFF2-40B4-BE49-F238E27FC236}">
                  <a16:creationId xmlns:a16="http://schemas.microsoft.com/office/drawing/2014/main" id="{51F6B51F-CA7D-46C7-8541-CE49CCCF6BB3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5" name="Inspireren">
                <a:extLst>
                  <a:ext uri="{FF2B5EF4-FFF2-40B4-BE49-F238E27FC236}">
                    <a16:creationId xmlns:a16="http://schemas.microsoft.com/office/drawing/2014/main" id="{19FC868B-2EFC-45BA-B1A6-B98A13FAAB7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7" name="Freeform 12">
                  <a:extLst>
                    <a:ext uri="{FF2B5EF4-FFF2-40B4-BE49-F238E27FC236}">
                      <a16:creationId xmlns:a16="http://schemas.microsoft.com/office/drawing/2014/main" id="{3015C0F3-E3DB-4A09-BB85-4A8062AC7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8" name="Freeform 13">
                  <a:extLst>
                    <a:ext uri="{FF2B5EF4-FFF2-40B4-BE49-F238E27FC236}">
                      <a16:creationId xmlns:a16="http://schemas.microsoft.com/office/drawing/2014/main" id="{F7F90A2D-101C-40C8-A4B5-82E75CB43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9" name="Freeform 14">
                  <a:extLst>
                    <a:ext uri="{FF2B5EF4-FFF2-40B4-BE49-F238E27FC236}">
                      <a16:creationId xmlns:a16="http://schemas.microsoft.com/office/drawing/2014/main" id="{39825366-D286-4CBE-87EE-144237CD08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6" name="Tekstvak 282">
                <a:extLst>
                  <a:ext uri="{FF2B5EF4-FFF2-40B4-BE49-F238E27FC236}">
                    <a16:creationId xmlns:a16="http://schemas.microsoft.com/office/drawing/2014/main" id="{834101E3-06B3-462E-9CB9-0301C97B44A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291" name="Footer Placeholder 10">
            <a:extLst>
              <a:ext uri="{FF2B5EF4-FFF2-40B4-BE49-F238E27FC236}">
                <a16:creationId xmlns:a16="http://schemas.microsoft.com/office/drawing/2014/main" id="{11012D95-CFD9-44E7-A5FE-C16342F5644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292" name="Tijdelijke aanduiding voor verticale tekst 2">
            <a:extLst>
              <a:ext uri="{FF2B5EF4-FFF2-40B4-BE49-F238E27FC236}">
                <a16:creationId xmlns:a16="http://schemas.microsoft.com/office/drawing/2014/main" id="{77CC3DB8-E5F8-4FA5-A896-B62395B13AF0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3" name="Tijdelijke aanduiding voor verticale tekst 2">
            <a:extLst>
              <a:ext uri="{FF2B5EF4-FFF2-40B4-BE49-F238E27FC236}">
                <a16:creationId xmlns:a16="http://schemas.microsoft.com/office/drawing/2014/main" id="{B393AF00-707B-4526-A6A3-D75B8AB577CF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4" name="Date Placeholder 9">
            <a:extLst>
              <a:ext uri="{FF2B5EF4-FFF2-40B4-BE49-F238E27FC236}">
                <a16:creationId xmlns:a16="http://schemas.microsoft.com/office/drawing/2014/main" id="{6C685A44-7B21-4B0D-90B3-3CAC526BAFDA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1D704591-C572-4BB4-A1F5-31C15217DB29}" type="datetime1">
              <a:rPr lang="nl-NL" smtClean="0"/>
              <a:t>2-9-2025</a:t>
            </a:fld>
            <a:endParaRPr lang="nl-NL"/>
          </a:p>
        </p:txBody>
      </p:sp>
      <p:sp>
        <p:nvSpPr>
          <p:cNvPr id="295" name="Slide Number Placeholder 11">
            <a:extLst>
              <a:ext uri="{FF2B5EF4-FFF2-40B4-BE49-F238E27FC236}">
                <a16:creationId xmlns:a16="http://schemas.microsoft.com/office/drawing/2014/main" id="{B13BC094-46F9-48F1-8EC2-4B5D6BAE87ED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51" name="Rechthoek 269">
            <a:extLst>
              <a:ext uri="{FF2B5EF4-FFF2-40B4-BE49-F238E27FC236}">
                <a16:creationId xmlns:a16="http://schemas.microsoft.com/office/drawing/2014/main" id="{2EC48F62-4FFA-4D87-BB4D-0B2273D70FE1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2" name="Rechthoek 273">
            <a:extLst>
              <a:ext uri="{FF2B5EF4-FFF2-40B4-BE49-F238E27FC236}">
                <a16:creationId xmlns:a16="http://schemas.microsoft.com/office/drawing/2014/main" id="{81F745A0-EEFB-45B1-8BBA-031E920372D8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96" name="Rechthoek 284">
            <a:extLst>
              <a:ext uri="{FF2B5EF4-FFF2-40B4-BE49-F238E27FC236}">
                <a16:creationId xmlns:a16="http://schemas.microsoft.com/office/drawing/2014/main" id="{03F31CF5-9545-40D5-B97B-959BA8A74352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5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uiExpand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/>
      <p:bldP spid="216" grpId="0"/>
    </p:bldLst>
  </p:timing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124" name="Titel 7">
            <a:extLst>
              <a:ext uri="{FF2B5EF4-FFF2-40B4-BE49-F238E27FC236}">
                <a16:creationId xmlns:a16="http://schemas.microsoft.com/office/drawing/2014/main" id="{01821AC1-AA79-47A1-ACB6-66BC7E208F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33861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126" name="Tijdelijke aanduiding voor grafiek 12">
            <a:extLst>
              <a:ext uri="{FF2B5EF4-FFF2-40B4-BE49-F238E27FC236}">
                <a16:creationId xmlns:a16="http://schemas.microsoft.com/office/drawing/2014/main" id="{233DB07F-55ED-4B19-AE17-43C63620F3D3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8156" y="1193925"/>
            <a:ext cx="8033861" cy="3174839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grafiek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8" name="Tijdelijke aanduiding voor verticale tekst 2">
            <a:extLst>
              <a:ext uri="{FF2B5EF4-FFF2-40B4-BE49-F238E27FC236}">
                <a16:creationId xmlns:a16="http://schemas.microsoft.com/office/drawing/2014/main" id="{D9A166C3-E044-4205-B32E-FF42C7D70F9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23" name="INSTRUCTIE">
            <a:extLst>
              <a:ext uri="{FF2B5EF4-FFF2-40B4-BE49-F238E27FC236}">
                <a16:creationId xmlns:a16="http://schemas.microsoft.com/office/drawing/2014/main" id="{D993FC35-7C10-4F4B-9509-302E622E56D3}"/>
              </a:ext>
            </a:extLst>
          </p:cNvPr>
          <p:cNvGrpSpPr/>
          <p:nvPr userDrawn="1"/>
        </p:nvGrpSpPr>
        <p:grpSpPr>
          <a:xfrm>
            <a:off x="9283400" y="1"/>
            <a:ext cx="2770040" cy="4389392"/>
            <a:chOff x="-3786437" y="1"/>
            <a:chExt cx="3693386" cy="5852523"/>
          </a:xfrm>
        </p:grpSpPr>
        <p:grpSp>
          <p:nvGrpSpPr>
            <p:cNvPr id="125" name="Groep 370">
              <a:extLst>
                <a:ext uri="{FF2B5EF4-FFF2-40B4-BE49-F238E27FC236}">
                  <a16:creationId xmlns:a16="http://schemas.microsoft.com/office/drawing/2014/main" id="{EE7CC322-91F4-4C67-83BD-A0A81E2A61AA}"/>
                </a:ext>
              </a:extLst>
            </p:cNvPr>
            <p:cNvGrpSpPr/>
            <p:nvPr userDrawn="1"/>
          </p:nvGrpSpPr>
          <p:grpSpPr>
            <a:xfrm>
              <a:off x="-3786437" y="3371319"/>
              <a:ext cx="3693386" cy="2481205"/>
              <a:chOff x="-3786437" y="3371319"/>
              <a:chExt cx="3693386" cy="2481205"/>
            </a:xfrm>
          </p:grpSpPr>
          <p:sp>
            <p:nvSpPr>
              <p:cNvPr id="151" name="Rechthoek 394">
                <a:extLst>
                  <a:ext uri="{FF2B5EF4-FFF2-40B4-BE49-F238E27FC236}">
                    <a16:creationId xmlns:a16="http://schemas.microsoft.com/office/drawing/2014/main" id="{E71BF5F6-5BB5-431F-BF87-BB16F724D899}"/>
                  </a:ext>
                </a:extLst>
              </p:cNvPr>
              <p:cNvSpPr/>
              <p:nvPr userDrawn="1"/>
            </p:nvSpPr>
            <p:spPr>
              <a:xfrm>
                <a:off x="-3786165" y="3371319"/>
                <a:ext cx="3593091" cy="17526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105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data bewerken</a:t>
                </a:r>
              </a:p>
            </p:txBody>
          </p:sp>
          <p:sp>
            <p:nvSpPr>
              <p:cNvPr id="152" name="Ovaal 395">
                <a:extLst>
                  <a:ext uri="{FF2B5EF4-FFF2-40B4-BE49-F238E27FC236}">
                    <a16:creationId xmlns:a16="http://schemas.microsoft.com/office/drawing/2014/main" id="{8C4FECAC-9B25-4292-A049-C5BFAF0FAA13}"/>
                  </a:ext>
                </a:extLst>
              </p:cNvPr>
              <p:cNvSpPr/>
              <p:nvPr userDrawn="1"/>
            </p:nvSpPr>
            <p:spPr>
              <a:xfrm>
                <a:off x="-3603587" y="383591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3" name="Rechthoek 396">
                <a:extLst>
                  <a:ext uri="{FF2B5EF4-FFF2-40B4-BE49-F238E27FC236}">
                    <a16:creationId xmlns:a16="http://schemas.microsoft.com/office/drawing/2014/main" id="{79F2BE93-4120-4CBE-9735-B7B57814A568}"/>
                  </a:ext>
                </a:extLst>
              </p:cNvPr>
              <p:cNvSpPr/>
              <p:nvPr userDrawn="1"/>
            </p:nvSpPr>
            <p:spPr>
              <a:xfrm>
                <a:off x="-3319415" y="3835918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grafiek</a:t>
                </a:r>
                <a:b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kies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 bewerken’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4" name="Groep 397">
                <a:extLst>
                  <a:ext uri="{FF2B5EF4-FFF2-40B4-BE49-F238E27FC236}">
                    <a16:creationId xmlns:a16="http://schemas.microsoft.com/office/drawing/2014/main" id="{E52F8F87-07B1-40EA-845D-20C04289271F}"/>
                  </a:ext>
                </a:extLst>
              </p:cNvPr>
              <p:cNvGrpSpPr/>
              <p:nvPr userDrawn="1"/>
            </p:nvGrpSpPr>
            <p:grpSpPr>
              <a:xfrm>
                <a:off x="-3314821" y="4275710"/>
                <a:ext cx="1495189" cy="563933"/>
                <a:chOff x="-3314821" y="3310415"/>
                <a:chExt cx="1495189" cy="563933"/>
              </a:xfrm>
            </p:grpSpPr>
            <p:sp>
              <p:nvSpPr>
                <p:cNvPr id="165" name="Rechthoek 408">
                  <a:extLst>
                    <a:ext uri="{FF2B5EF4-FFF2-40B4-BE49-F238E27FC236}">
                      <a16:creationId xmlns:a16="http://schemas.microsoft.com/office/drawing/2014/main" id="{9E5353FA-ECCE-4F1E-841D-8C8FB1BCF4C6}"/>
                    </a:ext>
                  </a:extLst>
                </p:cNvPr>
                <p:cNvSpPr/>
                <p:nvPr userDrawn="1"/>
              </p:nvSpPr>
              <p:spPr>
                <a:xfrm>
                  <a:off x="-3314821" y="3310415"/>
                  <a:ext cx="140379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6" name="Rechthoek 409">
                  <a:extLst>
                    <a:ext uri="{FF2B5EF4-FFF2-40B4-BE49-F238E27FC236}">
                      <a16:creationId xmlns:a16="http://schemas.microsoft.com/office/drawing/2014/main" id="{9BA6142D-8A79-4E47-BB0C-CFA3C7B197C8}"/>
                    </a:ext>
                  </a:extLst>
                </p:cNvPr>
                <p:cNvSpPr/>
                <p:nvPr userDrawn="1"/>
              </p:nvSpPr>
              <p:spPr>
                <a:xfrm>
                  <a:off x="-3304719" y="3564140"/>
                  <a:ext cx="13878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7" name="Tekstvak 410">
                  <a:extLst>
                    <a:ext uri="{FF2B5EF4-FFF2-40B4-BE49-F238E27FC236}">
                      <a16:creationId xmlns:a16="http://schemas.microsoft.com/office/drawing/2014/main" id="{DF6595D5-5C33-4C9C-B575-F8BF7F7A63E0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3369117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Grafiektype wijzigen</a:t>
                  </a:r>
                </a:p>
              </p:txBody>
            </p:sp>
            <p:sp>
              <p:nvSpPr>
                <p:cNvPr id="168" name="Tekstvak 411">
                  <a:extLst>
                    <a:ext uri="{FF2B5EF4-FFF2-40B4-BE49-F238E27FC236}">
                      <a16:creationId xmlns:a16="http://schemas.microsoft.com/office/drawing/2014/main" id="{096B670F-D111-48C6-B474-A173596365F3}"/>
                    </a:ext>
                  </a:extLst>
                </p:cNvPr>
                <p:cNvSpPr txBox="1"/>
                <p:nvPr userDrawn="1"/>
              </p:nvSpPr>
              <p:spPr>
                <a:xfrm>
                  <a:off x="-3115840" y="3624236"/>
                  <a:ext cx="1296208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 bewerken</a:t>
                  </a:r>
                </a:p>
              </p:txBody>
            </p:sp>
            <p:sp>
              <p:nvSpPr>
                <p:cNvPr id="169" name="Vrije vorm: vorm 412">
                  <a:extLst>
                    <a:ext uri="{FF2B5EF4-FFF2-40B4-BE49-F238E27FC236}">
                      <a16:creationId xmlns:a16="http://schemas.microsoft.com/office/drawing/2014/main" id="{DE4E1180-40CF-4735-A154-E3F4AA8FA64F}"/>
                    </a:ext>
                  </a:extLst>
                </p:cNvPr>
                <p:cNvSpPr/>
                <p:nvPr userDrawn="1"/>
              </p:nvSpPr>
              <p:spPr>
                <a:xfrm>
                  <a:off x="-1959834" y="3694348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0" name="Groep 413">
                  <a:extLst>
                    <a:ext uri="{FF2B5EF4-FFF2-40B4-BE49-F238E27FC236}">
                      <a16:creationId xmlns:a16="http://schemas.microsoft.com/office/drawing/2014/main" id="{38E07AC2-3568-43DB-A3CF-8F94C8D9BD9A}"/>
                    </a:ext>
                  </a:extLst>
                </p:cNvPr>
                <p:cNvGrpSpPr/>
                <p:nvPr userDrawn="1"/>
              </p:nvGrpSpPr>
              <p:grpSpPr>
                <a:xfrm>
                  <a:off x="-3261976" y="3361742"/>
                  <a:ext cx="139861" cy="152244"/>
                  <a:chOff x="12574450" y="6053892"/>
                  <a:chExt cx="169232" cy="184215"/>
                </a:xfrm>
              </p:grpSpPr>
              <p:sp>
                <p:nvSpPr>
                  <p:cNvPr id="190" name="Rechthoek 433">
                    <a:extLst>
                      <a:ext uri="{FF2B5EF4-FFF2-40B4-BE49-F238E27FC236}">
                        <a16:creationId xmlns:a16="http://schemas.microsoft.com/office/drawing/2014/main" id="{1B292377-D292-42AC-B681-6992F3CE5D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574450" y="6111529"/>
                    <a:ext cx="46293" cy="126577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Rechthoek 434">
                    <a:extLst>
                      <a:ext uri="{FF2B5EF4-FFF2-40B4-BE49-F238E27FC236}">
                        <a16:creationId xmlns:a16="http://schemas.microsoft.com/office/drawing/2014/main" id="{1FCF0F31-DA3E-4DDA-983A-EFDCB70579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35427" y="6053892"/>
                    <a:ext cx="46293" cy="184215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92" name="Rechthoek 435">
                    <a:extLst>
                      <a:ext uri="{FF2B5EF4-FFF2-40B4-BE49-F238E27FC236}">
                        <a16:creationId xmlns:a16="http://schemas.microsoft.com/office/drawing/2014/main" id="{E794F295-DAD3-4BB6-97E1-7ACAA40B4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697389" y="6094907"/>
                    <a:ext cx="46293" cy="143200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71" name="Groep 414">
                  <a:extLst>
                    <a:ext uri="{FF2B5EF4-FFF2-40B4-BE49-F238E27FC236}">
                      <a16:creationId xmlns:a16="http://schemas.microsoft.com/office/drawing/2014/main" id="{CC0BE800-E98A-4F6F-84F4-6C6F10CCE886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35199"/>
                  <a:ext cx="168905" cy="104490"/>
                  <a:chOff x="-3261070" y="3620931"/>
                  <a:chExt cx="193920" cy="119965"/>
                </a:xfrm>
              </p:grpSpPr>
              <p:sp>
                <p:nvSpPr>
                  <p:cNvPr id="172" name="Rechthoek 415">
                    <a:extLst>
                      <a:ext uri="{FF2B5EF4-FFF2-40B4-BE49-F238E27FC236}">
                        <a16:creationId xmlns:a16="http://schemas.microsoft.com/office/drawing/2014/main" id="{13057BAA-CEE5-45D1-8106-446EC12B4D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43881"/>
                    <a:ext cx="142985" cy="952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73" name="Groep 416">
                    <a:extLst>
                      <a:ext uri="{FF2B5EF4-FFF2-40B4-BE49-F238E27FC236}">
                        <a16:creationId xmlns:a16="http://schemas.microsoft.com/office/drawing/2014/main" id="{21012DE6-2C55-4D80-AADD-5400BD2C98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261070" y="3622063"/>
                    <a:ext cx="141113" cy="117345"/>
                    <a:chOff x="1094874" y="-878306"/>
                    <a:chExt cx="867364" cy="613611"/>
                  </a:xfrm>
                </p:grpSpPr>
                <p:cxnSp>
                  <p:nvCxnSpPr>
                    <p:cNvPr id="183" name="Rechte verbindingslijn 426">
                      <a:extLst>
                        <a:ext uri="{FF2B5EF4-FFF2-40B4-BE49-F238E27FC236}">
                          <a16:creationId xmlns:a16="http://schemas.microsoft.com/office/drawing/2014/main" id="{B2442A72-F755-452F-9FEC-CDD90B2930E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094874" y="-878305"/>
                      <a:ext cx="0" cy="61361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Rechte verbindingslijn 427">
                      <a:extLst>
                        <a:ext uri="{FF2B5EF4-FFF2-40B4-BE49-F238E27FC236}">
                          <a16:creationId xmlns:a16="http://schemas.microsoft.com/office/drawing/2014/main" id="{141CF8D8-4E1C-418C-B4B9-61B4DF30513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962238" y="-878306"/>
                      <a:ext cx="0" cy="613611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5" name="Groep 428">
                      <a:extLst>
                        <a:ext uri="{FF2B5EF4-FFF2-40B4-BE49-F238E27FC236}">
                          <a16:creationId xmlns:a16="http://schemas.microsoft.com/office/drawing/2014/main" id="{8420CD09-5AAE-40FE-91C6-E5B1E422A3C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270535" y="-878306"/>
                      <a:ext cx="526983" cy="613611"/>
                      <a:chOff x="1270535" y="-745959"/>
                      <a:chExt cx="526983" cy="481264"/>
                    </a:xfrm>
                  </p:grpSpPr>
                  <p:cxnSp>
                    <p:nvCxnSpPr>
                      <p:cNvPr id="186" name="Rechte verbindingslijn 429">
                        <a:extLst>
                          <a:ext uri="{FF2B5EF4-FFF2-40B4-BE49-F238E27FC236}">
                            <a16:creationId xmlns:a16="http://schemas.microsoft.com/office/drawing/2014/main" id="{19409369-518E-4B63-94EF-F8BA7F827EA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446196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Rechte verbindingslijn 430">
                        <a:extLst>
                          <a:ext uri="{FF2B5EF4-FFF2-40B4-BE49-F238E27FC236}">
                            <a16:creationId xmlns:a16="http://schemas.microsoft.com/office/drawing/2014/main" id="{8E2A8BC1-2D9D-4831-98B1-363667A66C3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270535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8" name="Rechte verbindingslijn 431">
                        <a:extLst>
                          <a:ext uri="{FF2B5EF4-FFF2-40B4-BE49-F238E27FC236}">
                            <a16:creationId xmlns:a16="http://schemas.microsoft.com/office/drawing/2014/main" id="{60579BDF-3F02-48B4-80CA-1752A72A258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621857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9" name="Rechte verbindingslijn 432">
                        <a:extLst>
                          <a:ext uri="{FF2B5EF4-FFF2-40B4-BE49-F238E27FC236}">
                            <a16:creationId xmlns:a16="http://schemas.microsoft.com/office/drawing/2014/main" id="{B074FB07-6E9A-448D-BB1A-693E8F832A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797518" y="-745959"/>
                        <a:ext cx="0" cy="481264"/>
                      </a:xfrm>
                      <a:prstGeom prst="line">
                        <a:avLst/>
                      </a:prstGeom>
                      <a:ln w="3175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74" name="Rechte verbindingslijn 417">
                    <a:extLst>
                      <a:ext uri="{FF2B5EF4-FFF2-40B4-BE49-F238E27FC236}">
                        <a16:creationId xmlns:a16="http://schemas.microsoft.com/office/drawing/2014/main" id="{92AC0448-4ABA-40FE-8502-3BE0C0C96A6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0471" y="3739408"/>
                    <a:ext cx="143329" cy="0"/>
                  </a:xfrm>
                  <a:prstGeom prst="line">
                    <a:avLst/>
                  </a:prstGeom>
                  <a:ln w="6350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Rechte verbindingslijn 418">
                    <a:extLst>
                      <a:ext uri="{FF2B5EF4-FFF2-40B4-BE49-F238E27FC236}">
                        <a16:creationId xmlns:a16="http://schemas.microsoft.com/office/drawing/2014/main" id="{B7F33E7A-1944-46CC-B1F9-046881332A5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713352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Rechte verbindingslijn 419">
                    <a:extLst>
                      <a:ext uri="{FF2B5EF4-FFF2-40B4-BE49-F238E27FC236}">
                        <a16:creationId xmlns:a16="http://schemas.microsoft.com/office/drawing/2014/main" id="{D9A3AB06-A70D-410E-B6E7-46C3BCF87E3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89677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Rechte verbindingslijn 420">
                    <a:extLst>
                      <a:ext uri="{FF2B5EF4-FFF2-40B4-BE49-F238E27FC236}">
                        <a16:creationId xmlns:a16="http://schemas.microsoft.com/office/drawing/2014/main" id="{AF8D9D8B-DEBC-4E7A-A27D-775F759B894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261070" y="3663621"/>
                    <a:ext cx="142893" cy="0"/>
                  </a:xfrm>
                  <a:prstGeom prst="line">
                    <a:avLst/>
                  </a:prstGeom>
                  <a:ln w="3175"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Rechthoek 421">
                    <a:extLst>
                      <a:ext uri="{FF2B5EF4-FFF2-40B4-BE49-F238E27FC236}">
                        <a16:creationId xmlns:a16="http://schemas.microsoft.com/office/drawing/2014/main" id="{1665B5C8-8DC9-4D62-9E09-50C189F67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61070" y="3620931"/>
                    <a:ext cx="142893" cy="24910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79" name="Groep 422">
                    <a:extLst>
                      <a:ext uri="{FF2B5EF4-FFF2-40B4-BE49-F238E27FC236}">
                        <a16:creationId xmlns:a16="http://schemas.microsoft.com/office/drawing/2014/main" id="{6F01FF78-51A3-4DD7-BB59-6797480CB1CF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-3158000" y="3650045"/>
                    <a:ext cx="34350" cy="147351"/>
                    <a:chOff x="3148392" y="-836646"/>
                    <a:chExt cx="132124" cy="596095"/>
                  </a:xfrm>
                  <a:solidFill>
                    <a:srgbClr val="3399FF"/>
                  </a:solidFill>
                </p:grpSpPr>
                <p:sp>
                  <p:nvSpPr>
                    <p:cNvPr id="180" name="Rechthoek 423">
                      <a:extLst>
                        <a:ext uri="{FF2B5EF4-FFF2-40B4-BE49-F238E27FC236}">
                          <a16:creationId xmlns:a16="http://schemas.microsoft.com/office/drawing/2014/main" id="{8598A9D3-5012-4C34-B6DB-7CFC0BEED0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632" y="-725510"/>
                      <a:ext cx="131884" cy="281356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1" name="Rechthoek: afgeronde bovenhoeken 424">
                      <a:extLst>
                        <a:ext uri="{FF2B5EF4-FFF2-40B4-BE49-F238E27FC236}">
                          <a16:creationId xmlns:a16="http://schemas.microsoft.com/office/drawing/2014/main" id="{F525FB2E-DEF6-4844-9ADE-2859B79317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48556" y="-836646"/>
                      <a:ext cx="131882" cy="87614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Gelijkbenige driehoek 425">
                      <a:extLst>
                        <a:ext uri="{FF2B5EF4-FFF2-40B4-BE49-F238E27FC236}">
                          <a16:creationId xmlns:a16="http://schemas.microsoft.com/office/drawing/2014/main" id="{D720B743-2F8C-4B70-AC11-26D9870FDBC1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48392" y="-420304"/>
                      <a:ext cx="131887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 sz="180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55" name="Rechthoek 398">
                <a:extLst>
                  <a:ext uri="{FF2B5EF4-FFF2-40B4-BE49-F238E27FC236}">
                    <a16:creationId xmlns:a16="http://schemas.microsoft.com/office/drawing/2014/main" id="{3F3F2D64-F456-4A0F-ADC9-E00F63C1D90D}"/>
                  </a:ext>
                </a:extLst>
              </p:cNvPr>
              <p:cNvSpPr/>
              <p:nvPr userDrawn="1"/>
            </p:nvSpPr>
            <p:spPr>
              <a:xfrm>
                <a:off x="-3786437" y="502452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156" name="ICOON_info">
                <a:extLst>
                  <a:ext uri="{FF2B5EF4-FFF2-40B4-BE49-F238E27FC236}">
                    <a16:creationId xmlns:a16="http://schemas.microsoft.com/office/drawing/2014/main" id="{5026FC43-C353-47C2-B3A3-99AB98911930}"/>
                  </a:ext>
                </a:extLst>
              </p:cNvPr>
              <p:cNvGrpSpPr/>
              <p:nvPr userDrawn="1"/>
            </p:nvGrpSpPr>
            <p:grpSpPr>
              <a:xfrm>
                <a:off x="-376736" y="4888506"/>
                <a:ext cx="283685" cy="283685"/>
                <a:chOff x="-510741" y="5913713"/>
                <a:chExt cx="267555" cy="267555"/>
              </a:xfrm>
            </p:grpSpPr>
            <p:sp>
              <p:nvSpPr>
                <p:cNvPr id="163" name="Ovaal 406">
                  <a:extLst>
                    <a:ext uri="{FF2B5EF4-FFF2-40B4-BE49-F238E27FC236}">
                      <a16:creationId xmlns:a16="http://schemas.microsoft.com/office/drawing/2014/main" id="{8E9E7592-5918-4644-A24B-7D225C13D56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Graphic 163" descr="Informatie">
                  <a:extLst>
                    <a:ext uri="{FF2B5EF4-FFF2-40B4-BE49-F238E27FC236}">
                      <a16:creationId xmlns:a16="http://schemas.microsoft.com/office/drawing/2014/main" id="{308151FB-9A15-4AE8-B750-2525863C5C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7" name="Groep 400">
                <a:extLst>
                  <a:ext uri="{FF2B5EF4-FFF2-40B4-BE49-F238E27FC236}">
                    <a16:creationId xmlns:a16="http://schemas.microsoft.com/office/drawing/2014/main" id="{59371C7E-046C-4EFF-B555-A290532C5C50}"/>
                  </a:ext>
                </a:extLst>
              </p:cNvPr>
              <p:cNvGrpSpPr/>
              <p:nvPr userDrawn="1"/>
            </p:nvGrpSpPr>
            <p:grpSpPr>
              <a:xfrm>
                <a:off x="-938434" y="5161901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8" name="Inspireren">
                  <a:extLst>
                    <a:ext uri="{FF2B5EF4-FFF2-40B4-BE49-F238E27FC236}">
                      <a16:creationId xmlns:a16="http://schemas.microsoft.com/office/drawing/2014/main" id="{E023943F-8591-4CFC-98A4-940A1C1EAD0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60" name="Freeform 12">
                    <a:extLst>
                      <a:ext uri="{FF2B5EF4-FFF2-40B4-BE49-F238E27FC236}">
                        <a16:creationId xmlns:a16="http://schemas.microsoft.com/office/drawing/2014/main" id="{56192F2C-05B5-4AE7-9038-52CC344B25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61" name="Freeform 13">
                    <a:extLst>
                      <a:ext uri="{FF2B5EF4-FFF2-40B4-BE49-F238E27FC236}">
                        <a16:creationId xmlns:a16="http://schemas.microsoft.com/office/drawing/2014/main" id="{F2517356-D162-4B29-96F3-C5791A72B9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62" name="Freeform 14">
                    <a:extLst>
                      <a:ext uri="{FF2B5EF4-FFF2-40B4-BE49-F238E27FC236}">
                        <a16:creationId xmlns:a16="http://schemas.microsoft.com/office/drawing/2014/main" id="{27A8A311-6FD3-4489-8A64-45EBCCDC9A9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9" name="Tekstvak 402">
                  <a:extLst>
                    <a:ext uri="{FF2B5EF4-FFF2-40B4-BE49-F238E27FC236}">
                      <a16:creationId xmlns:a16="http://schemas.microsoft.com/office/drawing/2014/main" id="{89750EFC-742B-473A-B865-87A632DF6E49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7" name="Groep 371">
              <a:extLst>
                <a:ext uri="{FF2B5EF4-FFF2-40B4-BE49-F238E27FC236}">
                  <a16:creationId xmlns:a16="http://schemas.microsoft.com/office/drawing/2014/main" id="{D7E30747-9DAD-4D49-9A95-D1D6CFFF2731}"/>
                </a:ext>
              </a:extLst>
            </p:cNvPr>
            <p:cNvGrpSpPr/>
            <p:nvPr userDrawn="1"/>
          </p:nvGrpSpPr>
          <p:grpSpPr>
            <a:xfrm>
              <a:off x="-3786165" y="1"/>
              <a:ext cx="3593091" cy="3191107"/>
              <a:chOff x="-3786165" y="1"/>
              <a:chExt cx="3593091" cy="3191107"/>
            </a:xfrm>
          </p:grpSpPr>
          <p:sp>
            <p:nvSpPr>
              <p:cNvPr id="129" name="Rechthoek 372">
                <a:extLst>
                  <a:ext uri="{FF2B5EF4-FFF2-40B4-BE49-F238E27FC236}">
                    <a16:creationId xmlns:a16="http://schemas.microsoft.com/office/drawing/2014/main" id="{C4C8A836-3788-418E-A797-AF55A6D5FC38}"/>
                  </a:ext>
                </a:extLst>
              </p:cNvPr>
              <p:cNvSpPr/>
              <p:nvPr userDrawn="1"/>
            </p:nvSpPr>
            <p:spPr>
              <a:xfrm>
                <a:off x="-3786165" y="1"/>
                <a:ext cx="3593091" cy="319110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105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Grafiek opmaken</a:t>
                </a:r>
              </a:p>
            </p:txBody>
          </p:sp>
          <p:sp>
            <p:nvSpPr>
              <p:cNvPr id="130" name="Ovaal 373">
                <a:extLst>
                  <a:ext uri="{FF2B5EF4-FFF2-40B4-BE49-F238E27FC236}">
                    <a16:creationId xmlns:a16="http://schemas.microsoft.com/office/drawing/2014/main" id="{FCB143AD-B742-4474-B8EF-DDBE98F4FCAC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1" name="Rechthoek 374">
                <a:extLst>
                  <a:ext uri="{FF2B5EF4-FFF2-40B4-BE49-F238E27FC236}">
                    <a16:creationId xmlns:a16="http://schemas.microsoft.com/office/drawing/2014/main" id="{B18548D1-A1D3-4FE6-8ED0-E403F1E57D63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4900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grafiek door onderdelen van de grafiek aan te klikken en naar de tab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‘Opmaak’ 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sp>
            <p:nvSpPr>
              <p:cNvPr id="132" name="Ovaal 375">
                <a:extLst>
                  <a:ext uri="{FF2B5EF4-FFF2-40B4-BE49-F238E27FC236}">
                    <a16:creationId xmlns:a16="http://schemas.microsoft.com/office/drawing/2014/main" id="{D8D57B27-BB34-4D33-8870-309DA8277683}"/>
                  </a:ext>
                </a:extLst>
              </p:cNvPr>
              <p:cNvSpPr/>
              <p:nvPr userDrawn="1"/>
            </p:nvSpPr>
            <p:spPr>
              <a:xfrm>
                <a:off x="-3603587" y="149363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3" name="Rechthoek 376">
                <a:extLst>
                  <a:ext uri="{FF2B5EF4-FFF2-40B4-BE49-F238E27FC236}">
                    <a16:creationId xmlns:a16="http://schemas.microsoft.com/office/drawing/2014/main" id="{BE882DB1-56F9-4176-A636-5CEE3FBB0D92}"/>
                  </a:ext>
                </a:extLst>
              </p:cNvPr>
              <p:cNvSpPr/>
              <p:nvPr userDrawn="1"/>
            </p:nvSpPr>
            <p:spPr>
              <a:xfrm>
                <a:off x="-3319415" y="1493636"/>
                <a:ext cx="2944682" cy="81348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Wijzig instellingen voor de assen en gegevensreeksen door met de rechter muisknop op het gewenste onderdeel van de grafiek te klikken en te klikken op </a:t>
                </a:r>
                <a:b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‘As opmaken’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of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‘Gegevensreeks opmaken’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4" name="Groep 377">
                <a:extLst>
                  <a:ext uri="{FF2B5EF4-FFF2-40B4-BE49-F238E27FC236}">
                    <a16:creationId xmlns:a16="http://schemas.microsoft.com/office/drawing/2014/main" id="{F8BDED93-2052-483D-8C77-4D9C9F93DE13}"/>
                  </a:ext>
                </a:extLst>
              </p:cNvPr>
              <p:cNvGrpSpPr/>
              <p:nvPr userDrawn="1"/>
            </p:nvGrpSpPr>
            <p:grpSpPr>
              <a:xfrm>
                <a:off x="-3312582" y="1060763"/>
                <a:ext cx="576000" cy="246597"/>
                <a:chOff x="-3303310" y="1024128"/>
                <a:chExt cx="576000" cy="246597"/>
              </a:xfrm>
            </p:grpSpPr>
            <p:sp>
              <p:nvSpPr>
                <p:cNvPr id="149" name="Rechthoek 392">
                  <a:extLst>
                    <a:ext uri="{FF2B5EF4-FFF2-40B4-BE49-F238E27FC236}">
                      <a16:creationId xmlns:a16="http://schemas.microsoft.com/office/drawing/2014/main" id="{0561A022-ABF9-4F37-99F7-EC44A4D72295}"/>
                    </a:ext>
                  </a:extLst>
                </p:cNvPr>
                <p:cNvSpPr/>
                <p:nvPr userDrawn="1"/>
              </p:nvSpPr>
              <p:spPr>
                <a:xfrm>
                  <a:off x="-3303310" y="1024128"/>
                  <a:ext cx="576000" cy="215451"/>
                </a:xfrm>
                <a:prstGeom prst="rect">
                  <a:avLst/>
                </a:prstGeom>
                <a:solidFill>
                  <a:srgbClr val="F8F8F8"/>
                </a:solidFill>
                <a:ln w="635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1800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788" b="1" noProof="0">
                      <a:solidFill>
                        <a:srgbClr val="B74629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Opmaak</a:t>
                  </a:r>
                </a:p>
              </p:txBody>
            </p:sp>
            <p:sp>
              <p:nvSpPr>
                <p:cNvPr id="150" name="Rechthoek 393">
                  <a:extLst>
                    <a:ext uri="{FF2B5EF4-FFF2-40B4-BE49-F238E27FC236}">
                      <a16:creationId xmlns:a16="http://schemas.microsoft.com/office/drawing/2014/main" id="{34CA1BE9-CBC3-40FF-9E0E-C8BDAB0367B5}"/>
                    </a:ext>
                  </a:extLst>
                </p:cNvPr>
                <p:cNvSpPr/>
                <p:nvPr userDrawn="1"/>
              </p:nvSpPr>
              <p:spPr>
                <a:xfrm>
                  <a:off x="-3303310" y="1243554"/>
                  <a:ext cx="576000" cy="27171"/>
                </a:xfrm>
                <a:prstGeom prst="rect">
                  <a:avLst/>
                </a:prstGeom>
                <a:solidFill>
                  <a:srgbClr val="B746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Groep 378">
                <a:extLst>
                  <a:ext uri="{FF2B5EF4-FFF2-40B4-BE49-F238E27FC236}">
                    <a16:creationId xmlns:a16="http://schemas.microsoft.com/office/drawing/2014/main" id="{6924449F-9A7E-4A98-8114-D84D0B77AC68}"/>
                  </a:ext>
                </a:extLst>
              </p:cNvPr>
              <p:cNvGrpSpPr/>
              <p:nvPr userDrawn="1"/>
            </p:nvGrpSpPr>
            <p:grpSpPr>
              <a:xfrm>
                <a:off x="-3314821" y="2421532"/>
                <a:ext cx="1634212" cy="591693"/>
                <a:chOff x="-3314821" y="2421532"/>
                <a:chExt cx="1634212" cy="591693"/>
              </a:xfrm>
            </p:grpSpPr>
            <p:sp>
              <p:nvSpPr>
                <p:cNvPr id="136" name="Rechthoek 379">
                  <a:extLst>
                    <a:ext uri="{FF2B5EF4-FFF2-40B4-BE49-F238E27FC236}">
                      <a16:creationId xmlns:a16="http://schemas.microsoft.com/office/drawing/2014/main" id="{583CB310-4D0E-4D93-9222-59B920CEA328}"/>
                    </a:ext>
                  </a:extLst>
                </p:cNvPr>
                <p:cNvSpPr/>
                <p:nvPr userDrawn="1"/>
              </p:nvSpPr>
              <p:spPr>
                <a:xfrm>
                  <a:off x="-3314821" y="2421532"/>
                  <a:ext cx="1603910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Rechthoek 380">
                  <a:extLst>
                    <a:ext uri="{FF2B5EF4-FFF2-40B4-BE49-F238E27FC236}">
                      <a16:creationId xmlns:a16="http://schemas.microsoft.com/office/drawing/2014/main" id="{A1195D2E-F4E3-4EFB-ADBE-B2A2C1F4147C}"/>
                    </a:ext>
                  </a:extLst>
                </p:cNvPr>
                <p:cNvSpPr/>
                <p:nvPr userDrawn="1"/>
              </p:nvSpPr>
              <p:spPr>
                <a:xfrm>
                  <a:off x="-3304719" y="2675257"/>
                  <a:ext cx="1585647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Tekstvak 381">
                  <a:extLst>
                    <a:ext uri="{FF2B5EF4-FFF2-40B4-BE49-F238E27FC236}">
                      <a16:creationId xmlns:a16="http://schemas.microsoft.com/office/drawing/2014/main" id="{A2BE390A-50F5-4892-B576-A91E9E95D539}"/>
                    </a:ext>
                  </a:extLst>
                </p:cNvPr>
                <p:cNvSpPr txBox="1"/>
                <p:nvPr userDrawn="1"/>
              </p:nvSpPr>
              <p:spPr>
                <a:xfrm>
                  <a:off x="-3122115" y="2480234"/>
                  <a:ext cx="1258624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Trendlijn toevoegen</a:t>
                  </a:r>
                </a:p>
              </p:txBody>
            </p:sp>
            <p:sp>
              <p:nvSpPr>
                <p:cNvPr id="139" name="Tekstvak 382">
                  <a:extLst>
                    <a:ext uri="{FF2B5EF4-FFF2-40B4-BE49-F238E27FC236}">
                      <a16:creationId xmlns:a16="http://schemas.microsoft.com/office/drawing/2014/main" id="{A51F2FF6-46B9-4B02-A244-D6D561B808DE}"/>
                    </a:ext>
                  </a:extLst>
                </p:cNvPr>
                <p:cNvSpPr txBox="1"/>
                <p:nvPr userDrawn="1"/>
              </p:nvSpPr>
              <p:spPr>
                <a:xfrm>
                  <a:off x="-3115841" y="2753263"/>
                  <a:ext cx="1399187" cy="10850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Gegevensreeks opmaken</a:t>
                  </a:r>
                </a:p>
              </p:txBody>
            </p:sp>
            <p:sp>
              <p:nvSpPr>
                <p:cNvPr id="140" name="Vrije vorm: vorm 383">
                  <a:extLst>
                    <a:ext uri="{FF2B5EF4-FFF2-40B4-BE49-F238E27FC236}">
                      <a16:creationId xmlns:a16="http://schemas.microsoft.com/office/drawing/2014/main" id="{5885ACB4-467E-4A4E-A41D-A9F34C09825A}"/>
                    </a:ext>
                  </a:extLst>
                </p:cNvPr>
                <p:cNvSpPr/>
                <p:nvPr userDrawn="1"/>
              </p:nvSpPr>
              <p:spPr>
                <a:xfrm>
                  <a:off x="-1778171" y="2833225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1" name="Groep 384">
                  <a:extLst>
                    <a:ext uri="{FF2B5EF4-FFF2-40B4-BE49-F238E27FC236}">
                      <a16:creationId xmlns:a16="http://schemas.microsoft.com/office/drawing/2014/main" id="{06F90337-19C3-45FB-8268-59BB12A840DB}"/>
                    </a:ext>
                  </a:extLst>
                </p:cNvPr>
                <p:cNvGrpSpPr/>
                <p:nvPr userDrawn="1"/>
              </p:nvGrpSpPr>
              <p:grpSpPr>
                <a:xfrm>
                  <a:off x="-3258488" y="2718400"/>
                  <a:ext cx="225663" cy="229638"/>
                  <a:chOff x="-3258488" y="2713782"/>
                  <a:chExt cx="225663" cy="229638"/>
                </a:xfrm>
              </p:grpSpPr>
              <p:sp>
                <p:nvSpPr>
                  <p:cNvPr id="145" name="Rechthoek 388">
                    <a:extLst>
                      <a:ext uri="{FF2B5EF4-FFF2-40B4-BE49-F238E27FC236}">
                        <a16:creationId xmlns:a16="http://schemas.microsoft.com/office/drawing/2014/main" id="{8FE40427-6B7E-42EA-95B5-BDD08E41DA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245249" y="2761416"/>
                    <a:ext cx="43200" cy="104609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389">
                    <a:extLst>
                      <a:ext uri="{FF2B5EF4-FFF2-40B4-BE49-F238E27FC236}">
                        <a16:creationId xmlns:a16="http://schemas.microsoft.com/office/drawing/2014/main" id="{016286DB-95B9-4B4D-913F-C98BBC4BF7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99591" y="2713782"/>
                    <a:ext cx="43200" cy="152244"/>
                  </a:xfrm>
                  <a:prstGeom prst="rect">
                    <a:avLst/>
                  </a:prstGeom>
                  <a:solidFill>
                    <a:srgbClr val="EDC87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390">
                    <a:extLst>
                      <a:ext uri="{FF2B5EF4-FFF2-40B4-BE49-F238E27FC236}">
                        <a16:creationId xmlns:a16="http://schemas.microsoft.com/office/drawing/2014/main" id="{B92393D7-8090-4725-A485-B3C05BF28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152134" y="2747679"/>
                    <a:ext cx="43200" cy="118347"/>
                  </a:xfrm>
                  <a:prstGeom prst="rect">
                    <a:avLst/>
                  </a:prstGeom>
                  <a:solidFill>
                    <a:srgbClr val="8080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nl-NL" sz="15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282">
                    <a:extLst>
                      <a:ext uri="{FF2B5EF4-FFF2-40B4-BE49-F238E27FC236}">
                        <a16:creationId xmlns:a16="http://schemas.microsoft.com/office/drawing/2014/main" id="{ACC7FE7B-C0A9-48CB-A779-B46F08A4CE36}"/>
                      </a:ext>
                    </a:extLst>
                  </p:cNvPr>
                  <p:cNvSpPr/>
                  <p:nvPr userDrawn="1"/>
                </p:nvSpPr>
                <p:spPr>
                  <a:xfrm rot="19731948">
                    <a:off x="-3258488" y="2796616"/>
                    <a:ext cx="225663" cy="146804"/>
                  </a:xfrm>
                  <a:custGeom>
                    <a:avLst/>
                    <a:gdLst>
                      <a:gd name="connsiteX0" fmla="*/ 0 w 205092"/>
                      <a:gd name="connsiteY0" fmla="*/ 0 h 73844"/>
                      <a:gd name="connsiteX1" fmla="*/ 205092 w 205092"/>
                      <a:gd name="connsiteY1" fmla="*/ 0 h 73844"/>
                      <a:gd name="connsiteX2" fmla="*/ 205092 w 205092"/>
                      <a:gd name="connsiteY2" fmla="*/ 73844 h 73844"/>
                      <a:gd name="connsiteX3" fmla="*/ 0 w 205092"/>
                      <a:gd name="connsiteY3" fmla="*/ 73844 h 73844"/>
                      <a:gd name="connsiteX4" fmla="*/ 0 w 205092"/>
                      <a:gd name="connsiteY4" fmla="*/ 0 h 73844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0 w 205092"/>
                      <a:gd name="connsiteY3" fmla="*/ 73844 h 121600"/>
                      <a:gd name="connsiteX4" fmla="*/ 0 w 205092"/>
                      <a:gd name="connsiteY4" fmla="*/ 0 h 121600"/>
                      <a:gd name="connsiteX0" fmla="*/ 0 w 205092"/>
                      <a:gd name="connsiteY0" fmla="*/ 0 h 121600"/>
                      <a:gd name="connsiteX1" fmla="*/ 205092 w 205092"/>
                      <a:gd name="connsiteY1" fmla="*/ 0 h 121600"/>
                      <a:gd name="connsiteX2" fmla="*/ 187772 w 205092"/>
                      <a:gd name="connsiteY2" fmla="*/ 121600 h 121600"/>
                      <a:gd name="connsiteX3" fmla="*/ 3148 w 205092"/>
                      <a:gd name="connsiteY3" fmla="*/ 65161 h 121600"/>
                      <a:gd name="connsiteX4" fmla="*/ 0 w 205092"/>
                      <a:gd name="connsiteY4" fmla="*/ 0 h 121600"/>
                      <a:gd name="connsiteX0" fmla="*/ 13407 w 218499"/>
                      <a:gd name="connsiteY0" fmla="*/ 0 h 121600"/>
                      <a:gd name="connsiteX1" fmla="*/ 218499 w 218499"/>
                      <a:gd name="connsiteY1" fmla="*/ 0 h 121600"/>
                      <a:gd name="connsiteX2" fmla="*/ 201179 w 218499"/>
                      <a:gd name="connsiteY2" fmla="*/ 121600 h 121600"/>
                      <a:gd name="connsiteX3" fmla="*/ 0 w 218499"/>
                      <a:gd name="connsiteY3" fmla="*/ 38976 h 121600"/>
                      <a:gd name="connsiteX4" fmla="*/ 13407 w 218499"/>
                      <a:gd name="connsiteY4" fmla="*/ 0 h 121600"/>
                      <a:gd name="connsiteX0" fmla="*/ 13407 w 218499"/>
                      <a:gd name="connsiteY0" fmla="*/ 0 h 134944"/>
                      <a:gd name="connsiteX1" fmla="*/ 218499 w 218499"/>
                      <a:gd name="connsiteY1" fmla="*/ 0 h 134944"/>
                      <a:gd name="connsiteX2" fmla="*/ 160746 w 218499"/>
                      <a:gd name="connsiteY2" fmla="*/ 134944 h 134944"/>
                      <a:gd name="connsiteX3" fmla="*/ 0 w 218499"/>
                      <a:gd name="connsiteY3" fmla="*/ 38976 h 134944"/>
                      <a:gd name="connsiteX4" fmla="*/ 13407 w 218499"/>
                      <a:gd name="connsiteY4" fmla="*/ 0 h 134944"/>
                      <a:gd name="connsiteX0" fmla="*/ 13407 w 225663"/>
                      <a:gd name="connsiteY0" fmla="*/ 11860 h 146804"/>
                      <a:gd name="connsiteX1" fmla="*/ 225663 w 225663"/>
                      <a:gd name="connsiteY1" fmla="*/ 0 h 146804"/>
                      <a:gd name="connsiteX2" fmla="*/ 160746 w 225663"/>
                      <a:gd name="connsiteY2" fmla="*/ 146804 h 146804"/>
                      <a:gd name="connsiteX3" fmla="*/ 0 w 225663"/>
                      <a:gd name="connsiteY3" fmla="*/ 50836 h 146804"/>
                      <a:gd name="connsiteX4" fmla="*/ 13407 w 225663"/>
                      <a:gd name="connsiteY4" fmla="*/ 11860 h 146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63" h="146804">
                        <a:moveTo>
                          <a:pt x="13407" y="11860"/>
                        </a:moveTo>
                        <a:lnTo>
                          <a:pt x="225663" y="0"/>
                        </a:lnTo>
                        <a:lnTo>
                          <a:pt x="160746" y="146804"/>
                        </a:lnTo>
                        <a:lnTo>
                          <a:pt x="0" y="50836"/>
                        </a:lnTo>
                        <a:lnTo>
                          <a:pt x="13407" y="11860"/>
                        </a:lnTo>
                        <a:close/>
                      </a:path>
                    </a:pathLst>
                  </a:custGeom>
                  <a:solidFill>
                    <a:srgbClr val="FCE4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/>
                    <a:endParaRPr lang="nl-NL" sz="750" b="1" err="1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2" name="Groep 385">
                  <a:extLst>
                    <a:ext uri="{FF2B5EF4-FFF2-40B4-BE49-F238E27FC236}">
                      <a16:creationId xmlns:a16="http://schemas.microsoft.com/office/drawing/2014/main" id="{96C58704-9276-43C4-B3CD-846E528FF69E}"/>
                    </a:ext>
                  </a:extLst>
                </p:cNvPr>
                <p:cNvGrpSpPr/>
                <p:nvPr userDrawn="1"/>
              </p:nvGrpSpPr>
              <p:grpSpPr>
                <a:xfrm>
                  <a:off x="-3219980" y="2771792"/>
                  <a:ext cx="140241" cy="116552"/>
                  <a:chOff x="-2608640" y="2891109"/>
                  <a:chExt cx="309118" cy="261993"/>
                </a:xfrm>
              </p:grpSpPr>
              <p:sp>
                <p:nvSpPr>
                  <p:cNvPr id="143" name="Vrije vorm: vorm 386">
                    <a:extLst>
                      <a:ext uri="{FF2B5EF4-FFF2-40B4-BE49-F238E27FC236}">
                        <a16:creationId xmlns:a16="http://schemas.microsoft.com/office/drawing/2014/main" id="{4040464C-2E25-48CE-9937-DA730AE0BD5C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465317" y="2891109"/>
                    <a:ext cx="165795" cy="200435"/>
                  </a:xfrm>
                  <a:custGeom>
                    <a:avLst/>
                    <a:gdLst>
                      <a:gd name="connsiteX0" fmla="*/ 0 w 147782"/>
                      <a:gd name="connsiteY0" fmla="*/ 184728 h 221673"/>
                      <a:gd name="connsiteX1" fmla="*/ 147782 w 147782"/>
                      <a:gd name="connsiteY1" fmla="*/ 0 h 221673"/>
                      <a:gd name="connsiteX2" fmla="*/ 92363 w 147782"/>
                      <a:gd name="connsiteY2" fmla="*/ 221673 h 221673"/>
                      <a:gd name="connsiteX3" fmla="*/ 0 w 147782"/>
                      <a:gd name="connsiteY3" fmla="*/ 184728 h 221673"/>
                      <a:gd name="connsiteX0" fmla="*/ 0 w 180109"/>
                      <a:gd name="connsiteY0" fmla="*/ 166255 h 203200"/>
                      <a:gd name="connsiteX1" fmla="*/ 180109 w 180109"/>
                      <a:gd name="connsiteY1" fmla="*/ 0 h 203200"/>
                      <a:gd name="connsiteX2" fmla="*/ 92363 w 180109"/>
                      <a:gd name="connsiteY2" fmla="*/ 203200 h 203200"/>
                      <a:gd name="connsiteX3" fmla="*/ 0 w 180109"/>
                      <a:gd name="connsiteY3" fmla="*/ 166255 h 203200"/>
                      <a:gd name="connsiteX0" fmla="*/ 0 w 182213"/>
                      <a:gd name="connsiteY0" fmla="*/ 166453 h 203398"/>
                      <a:gd name="connsiteX1" fmla="*/ 180109 w 182213"/>
                      <a:gd name="connsiteY1" fmla="*/ 198 h 203398"/>
                      <a:gd name="connsiteX2" fmla="*/ 92363 w 182213"/>
                      <a:gd name="connsiteY2" fmla="*/ 203398 h 203398"/>
                      <a:gd name="connsiteX3" fmla="*/ 0 w 182213"/>
                      <a:gd name="connsiteY3" fmla="*/ 166453 h 203398"/>
                      <a:gd name="connsiteX0" fmla="*/ 0 w 186034"/>
                      <a:gd name="connsiteY0" fmla="*/ 168058 h 205003"/>
                      <a:gd name="connsiteX1" fmla="*/ 180109 w 186034"/>
                      <a:gd name="connsiteY1" fmla="*/ 1803 h 205003"/>
                      <a:gd name="connsiteX2" fmla="*/ 92363 w 186034"/>
                      <a:gd name="connsiteY2" fmla="*/ 205003 h 205003"/>
                      <a:gd name="connsiteX3" fmla="*/ 0 w 186034"/>
                      <a:gd name="connsiteY3" fmla="*/ 168058 h 205003"/>
                      <a:gd name="connsiteX0" fmla="*/ 0 w 163074"/>
                      <a:gd name="connsiteY0" fmla="*/ 161895 h 203458"/>
                      <a:gd name="connsiteX1" fmla="*/ 161637 w 163074"/>
                      <a:gd name="connsiteY1" fmla="*/ 258 h 203458"/>
                      <a:gd name="connsiteX2" fmla="*/ 73891 w 163074"/>
                      <a:gd name="connsiteY2" fmla="*/ 203458 h 203458"/>
                      <a:gd name="connsiteX3" fmla="*/ 0 w 163074"/>
                      <a:gd name="connsiteY3" fmla="*/ 161895 h 203458"/>
                      <a:gd name="connsiteX0" fmla="*/ 0 w 162654"/>
                      <a:gd name="connsiteY0" fmla="*/ 161843 h 198788"/>
                      <a:gd name="connsiteX1" fmla="*/ 161637 w 162654"/>
                      <a:gd name="connsiteY1" fmla="*/ 206 h 198788"/>
                      <a:gd name="connsiteX2" fmla="*/ 64654 w 162654"/>
                      <a:gd name="connsiteY2" fmla="*/ 198788 h 198788"/>
                      <a:gd name="connsiteX3" fmla="*/ 0 w 162654"/>
                      <a:gd name="connsiteY3" fmla="*/ 161843 h 198788"/>
                      <a:gd name="connsiteX0" fmla="*/ 0 w 165794"/>
                      <a:gd name="connsiteY0" fmla="*/ 163491 h 200436"/>
                      <a:gd name="connsiteX1" fmla="*/ 161637 w 165794"/>
                      <a:gd name="connsiteY1" fmla="*/ 1854 h 200436"/>
                      <a:gd name="connsiteX2" fmla="*/ 64654 w 165794"/>
                      <a:gd name="connsiteY2" fmla="*/ 200436 h 200436"/>
                      <a:gd name="connsiteX3" fmla="*/ 0 w 165794"/>
                      <a:gd name="connsiteY3" fmla="*/ 163491 h 200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794" h="200436">
                        <a:moveTo>
                          <a:pt x="0" y="163491"/>
                        </a:moveTo>
                        <a:cubicBezTo>
                          <a:pt x="14624" y="129624"/>
                          <a:pt x="137006" y="-18157"/>
                          <a:pt x="161637" y="1854"/>
                        </a:cubicBezTo>
                        <a:cubicBezTo>
                          <a:pt x="186268" y="21865"/>
                          <a:pt x="94672" y="172727"/>
                          <a:pt x="64654" y="200436"/>
                        </a:cubicBezTo>
                        <a:lnTo>
                          <a:pt x="0" y="1634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3F3E3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1200" cap="all" baseline="0" err="1">
                      <a:latin typeface="+mj-lt"/>
                    </a:endParaRPr>
                  </a:p>
                </p:txBody>
              </p:sp>
              <p:sp>
                <p:nvSpPr>
                  <p:cNvPr id="144" name="Vrije vorm: vorm 387">
                    <a:extLst>
                      <a:ext uri="{FF2B5EF4-FFF2-40B4-BE49-F238E27FC236}">
                        <a16:creationId xmlns:a16="http://schemas.microsoft.com/office/drawing/2014/main" id="{E44F75DE-F035-46E7-AD66-746B7994E0AD}"/>
                      </a:ext>
                    </a:extLst>
                  </p:cNvPr>
                  <p:cNvSpPr/>
                  <p:nvPr userDrawn="1"/>
                </p:nvSpPr>
                <p:spPr>
                  <a:xfrm rot="513866">
                    <a:off x="-2608640" y="3034770"/>
                    <a:ext cx="207309" cy="118332"/>
                  </a:xfrm>
                  <a:custGeom>
                    <a:avLst/>
                    <a:gdLst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46181 w 138545"/>
                      <a:gd name="connsiteY4" fmla="*/ 41564 h 87746"/>
                      <a:gd name="connsiteX5" fmla="*/ 0 w 138545"/>
                      <a:gd name="connsiteY5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7746"/>
                      <a:gd name="connsiteX1" fmla="*/ 73891 w 138545"/>
                      <a:gd name="connsiteY1" fmla="*/ 87746 h 87746"/>
                      <a:gd name="connsiteX2" fmla="*/ 138545 w 138545"/>
                      <a:gd name="connsiteY2" fmla="*/ 27709 h 87746"/>
                      <a:gd name="connsiteX3" fmla="*/ 96981 w 138545"/>
                      <a:gd name="connsiteY3" fmla="*/ 0 h 87746"/>
                      <a:gd name="connsiteX4" fmla="*/ 0 w 138545"/>
                      <a:gd name="connsiteY4" fmla="*/ 78509 h 87746"/>
                      <a:gd name="connsiteX0" fmla="*/ 0 w 138545"/>
                      <a:gd name="connsiteY0" fmla="*/ 78509 h 88052"/>
                      <a:gd name="connsiteX1" fmla="*/ 73891 w 138545"/>
                      <a:gd name="connsiteY1" fmla="*/ 87746 h 88052"/>
                      <a:gd name="connsiteX2" fmla="*/ 138545 w 138545"/>
                      <a:gd name="connsiteY2" fmla="*/ 27709 h 88052"/>
                      <a:gd name="connsiteX3" fmla="*/ 96981 w 138545"/>
                      <a:gd name="connsiteY3" fmla="*/ 0 h 88052"/>
                      <a:gd name="connsiteX4" fmla="*/ 0 w 138545"/>
                      <a:gd name="connsiteY4" fmla="*/ 78509 h 88052"/>
                      <a:gd name="connsiteX0" fmla="*/ 188 w 138733"/>
                      <a:gd name="connsiteY0" fmla="*/ 78509 h 97514"/>
                      <a:gd name="connsiteX1" fmla="*/ 74079 w 138733"/>
                      <a:gd name="connsiteY1" fmla="*/ 87746 h 97514"/>
                      <a:gd name="connsiteX2" fmla="*/ 138733 w 138733"/>
                      <a:gd name="connsiteY2" fmla="*/ 27709 h 97514"/>
                      <a:gd name="connsiteX3" fmla="*/ 97169 w 138733"/>
                      <a:gd name="connsiteY3" fmla="*/ 0 h 97514"/>
                      <a:gd name="connsiteX4" fmla="*/ 188 w 138733"/>
                      <a:gd name="connsiteY4" fmla="*/ 78509 h 97514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8712"/>
                      <a:gd name="connsiteY0" fmla="*/ 78509 h 91707"/>
                      <a:gd name="connsiteX1" fmla="*/ 74058 w 138712"/>
                      <a:gd name="connsiteY1" fmla="*/ 87746 h 91707"/>
                      <a:gd name="connsiteX2" fmla="*/ 138712 w 138712"/>
                      <a:gd name="connsiteY2" fmla="*/ 27709 h 91707"/>
                      <a:gd name="connsiteX3" fmla="*/ 97148 w 138712"/>
                      <a:gd name="connsiteY3" fmla="*/ 0 h 91707"/>
                      <a:gd name="connsiteX4" fmla="*/ 167 w 138712"/>
                      <a:gd name="connsiteY4" fmla="*/ 78509 h 91707"/>
                      <a:gd name="connsiteX0" fmla="*/ 167 w 139150"/>
                      <a:gd name="connsiteY0" fmla="*/ 78509 h 91707"/>
                      <a:gd name="connsiteX1" fmla="*/ 74058 w 139150"/>
                      <a:gd name="connsiteY1" fmla="*/ 87746 h 91707"/>
                      <a:gd name="connsiteX2" fmla="*/ 138712 w 139150"/>
                      <a:gd name="connsiteY2" fmla="*/ 27709 h 91707"/>
                      <a:gd name="connsiteX3" fmla="*/ 97148 w 139150"/>
                      <a:gd name="connsiteY3" fmla="*/ 0 h 91707"/>
                      <a:gd name="connsiteX4" fmla="*/ 167 w 139150"/>
                      <a:gd name="connsiteY4" fmla="*/ 78509 h 91707"/>
                      <a:gd name="connsiteX0" fmla="*/ 167 w 139150"/>
                      <a:gd name="connsiteY0" fmla="*/ 87626 h 100824"/>
                      <a:gd name="connsiteX1" fmla="*/ 74058 w 139150"/>
                      <a:gd name="connsiteY1" fmla="*/ 96863 h 100824"/>
                      <a:gd name="connsiteX2" fmla="*/ 138712 w 139150"/>
                      <a:gd name="connsiteY2" fmla="*/ 36826 h 100824"/>
                      <a:gd name="connsiteX3" fmla="*/ 97148 w 139150"/>
                      <a:gd name="connsiteY3" fmla="*/ 9117 h 100824"/>
                      <a:gd name="connsiteX4" fmla="*/ 167 w 139150"/>
                      <a:gd name="connsiteY4" fmla="*/ 87626 h 100824"/>
                      <a:gd name="connsiteX0" fmla="*/ 167 w 139150"/>
                      <a:gd name="connsiteY0" fmla="*/ 79509 h 92707"/>
                      <a:gd name="connsiteX1" fmla="*/ 74058 w 139150"/>
                      <a:gd name="connsiteY1" fmla="*/ 88746 h 92707"/>
                      <a:gd name="connsiteX2" fmla="*/ 138712 w 139150"/>
                      <a:gd name="connsiteY2" fmla="*/ 28709 h 92707"/>
                      <a:gd name="connsiteX3" fmla="*/ 97148 w 139150"/>
                      <a:gd name="connsiteY3" fmla="*/ 1000 h 92707"/>
                      <a:gd name="connsiteX4" fmla="*/ 167 w 139150"/>
                      <a:gd name="connsiteY4" fmla="*/ 79509 h 92707"/>
                      <a:gd name="connsiteX0" fmla="*/ 167 w 138974"/>
                      <a:gd name="connsiteY0" fmla="*/ 71888 h 85086"/>
                      <a:gd name="connsiteX1" fmla="*/ 74058 w 138974"/>
                      <a:gd name="connsiteY1" fmla="*/ 81125 h 85086"/>
                      <a:gd name="connsiteX2" fmla="*/ 138712 w 138974"/>
                      <a:gd name="connsiteY2" fmla="*/ 21088 h 85086"/>
                      <a:gd name="connsiteX3" fmla="*/ 91899 w 138974"/>
                      <a:gd name="connsiteY3" fmla="*/ 1252 h 85086"/>
                      <a:gd name="connsiteX4" fmla="*/ 167 w 138974"/>
                      <a:gd name="connsiteY4" fmla="*/ 71888 h 85086"/>
                      <a:gd name="connsiteX0" fmla="*/ 278 w 118032"/>
                      <a:gd name="connsiteY0" fmla="*/ 56375 h 82581"/>
                      <a:gd name="connsiteX1" fmla="*/ 53174 w 118032"/>
                      <a:gd name="connsiteY1" fmla="*/ 81359 h 82581"/>
                      <a:gd name="connsiteX2" fmla="*/ 117828 w 118032"/>
                      <a:gd name="connsiteY2" fmla="*/ 21322 h 82581"/>
                      <a:gd name="connsiteX3" fmla="*/ 71015 w 118032"/>
                      <a:gd name="connsiteY3" fmla="*/ 1486 h 82581"/>
                      <a:gd name="connsiteX4" fmla="*/ 278 w 118032"/>
                      <a:gd name="connsiteY4" fmla="*/ 56375 h 82581"/>
                      <a:gd name="connsiteX0" fmla="*/ 220 w 117808"/>
                      <a:gd name="connsiteY0" fmla="*/ 56172 h 67245"/>
                      <a:gd name="connsiteX1" fmla="*/ 63614 w 117808"/>
                      <a:gd name="connsiteY1" fmla="*/ 62785 h 67245"/>
                      <a:gd name="connsiteX2" fmla="*/ 117770 w 117808"/>
                      <a:gd name="connsiteY2" fmla="*/ 21119 h 67245"/>
                      <a:gd name="connsiteX3" fmla="*/ 70957 w 117808"/>
                      <a:gd name="connsiteY3" fmla="*/ 1283 h 67245"/>
                      <a:gd name="connsiteX4" fmla="*/ 220 w 117808"/>
                      <a:gd name="connsiteY4" fmla="*/ 56172 h 6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08" h="67245">
                        <a:moveTo>
                          <a:pt x="220" y="56172"/>
                        </a:moveTo>
                        <a:cubicBezTo>
                          <a:pt x="-3628" y="70796"/>
                          <a:pt x="44022" y="68627"/>
                          <a:pt x="63614" y="62785"/>
                        </a:cubicBezTo>
                        <a:cubicBezTo>
                          <a:pt x="83206" y="56943"/>
                          <a:pt x="116546" y="31369"/>
                          <a:pt x="117770" y="21119"/>
                        </a:cubicBezTo>
                        <a:cubicBezTo>
                          <a:pt x="118994" y="10869"/>
                          <a:pt x="90549" y="-4559"/>
                          <a:pt x="70957" y="1283"/>
                        </a:cubicBezTo>
                        <a:cubicBezTo>
                          <a:pt x="51365" y="7125"/>
                          <a:pt x="61415" y="48373"/>
                          <a:pt x="220" y="56172"/>
                        </a:cubicBezTo>
                        <a:close/>
                      </a:path>
                    </a:pathLst>
                  </a:custGeom>
                  <a:solidFill>
                    <a:srgbClr val="8AC3EF"/>
                  </a:solidFill>
                  <a:ln w="9525">
                    <a:solidFill>
                      <a:srgbClr val="307E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1200" cap="all" baseline="0" err="1"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80" name="Footer Placeholder 10">
            <a:extLst>
              <a:ext uri="{FF2B5EF4-FFF2-40B4-BE49-F238E27FC236}">
                <a16:creationId xmlns:a16="http://schemas.microsoft.com/office/drawing/2014/main" id="{3AC3DD11-B80B-4AE7-8E95-00410610174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2364641F-4E64-479E-A91B-DEAF586F2580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41ABC7DF-2EC3-47DB-B108-895A2D64BAE5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3" name="Date Placeholder 9">
            <a:extLst>
              <a:ext uri="{FF2B5EF4-FFF2-40B4-BE49-F238E27FC236}">
                <a16:creationId xmlns:a16="http://schemas.microsoft.com/office/drawing/2014/main" id="{C369A366-8563-425E-907F-2E254998C798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AA6BFDFF-7615-428B-A3DA-3C1BE04CFEE8}" type="datetime1">
              <a:rPr lang="nl-NL" smtClean="0"/>
              <a:t>2-9-2025</a:t>
            </a:fld>
            <a:endParaRPr lang="nl-NL"/>
          </a:p>
        </p:txBody>
      </p:sp>
      <p:sp>
        <p:nvSpPr>
          <p:cNvPr id="84" name="Slide Number Placeholder 11">
            <a:extLst>
              <a:ext uri="{FF2B5EF4-FFF2-40B4-BE49-F238E27FC236}">
                <a16:creationId xmlns:a16="http://schemas.microsoft.com/office/drawing/2014/main" id="{B46BFFCB-603F-40FC-9123-AEA667CCDE7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7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</p:bldLst>
  </p:timing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 en Tabel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4575616" y="504425"/>
            <a:ext cx="3925558" cy="3864339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tabel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73" name="Tijdelijke aanduiding voor verticale tekst 2">
            <a:extLst>
              <a:ext uri="{FF2B5EF4-FFF2-40B4-BE49-F238E27FC236}">
                <a16:creationId xmlns:a16="http://schemas.microsoft.com/office/drawing/2014/main" id="{9F707B79-4C9A-4A88-80AA-9855E23BF34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02989" y="1193925"/>
            <a:ext cx="3716699" cy="3168684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74" name="Titel 7">
            <a:extLst>
              <a:ext uri="{FF2B5EF4-FFF2-40B4-BE49-F238E27FC236}">
                <a16:creationId xmlns:a16="http://schemas.microsoft.com/office/drawing/2014/main" id="{122BADB8-5BC2-4B2A-84D1-977C3BFEB7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5" y="558276"/>
            <a:ext cx="3741532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grpSp>
        <p:nvGrpSpPr>
          <p:cNvPr id="219" name="Groep 218">
            <a:extLst>
              <a:ext uri="{FF2B5EF4-FFF2-40B4-BE49-F238E27FC236}">
                <a16:creationId xmlns:a16="http://schemas.microsoft.com/office/drawing/2014/main" id="{7DB79FDB-9E6B-405A-9D1F-BBC39AC7F86C}"/>
              </a:ext>
            </a:extLst>
          </p:cNvPr>
          <p:cNvGrpSpPr/>
          <p:nvPr userDrawn="1"/>
        </p:nvGrpSpPr>
        <p:grpSpPr>
          <a:xfrm>
            <a:off x="9283606" y="1"/>
            <a:ext cx="2694600" cy="4095964"/>
            <a:chOff x="12378141" y="1"/>
            <a:chExt cx="3592800" cy="5461285"/>
          </a:xfrm>
        </p:grpSpPr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12F7ED16-15FE-4755-9115-597F74B9538B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EC23A65E-AC8F-4141-B3E4-4A6D0E4D8E32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:a16="http://schemas.microsoft.com/office/drawing/2014/main" id="{1794DA72-E4EA-4271-946B-1A2B8F420595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97D7C10B-7433-4B14-8E33-97442A0CC57D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4470BB94-E710-453C-B5B7-6E5017E92E47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92F32A42-AD59-4B4B-843F-CC6F9F1784B0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A80085E8-919B-4896-9160-755AD5481506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27" name="Groep 226">
              <a:extLst>
                <a:ext uri="{FF2B5EF4-FFF2-40B4-BE49-F238E27FC236}">
                  <a16:creationId xmlns:a16="http://schemas.microsoft.com/office/drawing/2014/main" id="{74C6D9BF-D64A-4A49-8D9F-2D08460640F5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351" name="Inspireren">
                <a:extLst>
                  <a:ext uri="{FF2B5EF4-FFF2-40B4-BE49-F238E27FC236}">
                    <a16:creationId xmlns:a16="http://schemas.microsoft.com/office/drawing/2014/main" id="{DB34BE9F-9FC8-47EA-A8C9-66F2B043CF9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53" name="Freeform 12">
                  <a:extLst>
                    <a:ext uri="{FF2B5EF4-FFF2-40B4-BE49-F238E27FC236}">
                      <a16:creationId xmlns:a16="http://schemas.microsoft.com/office/drawing/2014/main" id="{A913168D-4268-4072-9FEC-D5484F9DC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4" name="Freeform 13">
                  <a:extLst>
                    <a:ext uri="{FF2B5EF4-FFF2-40B4-BE49-F238E27FC236}">
                      <a16:creationId xmlns:a16="http://schemas.microsoft.com/office/drawing/2014/main" id="{F7A682B4-31F5-443D-8CBF-686851F2F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5" name="Freeform 14">
                  <a:extLst>
                    <a:ext uri="{FF2B5EF4-FFF2-40B4-BE49-F238E27FC236}">
                      <a16:creationId xmlns:a16="http://schemas.microsoft.com/office/drawing/2014/main" id="{EDA1E8FA-FDDB-4226-8C29-6D2FE51E9A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2" name="Tekstvak 351">
                <a:extLst>
                  <a:ext uri="{FF2B5EF4-FFF2-40B4-BE49-F238E27FC236}">
                    <a16:creationId xmlns:a16="http://schemas.microsoft.com/office/drawing/2014/main" id="{096160F1-4394-4EC7-B209-D4A561F288A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318EB4DE-3C7F-4366-8AE8-EE94473C35C5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75" b="0" u="sng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9C4FBF41-1BA1-4DD9-AC2C-E53F42A38D7F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230" name="Groep 229">
              <a:extLst>
                <a:ext uri="{FF2B5EF4-FFF2-40B4-BE49-F238E27FC236}">
                  <a16:creationId xmlns:a16="http://schemas.microsoft.com/office/drawing/2014/main" id="{3F90C946-D2C5-4D7A-B6E4-42C63D642C00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242" name="Rechthoek 241">
                <a:extLst>
                  <a:ext uri="{FF2B5EF4-FFF2-40B4-BE49-F238E27FC236}">
                    <a16:creationId xmlns:a16="http://schemas.microsoft.com/office/drawing/2014/main" id="{3D579F24-2D33-4866-AD7A-DE0A2C923EB4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Rechthoek 242">
                <a:extLst>
                  <a:ext uri="{FF2B5EF4-FFF2-40B4-BE49-F238E27FC236}">
                    <a16:creationId xmlns:a16="http://schemas.microsoft.com/office/drawing/2014/main" id="{8ED975F5-D18F-47A0-8FA8-775809BA1F9B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:a16="http://schemas.microsoft.com/office/drawing/2014/main" id="{F70EAEF0-BC8A-4357-973A-793E794213A4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346" name="Rechte verbindingslijn 345">
                  <a:extLst>
                    <a:ext uri="{FF2B5EF4-FFF2-40B4-BE49-F238E27FC236}">
                      <a16:creationId xmlns:a16="http://schemas.microsoft.com/office/drawing/2014/main" id="{6A461FA4-8D6A-4CC4-B990-81B8CA7FD762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Rechte verbindingslijn 346">
                  <a:extLst>
                    <a:ext uri="{FF2B5EF4-FFF2-40B4-BE49-F238E27FC236}">
                      <a16:creationId xmlns:a16="http://schemas.microsoft.com/office/drawing/2014/main" id="{461839D8-052C-4FF0-8FE5-BE083E9D1BBC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Rechte verbindingslijn 347">
                  <a:extLst>
                    <a:ext uri="{FF2B5EF4-FFF2-40B4-BE49-F238E27FC236}">
                      <a16:creationId xmlns:a16="http://schemas.microsoft.com/office/drawing/2014/main" id="{4556DAC5-9200-4004-9850-EFDCAC7367E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Rechte verbindingslijn 348">
                  <a:extLst>
                    <a:ext uri="{FF2B5EF4-FFF2-40B4-BE49-F238E27FC236}">
                      <a16:creationId xmlns:a16="http://schemas.microsoft.com/office/drawing/2014/main" id="{AF3E3FEF-0AC6-4E28-BC9A-7EC5857BC86F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0" name="Rechthoek 349">
                  <a:extLst>
                    <a:ext uri="{FF2B5EF4-FFF2-40B4-BE49-F238E27FC236}">
                      <a16:creationId xmlns:a16="http://schemas.microsoft.com/office/drawing/2014/main" id="{EFD5624A-262C-45E7-BF38-EDFE1ED1718D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5" name="Rechthoek 244">
                <a:extLst>
                  <a:ext uri="{FF2B5EF4-FFF2-40B4-BE49-F238E27FC236}">
                    <a16:creationId xmlns:a16="http://schemas.microsoft.com/office/drawing/2014/main" id="{E23E4C38-A209-4E4F-9A48-C1088053B5AE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246" name="Rechte verbindingslijn 245">
                <a:extLst>
                  <a:ext uri="{FF2B5EF4-FFF2-40B4-BE49-F238E27FC236}">
                    <a16:creationId xmlns:a16="http://schemas.microsoft.com/office/drawing/2014/main" id="{0318FF1F-222A-456D-B242-31A46E73C9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545B7BE0-E23D-412A-ADAB-D8C4866DFE54}"/>
                  </a:ext>
                </a:extLst>
              </p:cNvPr>
              <p:cNvSpPr/>
              <p:nvPr userDrawn="1"/>
            </p:nvSpPr>
            <p:spPr>
              <a:xfrm>
                <a:off x="13425778" y="2473303"/>
                <a:ext cx="38044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48" name="Groep 247">
                <a:extLst>
                  <a:ext uri="{FF2B5EF4-FFF2-40B4-BE49-F238E27FC236}">
                    <a16:creationId xmlns:a16="http://schemas.microsoft.com/office/drawing/2014/main" id="{0ECC1950-8417-43A0-B503-8F0C0844E4E6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341" name="Rechte verbindingslijn 340">
                  <a:extLst>
                    <a:ext uri="{FF2B5EF4-FFF2-40B4-BE49-F238E27FC236}">
                      <a16:creationId xmlns:a16="http://schemas.microsoft.com/office/drawing/2014/main" id="{2DB8528B-2C0B-48AE-8490-FABDA043BA5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Rechte verbindingslijn 341">
                  <a:extLst>
                    <a:ext uri="{FF2B5EF4-FFF2-40B4-BE49-F238E27FC236}">
                      <a16:creationId xmlns:a16="http://schemas.microsoft.com/office/drawing/2014/main" id="{19FBE74E-9EA3-488A-A92C-DFD4E9AB517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Rechte verbindingslijn 342">
                  <a:extLst>
                    <a:ext uri="{FF2B5EF4-FFF2-40B4-BE49-F238E27FC236}">
                      <a16:creationId xmlns:a16="http://schemas.microsoft.com/office/drawing/2014/main" id="{33A022B8-7358-45A6-9A21-8C8FA55D0BAE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Rechte verbindingslijn 343">
                  <a:extLst>
                    <a:ext uri="{FF2B5EF4-FFF2-40B4-BE49-F238E27FC236}">
                      <a16:creationId xmlns:a16="http://schemas.microsoft.com/office/drawing/2014/main" id="{40C5AF86-64BF-44ED-8A13-1D987A1C649D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5" name="Rechthoek 344">
                  <a:extLst>
                    <a:ext uri="{FF2B5EF4-FFF2-40B4-BE49-F238E27FC236}">
                      <a16:creationId xmlns:a16="http://schemas.microsoft.com/office/drawing/2014/main" id="{861DDD2A-B3EB-43EF-BCE1-C4BA944BDE38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9" name="Rechthoek 248">
                <a:extLst>
                  <a:ext uri="{FF2B5EF4-FFF2-40B4-BE49-F238E27FC236}">
                    <a16:creationId xmlns:a16="http://schemas.microsoft.com/office/drawing/2014/main" id="{E69907D2-87A9-4F86-B2CD-78786CBFAFDD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0" name="Rechthoek 249">
                <a:extLst>
                  <a:ext uri="{FF2B5EF4-FFF2-40B4-BE49-F238E27FC236}">
                    <a16:creationId xmlns:a16="http://schemas.microsoft.com/office/drawing/2014/main" id="{DC96F26C-E4E1-44AC-9D5B-61005FAEC702}"/>
                  </a:ext>
                </a:extLst>
              </p:cNvPr>
              <p:cNvSpPr/>
              <p:nvPr userDrawn="1"/>
            </p:nvSpPr>
            <p:spPr>
              <a:xfrm>
                <a:off x="13877935" y="2473303"/>
                <a:ext cx="371899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251" name="Groep 250">
                <a:extLst>
                  <a:ext uri="{FF2B5EF4-FFF2-40B4-BE49-F238E27FC236}">
                    <a16:creationId xmlns:a16="http://schemas.microsoft.com/office/drawing/2014/main" id="{0A009E30-2684-4C0A-831F-31FDD8FF89DD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336" name="Rechte verbindingslijn 335">
                  <a:extLst>
                    <a:ext uri="{FF2B5EF4-FFF2-40B4-BE49-F238E27FC236}">
                      <a16:creationId xmlns:a16="http://schemas.microsoft.com/office/drawing/2014/main" id="{55623EA0-88A4-4C9B-AF49-BE51238A44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Rechte verbindingslijn 336">
                  <a:extLst>
                    <a:ext uri="{FF2B5EF4-FFF2-40B4-BE49-F238E27FC236}">
                      <a16:creationId xmlns:a16="http://schemas.microsoft.com/office/drawing/2014/main" id="{29319BAE-4B54-43FA-8EAE-9FF6D1C2D8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Rechte verbindingslijn 337">
                  <a:extLst>
                    <a:ext uri="{FF2B5EF4-FFF2-40B4-BE49-F238E27FC236}">
                      <a16:creationId xmlns:a16="http://schemas.microsoft.com/office/drawing/2014/main" id="{364B7784-0E21-4E3D-8CB6-36EF85B5C73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Rechte verbindingslijn 338">
                  <a:extLst>
                    <a:ext uri="{FF2B5EF4-FFF2-40B4-BE49-F238E27FC236}">
                      <a16:creationId xmlns:a16="http://schemas.microsoft.com/office/drawing/2014/main" id="{C2E409B0-D374-4348-AAA5-B1E003925D2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0" name="Rechthoek 339">
                  <a:extLst>
                    <a:ext uri="{FF2B5EF4-FFF2-40B4-BE49-F238E27FC236}">
                      <a16:creationId xmlns:a16="http://schemas.microsoft.com/office/drawing/2014/main" id="{45CCA828-A3E2-4D34-A513-F34D0B9D51E2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3" name="Rechthoek 312">
                <a:extLst>
                  <a:ext uri="{FF2B5EF4-FFF2-40B4-BE49-F238E27FC236}">
                    <a16:creationId xmlns:a16="http://schemas.microsoft.com/office/drawing/2014/main" id="{C86C1821-FF54-46D3-BAA0-11043F2112D7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4" name="Rechthoek 313">
                <a:extLst>
                  <a:ext uri="{FF2B5EF4-FFF2-40B4-BE49-F238E27FC236}">
                    <a16:creationId xmlns:a16="http://schemas.microsoft.com/office/drawing/2014/main" id="{4E3A1BAF-3CA0-4151-B611-9DBE5B094705}"/>
                  </a:ext>
                </a:extLst>
              </p:cNvPr>
              <p:cNvSpPr/>
              <p:nvPr userDrawn="1"/>
            </p:nvSpPr>
            <p:spPr>
              <a:xfrm>
                <a:off x="14323603" y="2473303"/>
                <a:ext cx="335563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15" name="Groep 314">
                <a:extLst>
                  <a:ext uri="{FF2B5EF4-FFF2-40B4-BE49-F238E27FC236}">
                    <a16:creationId xmlns:a16="http://schemas.microsoft.com/office/drawing/2014/main" id="{EE94AEBC-FA33-4B89-8E84-F83C021346E3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331" name="Rechte verbindingslijn 330">
                  <a:extLst>
                    <a:ext uri="{FF2B5EF4-FFF2-40B4-BE49-F238E27FC236}">
                      <a16:creationId xmlns:a16="http://schemas.microsoft.com/office/drawing/2014/main" id="{F1C2D764-CC28-48D9-A3C2-7C97560476E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Rechte verbindingslijn 331">
                  <a:extLst>
                    <a:ext uri="{FF2B5EF4-FFF2-40B4-BE49-F238E27FC236}">
                      <a16:creationId xmlns:a16="http://schemas.microsoft.com/office/drawing/2014/main" id="{0F30A045-D6BA-40FE-A789-DB0A85678C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Rechte verbindingslijn 332">
                  <a:extLst>
                    <a:ext uri="{FF2B5EF4-FFF2-40B4-BE49-F238E27FC236}">
                      <a16:creationId xmlns:a16="http://schemas.microsoft.com/office/drawing/2014/main" id="{AD6368AC-7DF8-414E-982F-71FFC4D109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Rechte verbindingslijn 333">
                  <a:extLst>
                    <a:ext uri="{FF2B5EF4-FFF2-40B4-BE49-F238E27FC236}">
                      <a16:creationId xmlns:a16="http://schemas.microsoft.com/office/drawing/2014/main" id="{28AE97D7-864C-4D2E-85B8-19A15AD4220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Rechthoek 334">
                  <a:extLst>
                    <a:ext uri="{FF2B5EF4-FFF2-40B4-BE49-F238E27FC236}">
                      <a16:creationId xmlns:a16="http://schemas.microsoft.com/office/drawing/2014/main" id="{C085EA8A-039A-4DED-B8E4-E3C271BBD6F4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6" name="Rechthoek 315">
                <a:extLst>
                  <a:ext uri="{FF2B5EF4-FFF2-40B4-BE49-F238E27FC236}">
                    <a16:creationId xmlns:a16="http://schemas.microsoft.com/office/drawing/2014/main" id="{2329DA27-8729-4911-812C-02B6ABA306C6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7" name="Rechthoek 316">
                <a:extLst>
                  <a:ext uri="{FF2B5EF4-FFF2-40B4-BE49-F238E27FC236}">
                    <a16:creationId xmlns:a16="http://schemas.microsoft.com/office/drawing/2014/main" id="{49A2B9C0-3793-4F84-A007-9A34AB732C0C}"/>
                  </a:ext>
                </a:extLst>
              </p:cNvPr>
              <p:cNvSpPr/>
              <p:nvPr userDrawn="1"/>
            </p:nvSpPr>
            <p:spPr>
              <a:xfrm>
                <a:off x="14737378" y="2473303"/>
                <a:ext cx="335563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18" name="Groep 317">
                <a:extLst>
                  <a:ext uri="{FF2B5EF4-FFF2-40B4-BE49-F238E27FC236}">
                    <a16:creationId xmlns:a16="http://schemas.microsoft.com/office/drawing/2014/main" id="{10BFF788-6D8F-447C-A238-6D28033170F0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326" name="Rechte verbindingslijn 325">
                  <a:extLst>
                    <a:ext uri="{FF2B5EF4-FFF2-40B4-BE49-F238E27FC236}">
                      <a16:creationId xmlns:a16="http://schemas.microsoft.com/office/drawing/2014/main" id="{36D0632B-9914-4A24-B762-F93B9EF2AFE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Rechte verbindingslijn 326">
                  <a:extLst>
                    <a:ext uri="{FF2B5EF4-FFF2-40B4-BE49-F238E27FC236}">
                      <a16:creationId xmlns:a16="http://schemas.microsoft.com/office/drawing/2014/main" id="{011B7083-85CB-4BB7-9234-277AB5FEF70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Rechte verbindingslijn 327">
                  <a:extLst>
                    <a:ext uri="{FF2B5EF4-FFF2-40B4-BE49-F238E27FC236}">
                      <a16:creationId xmlns:a16="http://schemas.microsoft.com/office/drawing/2014/main" id="{9BDE225A-65E2-4AD2-A1B4-F7D85BAA0DF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Rechte verbindingslijn 328">
                  <a:extLst>
                    <a:ext uri="{FF2B5EF4-FFF2-40B4-BE49-F238E27FC236}">
                      <a16:creationId xmlns:a16="http://schemas.microsoft.com/office/drawing/2014/main" id="{4B1AEB2F-D988-41C8-87C1-A05359B026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8D266AF7-0D14-4A3A-88F6-8A579B029C72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9" name="Rechthoek 318">
                <a:extLst>
                  <a:ext uri="{FF2B5EF4-FFF2-40B4-BE49-F238E27FC236}">
                    <a16:creationId xmlns:a16="http://schemas.microsoft.com/office/drawing/2014/main" id="{6A411B73-C5AD-4019-A934-3D2477A5F747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0" name="Tijdelijke aanduiding voor tekst 7">
                <a:extLst>
                  <a:ext uri="{FF2B5EF4-FFF2-40B4-BE49-F238E27FC236}">
                    <a16:creationId xmlns:a16="http://schemas.microsoft.com/office/drawing/2014/main" id="{EE73DAF4-D88D-4C8B-8141-E4DEDC0B926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1" name="Tijdelijke aanduiding voor tekst 7">
                <a:extLst>
                  <a:ext uri="{FF2B5EF4-FFF2-40B4-BE49-F238E27FC236}">
                    <a16:creationId xmlns:a16="http://schemas.microsoft.com/office/drawing/2014/main" id="{0DD9C96D-4C88-4D76-AC01-B5ED94C1674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2" name="Tijdelijke aanduiding voor tekst 7">
                <a:extLst>
                  <a:ext uri="{FF2B5EF4-FFF2-40B4-BE49-F238E27FC236}">
                    <a16:creationId xmlns:a16="http://schemas.microsoft.com/office/drawing/2014/main" id="{1CE7CE31-E0FF-4D37-A968-5C6A7127389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3" name="Tijdelijke aanduiding voor tekst 7">
                <a:extLst>
                  <a:ext uri="{FF2B5EF4-FFF2-40B4-BE49-F238E27FC236}">
                    <a16:creationId xmlns:a16="http://schemas.microsoft.com/office/drawing/2014/main" id="{D82E1BAE-A278-4107-B754-B51C48E03D9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4" name="Tijdelijke aanduiding voor tekst 7">
                <a:extLst>
                  <a:ext uri="{FF2B5EF4-FFF2-40B4-BE49-F238E27FC236}">
                    <a16:creationId xmlns:a16="http://schemas.microsoft.com/office/drawing/2014/main" id="{1A3F9B57-32C6-4DA8-A676-70FFD5F6A18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05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05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325" name="Tijdelijke aanduiding voor tekst 7">
                <a:extLst>
                  <a:ext uri="{FF2B5EF4-FFF2-40B4-BE49-F238E27FC236}">
                    <a16:creationId xmlns:a16="http://schemas.microsoft.com/office/drawing/2014/main" id="{06322F5E-A5BF-4450-81A1-DDC14459313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231" name="Rechthoek 230">
              <a:extLst>
                <a:ext uri="{FF2B5EF4-FFF2-40B4-BE49-F238E27FC236}">
                  <a16:creationId xmlns:a16="http://schemas.microsoft.com/office/drawing/2014/main" id="{51B10FBF-A1F4-403A-A04D-67330CA0372F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600" b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:a16="http://schemas.microsoft.com/office/drawing/2014/main" id="{3E576B9E-07E3-4784-B108-B9BAB1B607E6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3" name="Groep 232">
              <a:extLst>
                <a:ext uri="{FF2B5EF4-FFF2-40B4-BE49-F238E27FC236}">
                  <a16:creationId xmlns:a16="http://schemas.microsoft.com/office/drawing/2014/main" id="{EE49BA75-C383-40A6-84D9-9F5CD1DF55F8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237" name="Rechte verbindingslijn 236">
                <a:extLst>
                  <a:ext uri="{FF2B5EF4-FFF2-40B4-BE49-F238E27FC236}">
                    <a16:creationId xmlns:a16="http://schemas.microsoft.com/office/drawing/2014/main" id="{085B0906-57AB-46C0-BF65-AFD18AE72A9F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237">
                <a:extLst>
                  <a:ext uri="{FF2B5EF4-FFF2-40B4-BE49-F238E27FC236}">
                    <a16:creationId xmlns:a16="http://schemas.microsoft.com/office/drawing/2014/main" id="{3993BAC3-A8D7-4F2C-B591-8695217E5F1C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Rechte verbindingslijn 238">
                <a:extLst>
                  <a:ext uri="{FF2B5EF4-FFF2-40B4-BE49-F238E27FC236}">
                    <a16:creationId xmlns:a16="http://schemas.microsoft.com/office/drawing/2014/main" id="{43287CA2-ECD7-4FA4-86E6-2F461A5EC6A3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Rechte verbindingslijn 239">
                <a:extLst>
                  <a:ext uri="{FF2B5EF4-FFF2-40B4-BE49-F238E27FC236}">
                    <a16:creationId xmlns:a16="http://schemas.microsoft.com/office/drawing/2014/main" id="{D165FCA5-3D94-472F-9D61-C0631628AACF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Rechthoek 240">
                <a:extLst>
                  <a:ext uri="{FF2B5EF4-FFF2-40B4-BE49-F238E27FC236}">
                    <a16:creationId xmlns:a16="http://schemas.microsoft.com/office/drawing/2014/main" id="{EBCFFA82-6F94-45E1-84A6-13BC17DDCEA7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4" name="Rechthoek 233">
              <a:extLst>
                <a:ext uri="{FF2B5EF4-FFF2-40B4-BE49-F238E27FC236}">
                  <a16:creationId xmlns:a16="http://schemas.microsoft.com/office/drawing/2014/main" id="{8119ECCB-CAB0-485F-93A6-8783FB82DD4F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525" b="0" u="none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235" name="Tijdelijke aanduiding voor tekst 7">
              <a:extLst>
                <a:ext uri="{FF2B5EF4-FFF2-40B4-BE49-F238E27FC236}">
                  <a16:creationId xmlns:a16="http://schemas.microsoft.com/office/drawing/2014/main" id="{FEA2EFF6-898D-4F63-B66E-D3B65B66F890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05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05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236" name="Tijdelijke aanduiding voor tekst 7">
              <a:extLst>
                <a:ext uri="{FF2B5EF4-FFF2-40B4-BE49-F238E27FC236}">
                  <a16:creationId xmlns:a16="http://schemas.microsoft.com/office/drawing/2014/main" id="{8449831E-62D7-4A93-A35F-CC3FF999E295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825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1F4C9EE6-58EE-48A8-8223-9D9A9F0C0D9F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2EFF1C0-519E-41B0-827B-C78AAFD8BA5A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253" name="Rechthoek 201">
              <a:extLst>
                <a:ext uri="{FF2B5EF4-FFF2-40B4-BE49-F238E27FC236}">
                  <a16:creationId xmlns:a16="http://schemas.microsoft.com/office/drawing/2014/main" id="{6F9F6B04-F834-41ED-A9A6-5A4D7DE03B87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54" name="Ovaal 268">
              <a:extLst>
                <a:ext uri="{FF2B5EF4-FFF2-40B4-BE49-F238E27FC236}">
                  <a16:creationId xmlns:a16="http://schemas.microsoft.com/office/drawing/2014/main" id="{DEA10254-899B-4ACA-84ED-65E98E59DE20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7" name="Ovaal 270">
              <a:extLst>
                <a:ext uri="{FF2B5EF4-FFF2-40B4-BE49-F238E27FC236}">
                  <a16:creationId xmlns:a16="http://schemas.microsoft.com/office/drawing/2014/main" id="{4AFF3189-3F0C-4551-AFC7-BCF472C6D30A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8" name="Rechthoek 272">
              <a:extLst>
                <a:ext uri="{FF2B5EF4-FFF2-40B4-BE49-F238E27FC236}">
                  <a16:creationId xmlns:a16="http://schemas.microsoft.com/office/drawing/2014/main" id="{5D4CC6FD-7C2A-4F51-854F-243BEC55B6CA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60" name="Ovaal 274">
              <a:extLst>
                <a:ext uri="{FF2B5EF4-FFF2-40B4-BE49-F238E27FC236}">
                  <a16:creationId xmlns:a16="http://schemas.microsoft.com/office/drawing/2014/main" id="{0B584D33-85AD-4000-8E0C-762D9224F61E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1" name="Ovaal 275">
              <a:extLst>
                <a:ext uri="{FF2B5EF4-FFF2-40B4-BE49-F238E27FC236}">
                  <a16:creationId xmlns:a16="http://schemas.microsoft.com/office/drawing/2014/main" id="{BAC0D030-8E73-4E02-AF2D-895964DD4EC1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62" name="Rechthoek 276">
              <a:extLst>
                <a:ext uri="{FF2B5EF4-FFF2-40B4-BE49-F238E27FC236}">
                  <a16:creationId xmlns:a16="http://schemas.microsoft.com/office/drawing/2014/main" id="{BE568348-2E23-4AD3-805D-6D3009118E8A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63" name="Ovaal 277">
              <a:extLst>
                <a:ext uri="{FF2B5EF4-FFF2-40B4-BE49-F238E27FC236}">
                  <a16:creationId xmlns:a16="http://schemas.microsoft.com/office/drawing/2014/main" id="{57827DE5-6FA1-42FD-85BE-5B390920947E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64" name="Rechthoek 278">
              <a:extLst>
                <a:ext uri="{FF2B5EF4-FFF2-40B4-BE49-F238E27FC236}">
                  <a16:creationId xmlns:a16="http://schemas.microsoft.com/office/drawing/2014/main" id="{6E2DDF47-541D-4613-BEC9-A33ABDF8585B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65" name="Ovaal 279">
              <a:extLst>
                <a:ext uri="{FF2B5EF4-FFF2-40B4-BE49-F238E27FC236}">
                  <a16:creationId xmlns:a16="http://schemas.microsoft.com/office/drawing/2014/main" id="{1EBD435E-DA0F-4A0F-9F26-D88A00997948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6" name="Rechthoek 280">
              <a:extLst>
                <a:ext uri="{FF2B5EF4-FFF2-40B4-BE49-F238E27FC236}">
                  <a16:creationId xmlns:a16="http://schemas.microsoft.com/office/drawing/2014/main" id="{09F70212-B51F-4840-9BDE-489319B17952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267" name="Ovaal 281">
              <a:extLst>
                <a:ext uri="{FF2B5EF4-FFF2-40B4-BE49-F238E27FC236}">
                  <a16:creationId xmlns:a16="http://schemas.microsoft.com/office/drawing/2014/main" id="{A9DB57A4-5C50-4C67-B8D0-06F773BC1271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8" name="Rechthoek 282">
              <a:extLst>
                <a:ext uri="{FF2B5EF4-FFF2-40B4-BE49-F238E27FC236}">
                  <a16:creationId xmlns:a16="http://schemas.microsoft.com/office/drawing/2014/main" id="{7FC45F5E-2D5F-4EC6-9E2A-8109CBDF1A24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269" name="Ovaal 283">
              <a:extLst>
                <a:ext uri="{FF2B5EF4-FFF2-40B4-BE49-F238E27FC236}">
                  <a16:creationId xmlns:a16="http://schemas.microsoft.com/office/drawing/2014/main" id="{27C253BD-316E-42F9-82BF-C4ABA2FBBDA5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1" name="Ovaal 285">
              <a:extLst>
                <a:ext uri="{FF2B5EF4-FFF2-40B4-BE49-F238E27FC236}">
                  <a16:creationId xmlns:a16="http://schemas.microsoft.com/office/drawing/2014/main" id="{7388F677-DA2B-43CA-8373-43EE57833F9B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272" name="VOORBEELD">
              <a:extLst>
                <a:ext uri="{FF2B5EF4-FFF2-40B4-BE49-F238E27FC236}">
                  <a16:creationId xmlns:a16="http://schemas.microsoft.com/office/drawing/2014/main" id="{189D5E57-6A81-42CD-9D53-51DF6336AEDA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297" name="Rechthoek 291">
                <a:extLst>
                  <a:ext uri="{FF2B5EF4-FFF2-40B4-BE49-F238E27FC236}">
                    <a16:creationId xmlns:a16="http://schemas.microsoft.com/office/drawing/2014/main" id="{9D95F477-F376-4DC4-B27B-AB4B94F4EEC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8" name="Rechthoek 292">
                <a:extLst>
                  <a:ext uri="{FF2B5EF4-FFF2-40B4-BE49-F238E27FC236}">
                    <a16:creationId xmlns:a16="http://schemas.microsoft.com/office/drawing/2014/main" id="{2D4AD9CF-8746-4D51-A4CF-2F705960634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9" name="Groep 293">
                <a:extLst>
                  <a:ext uri="{FF2B5EF4-FFF2-40B4-BE49-F238E27FC236}">
                    <a16:creationId xmlns:a16="http://schemas.microsoft.com/office/drawing/2014/main" id="{BED188B9-1EB7-4B39-8CB7-63E890ED6E1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73" name="Groep 331">
                  <a:extLst>
                    <a:ext uri="{FF2B5EF4-FFF2-40B4-BE49-F238E27FC236}">
                      <a16:creationId xmlns:a16="http://schemas.microsoft.com/office/drawing/2014/main" id="{987F364D-3C5B-4217-AC82-81E276891C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81" name="Rechte verbindingslijn 333">
                    <a:extLst>
                      <a:ext uri="{FF2B5EF4-FFF2-40B4-BE49-F238E27FC236}">
                        <a16:creationId xmlns:a16="http://schemas.microsoft.com/office/drawing/2014/main" id="{4F2A0FAE-E0E8-4175-9A95-4F039D2B88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2" name="Rechte verbindingslijn 334">
                    <a:extLst>
                      <a:ext uri="{FF2B5EF4-FFF2-40B4-BE49-F238E27FC236}">
                        <a16:creationId xmlns:a16="http://schemas.microsoft.com/office/drawing/2014/main" id="{9108F13D-CBFB-4C10-A073-48A5F1D3B3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3" name="Rechte verbindingslijn 335">
                    <a:extLst>
                      <a:ext uri="{FF2B5EF4-FFF2-40B4-BE49-F238E27FC236}">
                        <a16:creationId xmlns:a16="http://schemas.microsoft.com/office/drawing/2014/main" id="{D71F8601-53F7-46CB-B6B3-51DDCB480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4" name="Rechte verbindingslijn 336">
                    <a:extLst>
                      <a:ext uri="{FF2B5EF4-FFF2-40B4-BE49-F238E27FC236}">
                        <a16:creationId xmlns:a16="http://schemas.microsoft.com/office/drawing/2014/main" id="{5BFD6621-0173-442A-9CB4-25CCE3F5B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85" name="Rechte verbindingslijn 337">
                    <a:extLst>
                      <a:ext uri="{FF2B5EF4-FFF2-40B4-BE49-F238E27FC236}">
                        <a16:creationId xmlns:a16="http://schemas.microsoft.com/office/drawing/2014/main" id="{9B82B819-E548-4E81-B142-2374EC5A71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80" name="Pijl: rechts 332">
                  <a:extLst>
                    <a:ext uri="{FF2B5EF4-FFF2-40B4-BE49-F238E27FC236}">
                      <a16:creationId xmlns:a16="http://schemas.microsoft.com/office/drawing/2014/main" id="{6B618330-9000-4855-B33C-E8244E8D29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0" name="Groep 301">
                <a:extLst>
                  <a:ext uri="{FF2B5EF4-FFF2-40B4-BE49-F238E27FC236}">
                    <a16:creationId xmlns:a16="http://schemas.microsoft.com/office/drawing/2014/main" id="{E55E6180-51E3-4E12-A5A0-7BC6FD04606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66" name="Groep 324">
                  <a:extLst>
                    <a:ext uri="{FF2B5EF4-FFF2-40B4-BE49-F238E27FC236}">
                      <a16:creationId xmlns:a16="http://schemas.microsoft.com/office/drawing/2014/main" id="{23EEEEA0-BFE7-479A-86D2-48FCE04CB66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68" name="Rechte verbindingslijn 326">
                    <a:extLst>
                      <a:ext uri="{FF2B5EF4-FFF2-40B4-BE49-F238E27FC236}">
                        <a16:creationId xmlns:a16="http://schemas.microsoft.com/office/drawing/2014/main" id="{56FE1B01-25D3-45F3-A6E3-DB59519264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9" name="Rechte verbindingslijn 327">
                    <a:extLst>
                      <a:ext uri="{FF2B5EF4-FFF2-40B4-BE49-F238E27FC236}">
                        <a16:creationId xmlns:a16="http://schemas.microsoft.com/office/drawing/2014/main" id="{88AA4344-DFEE-40AA-8D05-0BCE6F2D5A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0" name="Rechte verbindingslijn 328">
                    <a:extLst>
                      <a:ext uri="{FF2B5EF4-FFF2-40B4-BE49-F238E27FC236}">
                        <a16:creationId xmlns:a16="http://schemas.microsoft.com/office/drawing/2014/main" id="{01B7AD3D-B4EC-4EC5-BDD8-B5D21283A5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1" name="Rechte verbindingslijn 329">
                    <a:extLst>
                      <a:ext uri="{FF2B5EF4-FFF2-40B4-BE49-F238E27FC236}">
                        <a16:creationId xmlns:a16="http://schemas.microsoft.com/office/drawing/2014/main" id="{094C9324-741A-45D8-8DEE-3ECBE28B44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72" name="Rechte verbindingslijn 330">
                    <a:extLst>
                      <a:ext uri="{FF2B5EF4-FFF2-40B4-BE49-F238E27FC236}">
                        <a16:creationId xmlns:a16="http://schemas.microsoft.com/office/drawing/2014/main" id="{2F13D9D4-3886-4E50-A233-8F9CDE03BF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7" name="Pijl: rechts 325">
                  <a:extLst>
                    <a:ext uri="{FF2B5EF4-FFF2-40B4-BE49-F238E27FC236}">
                      <a16:creationId xmlns:a16="http://schemas.microsoft.com/office/drawing/2014/main" id="{BDA1D1D8-6124-45C4-9D56-643C8E9591B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01" name="Rechte verbindingslijn 302">
                <a:extLst>
                  <a:ext uri="{FF2B5EF4-FFF2-40B4-BE49-F238E27FC236}">
                    <a16:creationId xmlns:a16="http://schemas.microsoft.com/office/drawing/2014/main" id="{A856E174-2A57-49E1-B070-42239F2D37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02" name="Rechte verbindingslijn 303">
                <a:extLst>
                  <a:ext uri="{FF2B5EF4-FFF2-40B4-BE49-F238E27FC236}">
                    <a16:creationId xmlns:a16="http://schemas.microsoft.com/office/drawing/2014/main" id="{ED9617C2-E308-45C3-9E94-2C37C18ADD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03" name="Rechthoek 304">
                <a:extLst>
                  <a:ext uri="{FF2B5EF4-FFF2-40B4-BE49-F238E27FC236}">
                    <a16:creationId xmlns:a16="http://schemas.microsoft.com/office/drawing/2014/main" id="{75AF6B33-0A13-4CF1-9ABB-64D023DFEF2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04" name="Rechthoek 305">
                <a:extLst>
                  <a:ext uri="{FF2B5EF4-FFF2-40B4-BE49-F238E27FC236}">
                    <a16:creationId xmlns:a16="http://schemas.microsoft.com/office/drawing/2014/main" id="{9E9CC5B9-DC64-43F5-8D0C-B3B9B48C355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05" name="Groep 306">
                <a:extLst>
                  <a:ext uri="{FF2B5EF4-FFF2-40B4-BE49-F238E27FC236}">
                    <a16:creationId xmlns:a16="http://schemas.microsoft.com/office/drawing/2014/main" id="{A491D635-3A90-47AC-8BB8-A4E7C7AE7F3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58" name="Rechthoek 316">
                  <a:extLst>
                    <a:ext uri="{FF2B5EF4-FFF2-40B4-BE49-F238E27FC236}">
                      <a16:creationId xmlns:a16="http://schemas.microsoft.com/office/drawing/2014/main" id="{C874BFDD-09B8-4165-928F-5CAE4CE1A7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9" name="Groep 317">
                  <a:extLst>
                    <a:ext uri="{FF2B5EF4-FFF2-40B4-BE49-F238E27FC236}">
                      <a16:creationId xmlns:a16="http://schemas.microsoft.com/office/drawing/2014/main" id="{D4F24EB1-0135-44C2-B964-3D4F2403825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1" name="Rechte verbindingslijn 319">
                    <a:extLst>
                      <a:ext uri="{FF2B5EF4-FFF2-40B4-BE49-F238E27FC236}">
                        <a16:creationId xmlns:a16="http://schemas.microsoft.com/office/drawing/2014/main" id="{9382410A-48AF-41CC-B969-32AB3994EA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2" name="Rechte verbindingslijn 320">
                    <a:extLst>
                      <a:ext uri="{FF2B5EF4-FFF2-40B4-BE49-F238E27FC236}">
                        <a16:creationId xmlns:a16="http://schemas.microsoft.com/office/drawing/2014/main" id="{F3496A6C-3C44-4FCC-A62A-67B3B2D96F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3" name="Rechte verbindingslijn 321">
                    <a:extLst>
                      <a:ext uri="{FF2B5EF4-FFF2-40B4-BE49-F238E27FC236}">
                        <a16:creationId xmlns:a16="http://schemas.microsoft.com/office/drawing/2014/main" id="{3C6AC5F3-F1E2-46E7-BC9D-3CA06C25AA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4" name="Rechte verbindingslijn 322">
                    <a:extLst>
                      <a:ext uri="{FF2B5EF4-FFF2-40B4-BE49-F238E27FC236}">
                        <a16:creationId xmlns:a16="http://schemas.microsoft.com/office/drawing/2014/main" id="{EF3C9D2F-FF43-415E-B22A-309B054016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65" name="Rechte verbindingslijn 323">
                    <a:extLst>
                      <a:ext uri="{FF2B5EF4-FFF2-40B4-BE49-F238E27FC236}">
                        <a16:creationId xmlns:a16="http://schemas.microsoft.com/office/drawing/2014/main" id="{0BA96F39-A51A-4B22-8EDC-044D408A46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60" name="Pijl: rechts 318">
                  <a:extLst>
                    <a:ext uri="{FF2B5EF4-FFF2-40B4-BE49-F238E27FC236}">
                      <a16:creationId xmlns:a16="http://schemas.microsoft.com/office/drawing/2014/main" id="{427D3BA6-E238-4D32-AF50-91BD459E360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6" name="Groep 307">
                <a:extLst>
                  <a:ext uri="{FF2B5EF4-FFF2-40B4-BE49-F238E27FC236}">
                    <a16:creationId xmlns:a16="http://schemas.microsoft.com/office/drawing/2014/main" id="{4DDE5947-C7A2-45BA-BD95-91204421CE5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7" name="Rechthoek 308">
                  <a:extLst>
                    <a:ext uri="{FF2B5EF4-FFF2-40B4-BE49-F238E27FC236}">
                      <a16:creationId xmlns:a16="http://schemas.microsoft.com/office/drawing/2014/main" id="{23F05F6C-ED10-4DEB-A736-0F7A8EC63373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8" name="Groep 309">
                  <a:extLst>
                    <a:ext uri="{FF2B5EF4-FFF2-40B4-BE49-F238E27FC236}">
                      <a16:creationId xmlns:a16="http://schemas.microsoft.com/office/drawing/2014/main" id="{E40A90DD-1583-40CF-BD1B-D710A227CC5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0" name="Rechte verbindingslijn 311">
                    <a:extLst>
                      <a:ext uri="{FF2B5EF4-FFF2-40B4-BE49-F238E27FC236}">
                        <a16:creationId xmlns:a16="http://schemas.microsoft.com/office/drawing/2014/main" id="{F3425870-DA06-41A0-8819-9306176A29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2">
                    <a:extLst>
                      <a:ext uri="{FF2B5EF4-FFF2-40B4-BE49-F238E27FC236}">
                        <a16:creationId xmlns:a16="http://schemas.microsoft.com/office/drawing/2014/main" id="{2C283AF6-6AE6-460B-B129-B00388F8D1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3">
                    <a:extLst>
                      <a:ext uri="{FF2B5EF4-FFF2-40B4-BE49-F238E27FC236}">
                        <a16:creationId xmlns:a16="http://schemas.microsoft.com/office/drawing/2014/main" id="{03362529-0D7C-41B5-A8BC-D02037D48C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14">
                    <a:extLst>
                      <a:ext uri="{FF2B5EF4-FFF2-40B4-BE49-F238E27FC236}">
                        <a16:creationId xmlns:a16="http://schemas.microsoft.com/office/drawing/2014/main" id="{591588CD-1A7A-4476-8E6B-09AA1B3D8D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15">
                    <a:extLst>
                      <a:ext uri="{FF2B5EF4-FFF2-40B4-BE49-F238E27FC236}">
                        <a16:creationId xmlns:a16="http://schemas.microsoft.com/office/drawing/2014/main" id="{F08AC1DA-EFA2-4731-A4E9-DEEE3635A7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9" name="Pijl: rechts 310">
                  <a:extLst>
                    <a:ext uri="{FF2B5EF4-FFF2-40B4-BE49-F238E27FC236}">
                      <a16:creationId xmlns:a16="http://schemas.microsoft.com/office/drawing/2014/main" id="{CF77440E-ED16-4317-A513-3EA726DEBDC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73" name="Rechthoek 289">
              <a:extLst>
                <a:ext uri="{FF2B5EF4-FFF2-40B4-BE49-F238E27FC236}">
                  <a16:creationId xmlns:a16="http://schemas.microsoft.com/office/drawing/2014/main" id="{722BE537-5961-4C9F-BD45-148DB20CC747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74" name="Rechthoek 290">
              <a:extLst>
                <a:ext uri="{FF2B5EF4-FFF2-40B4-BE49-F238E27FC236}">
                  <a16:creationId xmlns:a16="http://schemas.microsoft.com/office/drawing/2014/main" id="{E557CA12-E619-4506-9E7F-A3E52CADF127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275" name="Rechthoek 277">
              <a:extLst>
                <a:ext uri="{FF2B5EF4-FFF2-40B4-BE49-F238E27FC236}">
                  <a16:creationId xmlns:a16="http://schemas.microsoft.com/office/drawing/2014/main" id="{FEE7A694-19E1-44D7-B825-6FA2EE567A9D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276" name="ICOON_info">
              <a:extLst>
                <a:ext uri="{FF2B5EF4-FFF2-40B4-BE49-F238E27FC236}">
                  <a16:creationId xmlns:a16="http://schemas.microsoft.com/office/drawing/2014/main" id="{3F6D1929-CB0C-4D7A-9A3E-718469B125E6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295" name="Ovaal 378">
                <a:extLst>
                  <a:ext uri="{FF2B5EF4-FFF2-40B4-BE49-F238E27FC236}">
                    <a16:creationId xmlns:a16="http://schemas.microsoft.com/office/drawing/2014/main" id="{D58DC517-9371-45FD-8460-0E5ED55A61A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Graphic 163" descr="Informatie">
                <a:extLst>
                  <a:ext uri="{FF2B5EF4-FFF2-40B4-BE49-F238E27FC236}">
                    <a16:creationId xmlns:a16="http://schemas.microsoft.com/office/drawing/2014/main" id="{0D39E969-67F4-4694-9F57-3BB536DDB5A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7" name="Groep 280">
              <a:extLst>
                <a:ext uri="{FF2B5EF4-FFF2-40B4-BE49-F238E27FC236}">
                  <a16:creationId xmlns:a16="http://schemas.microsoft.com/office/drawing/2014/main" id="{2AFC1445-2647-479A-AF2E-F08DF6DFA6E8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90" name="Inspireren">
                <a:extLst>
                  <a:ext uri="{FF2B5EF4-FFF2-40B4-BE49-F238E27FC236}">
                    <a16:creationId xmlns:a16="http://schemas.microsoft.com/office/drawing/2014/main" id="{608EBFDE-64B6-4905-95FF-13CE92DBAC16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92" name="Freeform 12">
                  <a:extLst>
                    <a:ext uri="{FF2B5EF4-FFF2-40B4-BE49-F238E27FC236}">
                      <a16:creationId xmlns:a16="http://schemas.microsoft.com/office/drawing/2014/main" id="{5E8EB927-2338-4200-BD5D-E430A973D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93" name="Freeform 13">
                  <a:extLst>
                    <a:ext uri="{FF2B5EF4-FFF2-40B4-BE49-F238E27FC236}">
                      <a16:creationId xmlns:a16="http://schemas.microsoft.com/office/drawing/2014/main" id="{763FBF4C-497E-4EFD-8DB3-7D9C99AF8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94" name="Freeform 14">
                  <a:extLst>
                    <a:ext uri="{FF2B5EF4-FFF2-40B4-BE49-F238E27FC236}">
                      <a16:creationId xmlns:a16="http://schemas.microsoft.com/office/drawing/2014/main" id="{8069F8DA-779C-4DBB-93D7-18B484EF5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1" name="Tekstvak 282">
                <a:extLst>
                  <a:ext uri="{FF2B5EF4-FFF2-40B4-BE49-F238E27FC236}">
                    <a16:creationId xmlns:a16="http://schemas.microsoft.com/office/drawing/2014/main" id="{A34E63A4-0471-459A-B970-5A352CA5D1F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62" name="Footer Placeholder 10">
            <a:extLst>
              <a:ext uri="{FF2B5EF4-FFF2-40B4-BE49-F238E27FC236}">
                <a16:creationId xmlns:a16="http://schemas.microsoft.com/office/drawing/2014/main" id="{E1EA89F6-FEBE-4D2C-8E99-8EC6AAE135D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63" name="Tijdelijke aanduiding voor verticale tekst 2">
            <a:extLst>
              <a:ext uri="{FF2B5EF4-FFF2-40B4-BE49-F238E27FC236}">
                <a16:creationId xmlns:a16="http://schemas.microsoft.com/office/drawing/2014/main" id="{56A729C2-11E0-426C-9DCD-098B383F1D9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4" name="Tijdelijke aanduiding voor verticale tekst 2">
            <a:extLst>
              <a:ext uri="{FF2B5EF4-FFF2-40B4-BE49-F238E27FC236}">
                <a16:creationId xmlns:a16="http://schemas.microsoft.com/office/drawing/2014/main" id="{3BA5E6C2-2A18-412C-AAEE-6DE4BE992FEA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5" name="Date Placeholder 9">
            <a:extLst>
              <a:ext uri="{FF2B5EF4-FFF2-40B4-BE49-F238E27FC236}">
                <a16:creationId xmlns:a16="http://schemas.microsoft.com/office/drawing/2014/main" id="{A1FBF137-5AB5-443E-828B-AA88DD8D71BE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ED42AB16-7E63-4644-9962-698DEF2C80E1}" type="datetime1">
              <a:rPr lang="nl-NL" smtClean="0"/>
              <a:t>2-9-2025</a:t>
            </a:fld>
            <a:endParaRPr lang="nl-NL"/>
          </a:p>
        </p:txBody>
      </p:sp>
      <p:sp>
        <p:nvSpPr>
          <p:cNvPr id="166" name="Slide Number Placeholder 11">
            <a:extLst>
              <a:ext uri="{FF2B5EF4-FFF2-40B4-BE49-F238E27FC236}">
                <a16:creationId xmlns:a16="http://schemas.microsoft.com/office/drawing/2014/main" id="{24BCE809-96BB-4576-968B-E3A5E73AD1B9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160" name="Rechthoek 269">
            <a:extLst>
              <a:ext uri="{FF2B5EF4-FFF2-40B4-BE49-F238E27FC236}">
                <a16:creationId xmlns:a16="http://schemas.microsoft.com/office/drawing/2014/main" id="{BD45910D-DAE4-4D08-8DB2-6E3E234FB91A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1" name="Rechthoek 273">
            <a:extLst>
              <a:ext uri="{FF2B5EF4-FFF2-40B4-BE49-F238E27FC236}">
                <a16:creationId xmlns:a16="http://schemas.microsoft.com/office/drawing/2014/main" id="{A71BA7B7-83B9-4E02-BEF8-6327501C5BA4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67" name="Rechthoek 284">
            <a:extLst>
              <a:ext uri="{FF2B5EF4-FFF2-40B4-BE49-F238E27FC236}">
                <a16:creationId xmlns:a16="http://schemas.microsoft.com/office/drawing/2014/main" id="{4FA9EF5F-AE84-48BE-AC12-33DB9996A90A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/>
    </p:bld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65" name="Titel 7">
            <a:extLst>
              <a:ext uri="{FF2B5EF4-FFF2-40B4-BE49-F238E27FC236}">
                <a16:creationId xmlns:a16="http://schemas.microsoft.com/office/drawing/2014/main" id="{2006B61E-B65A-46B9-9C6F-B669AC25A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66" name="Tijdelijke aanduiding voor tabel 8">
            <a:extLst>
              <a:ext uri="{FF2B5EF4-FFF2-40B4-BE49-F238E27FC236}">
                <a16:creationId xmlns:a16="http://schemas.microsoft.com/office/drawing/2014/main" id="{1F0061BE-F5D8-47FA-9584-905779CBA9B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78156" y="1193925"/>
            <a:ext cx="8023019" cy="3174839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tabel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E60CFB4-B3EE-4A6B-8C67-2E515FB5D3E4}"/>
              </a:ext>
            </a:extLst>
          </p:cNvPr>
          <p:cNvGrpSpPr/>
          <p:nvPr userDrawn="1"/>
        </p:nvGrpSpPr>
        <p:grpSpPr>
          <a:xfrm>
            <a:off x="9283606" y="1"/>
            <a:ext cx="2694600" cy="4095964"/>
            <a:chOff x="12378141" y="1"/>
            <a:chExt cx="3592800" cy="5461285"/>
          </a:xfrm>
        </p:grpSpPr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1FCEB9DE-2645-4D3C-80BB-48FFD135F114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02D011B1-AD9E-43E5-9A85-16AAC5689835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26F28F75-9F82-4353-9513-56BEAA7503BA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71A93B18-63FF-4E33-B21B-3B652BED8D3A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9B21DF55-CD09-493F-A2DA-25E34267E075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:a16="http://schemas.microsoft.com/office/drawing/2014/main" id="{D887BA52-049B-4024-AA33-39A5F1671FE4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85FBEA0C-66BB-421D-97C1-7B79A911529E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72" name="Groep 71">
              <a:extLst>
                <a:ext uri="{FF2B5EF4-FFF2-40B4-BE49-F238E27FC236}">
                  <a16:creationId xmlns:a16="http://schemas.microsoft.com/office/drawing/2014/main" id="{884BE1CE-5F5D-4270-A520-F988CC10120D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141" name="Inspireren">
                <a:extLst>
                  <a:ext uri="{FF2B5EF4-FFF2-40B4-BE49-F238E27FC236}">
                    <a16:creationId xmlns:a16="http://schemas.microsoft.com/office/drawing/2014/main" id="{D579B4D7-92C8-4FA4-84C6-B38293B088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43" name="Freeform 12">
                  <a:extLst>
                    <a:ext uri="{FF2B5EF4-FFF2-40B4-BE49-F238E27FC236}">
                      <a16:creationId xmlns:a16="http://schemas.microsoft.com/office/drawing/2014/main" id="{FAD730EB-32CD-4B78-834B-04E1BDF3A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4" name="Freeform 13">
                  <a:extLst>
                    <a:ext uri="{FF2B5EF4-FFF2-40B4-BE49-F238E27FC236}">
                      <a16:creationId xmlns:a16="http://schemas.microsoft.com/office/drawing/2014/main" id="{0D86F7AD-D9C7-4498-B2C6-EF886AD38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5" name="Freeform 14">
                  <a:extLst>
                    <a:ext uri="{FF2B5EF4-FFF2-40B4-BE49-F238E27FC236}">
                      <a16:creationId xmlns:a16="http://schemas.microsoft.com/office/drawing/2014/main" id="{786F02F1-EBF6-42AB-81AC-96B0D065F1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42" name="Tekstvak 141">
                <a:extLst>
                  <a:ext uri="{FF2B5EF4-FFF2-40B4-BE49-F238E27FC236}">
                    <a16:creationId xmlns:a16="http://schemas.microsoft.com/office/drawing/2014/main" id="{4AD1F882-C50E-44AF-9517-FE057A37DA0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ABAFB51E-5D2A-42C6-8359-EF36E726EAE4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75" b="0" u="sng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72C85432-1804-4686-B757-8D075CC6D5F7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75" name="Groep 74">
              <a:extLst>
                <a:ext uri="{FF2B5EF4-FFF2-40B4-BE49-F238E27FC236}">
                  <a16:creationId xmlns:a16="http://schemas.microsoft.com/office/drawing/2014/main" id="{19065DF1-FE2A-44DE-9C18-9DAB24A865DC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2574EB60-D60F-4318-BB8D-46A422D490A3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27A09B1D-79B8-428F-AD51-13A04241CF5F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932292AE-FE64-4678-90F8-925C21F43F6B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8A26457B-26B6-43A0-8B5C-827DCFD42DC5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Rechte verbindingslijn 136">
                  <a:extLst>
                    <a:ext uri="{FF2B5EF4-FFF2-40B4-BE49-F238E27FC236}">
                      <a16:creationId xmlns:a16="http://schemas.microsoft.com/office/drawing/2014/main" id="{F998F40C-8B19-4367-B9AC-E2F35C2360A3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Rechte verbindingslijn 137">
                  <a:extLst>
                    <a:ext uri="{FF2B5EF4-FFF2-40B4-BE49-F238E27FC236}">
                      <a16:creationId xmlns:a16="http://schemas.microsoft.com/office/drawing/2014/main" id="{4830387C-9813-42DC-8DA1-6EF73EC195E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Rechte verbindingslijn 138">
                  <a:extLst>
                    <a:ext uri="{FF2B5EF4-FFF2-40B4-BE49-F238E27FC236}">
                      <a16:creationId xmlns:a16="http://schemas.microsoft.com/office/drawing/2014/main" id="{C100552D-E2BA-4E5E-B940-02F442C4AC10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D0B03628-B809-4ED4-B989-AEF98B92938F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0580FA9D-ACC9-4D07-B703-24EF2D1B6A8F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97" name="Rechte verbindingslijn 96">
                <a:extLst>
                  <a:ext uri="{FF2B5EF4-FFF2-40B4-BE49-F238E27FC236}">
                    <a16:creationId xmlns:a16="http://schemas.microsoft.com/office/drawing/2014/main" id="{A6543864-522A-47A4-8616-D9D344E3A8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72BF02DD-0CAA-4066-8CC1-F2AD87E2D4D1}"/>
                  </a:ext>
                </a:extLst>
              </p:cNvPr>
              <p:cNvSpPr/>
              <p:nvPr userDrawn="1"/>
            </p:nvSpPr>
            <p:spPr>
              <a:xfrm>
                <a:off x="13425778" y="2473303"/>
                <a:ext cx="38044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2FF118DB-ED41-4237-A35C-F6AF37EE359A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31" name="Rechte verbindingslijn 130">
                  <a:extLst>
                    <a:ext uri="{FF2B5EF4-FFF2-40B4-BE49-F238E27FC236}">
                      <a16:creationId xmlns:a16="http://schemas.microsoft.com/office/drawing/2014/main" id="{B3A440D6-5702-46A0-830D-5C55AD1DB5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E1217576-3C9F-4043-8349-605A211E67E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B38E69D7-CAFB-4F36-9566-A44CB1E72847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Rechte verbindingslijn 133">
                  <a:extLst>
                    <a:ext uri="{FF2B5EF4-FFF2-40B4-BE49-F238E27FC236}">
                      <a16:creationId xmlns:a16="http://schemas.microsoft.com/office/drawing/2014/main" id="{7E00868D-ABCC-4BF8-ABC9-528ACA8EE0D9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078482E2-4538-4DD1-BE29-8089AD38780A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AC5D1CF4-E0BE-4157-B14E-2A7E69FBEAE6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5C860DD1-5F74-4DE4-AC51-247445774F9B}"/>
                  </a:ext>
                </a:extLst>
              </p:cNvPr>
              <p:cNvSpPr/>
              <p:nvPr userDrawn="1"/>
            </p:nvSpPr>
            <p:spPr>
              <a:xfrm>
                <a:off x="13877935" y="2473303"/>
                <a:ext cx="371899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9E97E0E3-07A8-4D6E-84E2-403CA6779722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4E51DD45-FCE9-4F0D-BDA6-16E458C8739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>
                  <a:extLst>
                    <a:ext uri="{FF2B5EF4-FFF2-40B4-BE49-F238E27FC236}">
                      <a16:creationId xmlns:a16="http://schemas.microsoft.com/office/drawing/2014/main" id="{93F4D831-0AE8-4ABA-B884-1B4B9E8509F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>
                  <a:extLst>
                    <a:ext uri="{FF2B5EF4-FFF2-40B4-BE49-F238E27FC236}">
                      <a16:creationId xmlns:a16="http://schemas.microsoft.com/office/drawing/2014/main" id="{8EA75254-94C0-441E-8EC0-7832AA5626C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>
                  <a:extLst>
                    <a:ext uri="{FF2B5EF4-FFF2-40B4-BE49-F238E27FC236}">
                      <a16:creationId xmlns:a16="http://schemas.microsoft.com/office/drawing/2014/main" id="{67671C89-C339-4013-A79F-1227778D89AA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3CF5F9E1-0789-4C54-9260-69610031C73C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F5002AB0-CFD8-411C-B284-362AD5962BAC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D658BD0-E8A4-4EDE-8CCB-B608BA25B67C}"/>
                  </a:ext>
                </a:extLst>
              </p:cNvPr>
              <p:cNvSpPr/>
              <p:nvPr userDrawn="1"/>
            </p:nvSpPr>
            <p:spPr>
              <a:xfrm>
                <a:off x="14323603" y="2473303"/>
                <a:ext cx="335563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05" name="Groep 104">
                <a:extLst>
                  <a:ext uri="{FF2B5EF4-FFF2-40B4-BE49-F238E27FC236}">
                    <a16:creationId xmlns:a16="http://schemas.microsoft.com/office/drawing/2014/main" id="{D075B0C8-EE22-4FA4-8A61-D3A68F99171F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121" name="Rechte verbindingslijn 120">
                  <a:extLst>
                    <a:ext uri="{FF2B5EF4-FFF2-40B4-BE49-F238E27FC236}">
                      <a16:creationId xmlns:a16="http://schemas.microsoft.com/office/drawing/2014/main" id="{0A00AB95-27BB-4579-99AE-8DDDE332C57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Rechte verbindingslijn 121">
                  <a:extLst>
                    <a:ext uri="{FF2B5EF4-FFF2-40B4-BE49-F238E27FC236}">
                      <a16:creationId xmlns:a16="http://schemas.microsoft.com/office/drawing/2014/main" id="{E70D7E70-A306-484F-BB71-8DFD2859618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>
                  <a:extLst>
                    <a:ext uri="{FF2B5EF4-FFF2-40B4-BE49-F238E27FC236}">
                      <a16:creationId xmlns:a16="http://schemas.microsoft.com/office/drawing/2014/main" id="{324C1051-7732-414E-8EBB-312703A153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>
                  <a:extLst>
                    <a:ext uri="{FF2B5EF4-FFF2-40B4-BE49-F238E27FC236}">
                      <a16:creationId xmlns:a16="http://schemas.microsoft.com/office/drawing/2014/main" id="{F0E4A851-2C2F-491A-89A7-07BC8287A04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762721E4-92B4-446D-B7DB-629A51C56515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41AF8A0D-4CD6-4860-9BA2-6A9A26E3A4EE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6669C7C5-84EE-4A43-BE68-82A0FE0C37F7}"/>
                  </a:ext>
                </a:extLst>
              </p:cNvPr>
              <p:cNvSpPr/>
              <p:nvPr userDrawn="1"/>
            </p:nvSpPr>
            <p:spPr>
              <a:xfrm>
                <a:off x="14737378" y="2473303"/>
                <a:ext cx="335563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97D3D0C7-512E-43CB-AF0A-0C2FE7BF04DA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116" name="Rechte verbindingslijn 115">
                  <a:extLst>
                    <a:ext uri="{FF2B5EF4-FFF2-40B4-BE49-F238E27FC236}">
                      <a16:creationId xmlns:a16="http://schemas.microsoft.com/office/drawing/2014/main" id="{D7653168-7219-45B7-8650-5D4283228E5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Rechte verbindingslijn 116">
                  <a:extLst>
                    <a:ext uri="{FF2B5EF4-FFF2-40B4-BE49-F238E27FC236}">
                      <a16:creationId xmlns:a16="http://schemas.microsoft.com/office/drawing/2014/main" id="{631DDAF2-7EB2-4464-9D37-572B1E382EE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9657E093-A1B8-432A-A686-D2B4142303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Rechte verbindingslijn 118">
                  <a:extLst>
                    <a:ext uri="{FF2B5EF4-FFF2-40B4-BE49-F238E27FC236}">
                      <a16:creationId xmlns:a16="http://schemas.microsoft.com/office/drawing/2014/main" id="{57CABE90-4691-47C5-BEF8-0CBB1A6EA3D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32B2875E-F4AA-4BF0-ABB0-C07818EB0263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FD7300B-6BBD-42CD-8070-34C73BC875C7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0" name="Tijdelijke aanduiding voor tekst 7">
                <a:extLst>
                  <a:ext uri="{FF2B5EF4-FFF2-40B4-BE49-F238E27FC236}">
                    <a16:creationId xmlns:a16="http://schemas.microsoft.com/office/drawing/2014/main" id="{96DBB69C-693B-4A55-94DC-49AEDB78942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11" name="Tijdelijke aanduiding voor tekst 7">
                <a:extLst>
                  <a:ext uri="{FF2B5EF4-FFF2-40B4-BE49-F238E27FC236}">
                    <a16:creationId xmlns:a16="http://schemas.microsoft.com/office/drawing/2014/main" id="{E724CB03-47FC-47D4-9F46-7974E877A89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12" name="Tijdelijke aanduiding voor tekst 7">
                <a:extLst>
                  <a:ext uri="{FF2B5EF4-FFF2-40B4-BE49-F238E27FC236}">
                    <a16:creationId xmlns:a16="http://schemas.microsoft.com/office/drawing/2014/main" id="{A949DFF1-2D0C-452D-95CF-C75063CCDF2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13" name="Tijdelijke aanduiding voor tekst 7">
                <a:extLst>
                  <a:ext uri="{FF2B5EF4-FFF2-40B4-BE49-F238E27FC236}">
                    <a16:creationId xmlns:a16="http://schemas.microsoft.com/office/drawing/2014/main" id="{2D2CE8EA-A6A9-4977-9C00-8C7E98A5C1B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14" name="Tijdelijke aanduiding voor tekst 7">
                <a:extLst>
                  <a:ext uri="{FF2B5EF4-FFF2-40B4-BE49-F238E27FC236}">
                    <a16:creationId xmlns:a16="http://schemas.microsoft.com/office/drawing/2014/main" id="{82E8E593-61CC-41CA-B0DB-EF1A46CB0AE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05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05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15" name="Tijdelijke aanduiding voor tekst 7">
                <a:extLst>
                  <a:ext uri="{FF2B5EF4-FFF2-40B4-BE49-F238E27FC236}">
                    <a16:creationId xmlns:a16="http://schemas.microsoft.com/office/drawing/2014/main" id="{FB2FDC2B-A99E-4B0F-9481-FF001387F63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76" name="Rechthoek 75">
              <a:extLst>
                <a:ext uri="{FF2B5EF4-FFF2-40B4-BE49-F238E27FC236}">
                  <a16:creationId xmlns:a16="http://schemas.microsoft.com/office/drawing/2014/main" id="{877416AC-E3E5-4EB0-9885-C7B828B838AE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600" b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AC7B6298-9C25-46E7-8FDB-9A055E03636F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885EE240-AEE8-4516-835A-8FF872EE7671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86" name="Rechte verbindingslijn 85">
                <a:extLst>
                  <a:ext uri="{FF2B5EF4-FFF2-40B4-BE49-F238E27FC236}">
                    <a16:creationId xmlns:a16="http://schemas.microsoft.com/office/drawing/2014/main" id="{0E561D31-CC0E-465F-8AA0-72E43C27A99A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chte verbindingslijn 86">
                <a:extLst>
                  <a:ext uri="{FF2B5EF4-FFF2-40B4-BE49-F238E27FC236}">
                    <a16:creationId xmlns:a16="http://schemas.microsoft.com/office/drawing/2014/main" id="{C8B235F7-F821-4003-B20F-BFDC8F11C1A0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echte verbindingslijn 89">
                <a:extLst>
                  <a:ext uri="{FF2B5EF4-FFF2-40B4-BE49-F238E27FC236}">
                    <a16:creationId xmlns:a16="http://schemas.microsoft.com/office/drawing/2014/main" id="{9709CB5B-DD64-4F02-9037-19A335D818C9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echte verbindingslijn 90">
                <a:extLst>
                  <a:ext uri="{FF2B5EF4-FFF2-40B4-BE49-F238E27FC236}">
                    <a16:creationId xmlns:a16="http://schemas.microsoft.com/office/drawing/2014/main" id="{BE3B177B-92DE-4876-9764-7DEC2F465CAB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FD915E37-84B3-4F08-A854-65657B84B249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8BB757FD-B68F-4030-8BA8-2072C791873B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525" b="0" u="none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84" name="Tijdelijke aanduiding voor tekst 7">
              <a:extLst>
                <a:ext uri="{FF2B5EF4-FFF2-40B4-BE49-F238E27FC236}">
                  <a16:creationId xmlns:a16="http://schemas.microsoft.com/office/drawing/2014/main" id="{BF616B22-421E-4746-9938-0AA5D3AEDFCC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05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05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85" name="Tijdelijke aanduiding voor tekst 7">
              <a:extLst>
                <a:ext uri="{FF2B5EF4-FFF2-40B4-BE49-F238E27FC236}">
                  <a16:creationId xmlns:a16="http://schemas.microsoft.com/office/drawing/2014/main" id="{F3F54068-1918-4C02-ACC4-A2BAE4251532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825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2FA64508-CAED-403B-9125-5B4F7A20A88B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2ADCD24-B0F5-40A9-A7CB-C9772E22140E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54" name="Rechthoek 201">
              <a:extLst>
                <a:ext uri="{FF2B5EF4-FFF2-40B4-BE49-F238E27FC236}">
                  <a16:creationId xmlns:a16="http://schemas.microsoft.com/office/drawing/2014/main" id="{C0205CD4-92D3-45C6-9315-655895168FA1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55" name="Ovaal 268">
              <a:extLst>
                <a:ext uri="{FF2B5EF4-FFF2-40B4-BE49-F238E27FC236}">
                  <a16:creationId xmlns:a16="http://schemas.microsoft.com/office/drawing/2014/main" id="{B607629A-7A50-48EE-8A58-339DA2BB09F0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Ovaal 270">
              <a:extLst>
                <a:ext uri="{FF2B5EF4-FFF2-40B4-BE49-F238E27FC236}">
                  <a16:creationId xmlns:a16="http://schemas.microsoft.com/office/drawing/2014/main" id="{2463285D-E6CA-418C-BBB9-7FCC7CDC5721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8" name="Rechthoek 272">
              <a:extLst>
                <a:ext uri="{FF2B5EF4-FFF2-40B4-BE49-F238E27FC236}">
                  <a16:creationId xmlns:a16="http://schemas.microsoft.com/office/drawing/2014/main" id="{8ADD18A0-5D46-45D9-AD99-3C796945C8E4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Ovaal 274">
              <a:extLst>
                <a:ext uri="{FF2B5EF4-FFF2-40B4-BE49-F238E27FC236}">
                  <a16:creationId xmlns:a16="http://schemas.microsoft.com/office/drawing/2014/main" id="{EF9BA51D-4C1A-4E7A-A3B0-BF60D979C114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Ovaal 275">
              <a:extLst>
                <a:ext uri="{FF2B5EF4-FFF2-40B4-BE49-F238E27FC236}">
                  <a16:creationId xmlns:a16="http://schemas.microsoft.com/office/drawing/2014/main" id="{C59D315A-12A0-460E-81B1-BCD47041719D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2" name="Rechthoek 276">
              <a:extLst>
                <a:ext uri="{FF2B5EF4-FFF2-40B4-BE49-F238E27FC236}">
                  <a16:creationId xmlns:a16="http://schemas.microsoft.com/office/drawing/2014/main" id="{F4989F11-EE52-46CA-8B9A-0F2685289A9C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63" name="Ovaal 277">
              <a:extLst>
                <a:ext uri="{FF2B5EF4-FFF2-40B4-BE49-F238E27FC236}">
                  <a16:creationId xmlns:a16="http://schemas.microsoft.com/office/drawing/2014/main" id="{A8B907B4-9966-4090-81D9-FF9A4D2A61F9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4" name="Rechthoek 278">
              <a:extLst>
                <a:ext uri="{FF2B5EF4-FFF2-40B4-BE49-F238E27FC236}">
                  <a16:creationId xmlns:a16="http://schemas.microsoft.com/office/drawing/2014/main" id="{508DF3BA-C05A-4D0B-8CC1-5669FA962C5F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5" name="Ovaal 279">
              <a:extLst>
                <a:ext uri="{FF2B5EF4-FFF2-40B4-BE49-F238E27FC236}">
                  <a16:creationId xmlns:a16="http://schemas.microsoft.com/office/drawing/2014/main" id="{3AFC356D-7A5F-4AB3-8C4A-65B20478E88F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6" name="Rechthoek 280">
              <a:extLst>
                <a:ext uri="{FF2B5EF4-FFF2-40B4-BE49-F238E27FC236}">
                  <a16:creationId xmlns:a16="http://schemas.microsoft.com/office/drawing/2014/main" id="{02721898-5E71-4647-BED4-FAAA4F189A63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67" name="Ovaal 281">
              <a:extLst>
                <a:ext uri="{FF2B5EF4-FFF2-40B4-BE49-F238E27FC236}">
                  <a16:creationId xmlns:a16="http://schemas.microsoft.com/office/drawing/2014/main" id="{826F9DB1-5B23-4D80-AF63-0ABD9A897D33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8" name="Rechthoek 282">
              <a:extLst>
                <a:ext uri="{FF2B5EF4-FFF2-40B4-BE49-F238E27FC236}">
                  <a16:creationId xmlns:a16="http://schemas.microsoft.com/office/drawing/2014/main" id="{95BFEB57-E6A1-4B36-8CDD-835964F1AEBE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69" name="Ovaal 283">
              <a:extLst>
                <a:ext uri="{FF2B5EF4-FFF2-40B4-BE49-F238E27FC236}">
                  <a16:creationId xmlns:a16="http://schemas.microsoft.com/office/drawing/2014/main" id="{CB335C2D-8ECA-4EE2-9878-BE93061F9DA6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1" name="Ovaal 285">
              <a:extLst>
                <a:ext uri="{FF2B5EF4-FFF2-40B4-BE49-F238E27FC236}">
                  <a16:creationId xmlns:a16="http://schemas.microsoft.com/office/drawing/2014/main" id="{D6B3334B-990C-44FE-BD3C-26F9EF24239F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2" name="VOORBEELD">
              <a:extLst>
                <a:ext uri="{FF2B5EF4-FFF2-40B4-BE49-F238E27FC236}">
                  <a16:creationId xmlns:a16="http://schemas.microsoft.com/office/drawing/2014/main" id="{24522E4B-8E09-4DA4-AEEE-25F8D74A18B1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85" name="Rechthoek 291">
                <a:extLst>
                  <a:ext uri="{FF2B5EF4-FFF2-40B4-BE49-F238E27FC236}">
                    <a16:creationId xmlns:a16="http://schemas.microsoft.com/office/drawing/2014/main" id="{24CACB5B-F5BF-448A-A266-C223B151908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6" name="Rechthoek 292">
                <a:extLst>
                  <a:ext uri="{FF2B5EF4-FFF2-40B4-BE49-F238E27FC236}">
                    <a16:creationId xmlns:a16="http://schemas.microsoft.com/office/drawing/2014/main" id="{C484AAFD-7813-43CB-8849-CE18559D301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7" name="Groep 293">
                <a:extLst>
                  <a:ext uri="{FF2B5EF4-FFF2-40B4-BE49-F238E27FC236}">
                    <a16:creationId xmlns:a16="http://schemas.microsoft.com/office/drawing/2014/main" id="{818B67AE-6908-4A4F-A3F1-2FD77271D65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8" name="Groep 331">
                  <a:extLst>
                    <a:ext uri="{FF2B5EF4-FFF2-40B4-BE49-F238E27FC236}">
                      <a16:creationId xmlns:a16="http://schemas.microsoft.com/office/drawing/2014/main" id="{99FBA9C2-3FC9-4598-B8C2-9FF97F5FA57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0" name="Rechte verbindingslijn 333">
                    <a:extLst>
                      <a:ext uri="{FF2B5EF4-FFF2-40B4-BE49-F238E27FC236}">
                        <a16:creationId xmlns:a16="http://schemas.microsoft.com/office/drawing/2014/main" id="{39C5B612-B8CB-4E37-A433-FD3B4443DA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334">
                    <a:extLst>
                      <a:ext uri="{FF2B5EF4-FFF2-40B4-BE49-F238E27FC236}">
                        <a16:creationId xmlns:a16="http://schemas.microsoft.com/office/drawing/2014/main" id="{6A28BD19-277F-4740-BFD5-3BDA7809F9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335">
                    <a:extLst>
                      <a:ext uri="{FF2B5EF4-FFF2-40B4-BE49-F238E27FC236}">
                        <a16:creationId xmlns:a16="http://schemas.microsoft.com/office/drawing/2014/main" id="{415AB154-3CC3-48F7-9A62-82786099DD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336">
                    <a:extLst>
                      <a:ext uri="{FF2B5EF4-FFF2-40B4-BE49-F238E27FC236}">
                        <a16:creationId xmlns:a16="http://schemas.microsoft.com/office/drawing/2014/main" id="{34BD4AAC-29C0-4B6B-A935-26D60E3AA5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337">
                    <a:extLst>
                      <a:ext uri="{FF2B5EF4-FFF2-40B4-BE49-F238E27FC236}">
                        <a16:creationId xmlns:a16="http://schemas.microsoft.com/office/drawing/2014/main" id="{F76B7A19-FB15-4C35-A49C-CF53E0F75E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9" name="Pijl: rechts 332">
                  <a:extLst>
                    <a:ext uri="{FF2B5EF4-FFF2-40B4-BE49-F238E27FC236}">
                      <a16:creationId xmlns:a16="http://schemas.microsoft.com/office/drawing/2014/main" id="{C7127D04-B389-4B75-A780-88A9538D8BC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8" name="Groep 301">
                <a:extLst>
                  <a:ext uri="{FF2B5EF4-FFF2-40B4-BE49-F238E27FC236}">
                    <a16:creationId xmlns:a16="http://schemas.microsoft.com/office/drawing/2014/main" id="{0B1FCF85-406F-404A-9AC4-19A45533FFB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1" name="Groep 324">
                  <a:extLst>
                    <a:ext uri="{FF2B5EF4-FFF2-40B4-BE49-F238E27FC236}">
                      <a16:creationId xmlns:a16="http://schemas.microsoft.com/office/drawing/2014/main" id="{2A9B19BE-3C08-4C15-83C6-FCA5BBEC63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3" name="Rechte verbindingslijn 326">
                    <a:extLst>
                      <a:ext uri="{FF2B5EF4-FFF2-40B4-BE49-F238E27FC236}">
                        <a16:creationId xmlns:a16="http://schemas.microsoft.com/office/drawing/2014/main" id="{437EE2B0-06EE-43D8-9AFD-22059C8A08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327">
                    <a:extLst>
                      <a:ext uri="{FF2B5EF4-FFF2-40B4-BE49-F238E27FC236}">
                        <a16:creationId xmlns:a16="http://schemas.microsoft.com/office/drawing/2014/main" id="{508BAB82-CFF5-43BA-A39E-E3D026D1A1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328">
                    <a:extLst>
                      <a:ext uri="{FF2B5EF4-FFF2-40B4-BE49-F238E27FC236}">
                        <a16:creationId xmlns:a16="http://schemas.microsoft.com/office/drawing/2014/main" id="{FBE2DD56-098F-42B6-B25E-F4CD3DA187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329">
                    <a:extLst>
                      <a:ext uri="{FF2B5EF4-FFF2-40B4-BE49-F238E27FC236}">
                        <a16:creationId xmlns:a16="http://schemas.microsoft.com/office/drawing/2014/main" id="{2D7295A5-B253-4853-AC50-0C2E40A3ED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330">
                    <a:extLst>
                      <a:ext uri="{FF2B5EF4-FFF2-40B4-BE49-F238E27FC236}">
                        <a16:creationId xmlns:a16="http://schemas.microsoft.com/office/drawing/2014/main" id="{534549CA-726C-4F8B-8944-74DF0671A7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2" name="Pijl: rechts 325">
                  <a:extLst>
                    <a:ext uri="{FF2B5EF4-FFF2-40B4-BE49-F238E27FC236}">
                      <a16:creationId xmlns:a16="http://schemas.microsoft.com/office/drawing/2014/main" id="{24048DB8-9161-4CF8-AF9F-896BFE14B45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9" name="Rechte verbindingslijn 302">
                <a:extLst>
                  <a:ext uri="{FF2B5EF4-FFF2-40B4-BE49-F238E27FC236}">
                    <a16:creationId xmlns:a16="http://schemas.microsoft.com/office/drawing/2014/main" id="{D157DFE3-FA56-4370-AB55-FD46C22AD64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0" name="Rechte verbindingslijn 303">
                <a:extLst>
                  <a:ext uri="{FF2B5EF4-FFF2-40B4-BE49-F238E27FC236}">
                    <a16:creationId xmlns:a16="http://schemas.microsoft.com/office/drawing/2014/main" id="{9027E145-785F-4D6B-8D4D-83C95EAE0A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1" name="Rechthoek 304">
                <a:extLst>
                  <a:ext uri="{FF2B5EF4-FFF2-40B4-BE49-F238E27FC236}">
                    <a16:creationId xmlns:a16="http://schemas.microsoft.com/office/drawing/2014/main" id="{C6C99668-B14C-4591-B44F-8371ACEA56D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2" name="Rechthoek 305">
                <a:extLst>
                  <a:ext uri="{FF2B5EF4-FFF2-40B4-BE49-F238E27FC236}">
                    <a16:creationId xmlns:a16="http://schemas.microsoft.com/office/drawing/2014/main" id="{74530EC2-C975-4CB9-9179-9F3A941D63B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3" name="Groep 306">
                <a:extLst>
                  <a:ext uri="{FF2B5EF4-FFF2-40B4-BE49-F238E27FC236}">
                    <a16:creationId xmlns:a16="http://schemas.microsoft.com/office/drawing/2014/main" id="{5CBC6E50-0D86-48CE-B9A2-FB8489CEAFD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3" name="Rechthoek 316">
                  <a:extLst>
                    <a:ext uri="{FF2B5EF4-FFF2-40B4-BE49-F238E27FC236}">
                      <a16:creationId xmlns:a16="http://schemas.microsoft.com/office/drawing/2014/main" id="{6875C7C9-81FA-4E42-A285-1C319CA3B53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4" name="Groep 317">
                  <a:extLst>
                    <a:ext uri="{FF2B5EF4-FFF2-40B4-BE49-F238E27FC236}">
                      <a16:creationId xmlns:a16="http://schemas.microsoft.com/office/drawing/2014/main" id="{30F89800-5B75-4BE0-8F56-EBFD9FE00C6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6" name="Rechte verbindingslijn 319">
                    <a:extLst>
                      <a:ext uri="{FF2B5EF4-FFF2-40B4-BE49-F238E27FC236}">
                        <a16:creationId xmlns:a16="http://schemas.microsoft.com/office/drawing/2014/main" id="{3B8E9FE4-B1CF-4F8C-8CA4-5A120A71E6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320">
                    <a:extLst>
                      <a:ext uri="{FF2B5EF4-FFF2-40B4-BE49-F238E27FC236}">
                        <a16:creationId xmlns:a16="http://schemas.microsoft.com/office/drawing/2014/main" id="{60D2747C-280F-4B01-AE6F-5665F3FF28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321">
                    <a:extLst>
                      <a:ext uri="{FF2B5EF4-FFF2-40B4-BE49-F238E27FC236}">
                        <a16:creationId xmlns:a16="http://schemas.microsoft.com/office/drawing/2014/main" id="{D2B90790-8B53-419F-83B3-4765002620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322">
                    <a:extLst>
                      <a:ext uri="{FF2B5EF4-FFF2-40B4-BE49-F238E27FC236}">
                        <a16:creationId xmlns:a16="http://schemas.microsoft.com/office/drawing/2014/main" id="{4F057AB9-3D05-4A99-8BE5-5477777526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323">
                    <a:extLst>
                      <a:ext uri="{FF2B5EF4-FFF2-40B4-BE49-F238E27FC236}">
                        <a16:creationId xmlns:a16="http://schemas.microsoft.com/office/drawing/2014/main" id="{700DF15E-8873-4521-B440-CBDF571910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5" name="Pijl: rechts 318">
                  <a:extLst>
                    <a:ext uri="{FF2B5EF4-FFF2-40B4-BE49-F238E27FC236}">
                      <a16:creationId xmlns:a16="http://schemas.microsoft.com/office/drawing/2014/main" id="{BC617261-708D-4891-8958-12B7F7A0093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307">
                <a:extLst>
                  <a:ext uri="{FF2B5EF4-FFF2-40B4-BE49-F238E27FC236}">
                    <a16:creationId xmlns:a16="http://schemas.microsoft.com/office/drawing/2014/main" id="{12755DEE-82B1-4F83-9ABC-0F5F0A1AB10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5" name="Rechthoek 308">
                  <a:extLst>
                    <a:ext uri="{FF2B5EF4-FFF2-40B4-BE49-F238E27FC236}">
                      <a16:creationId xmlns:a16="http://schemas.microsoft.com/office/drawing/2014/main" id="{E543B783-2482-48E2-AF63-51C9B88339B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6" name="Groep 309">
                  <a:extLst>
                    <a:ext uri="{FF2B5EF4-FFF2-40B4-BE49-F238E27FC236}">
                      <a16:creationId xmlns:a16="http://schemas.microsoft.com/office/drawing/2014/main" id="{BDB3AC59-7F07-468E-AEB6-8AF7202B93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8" name="Rechte verbindingslijn 311">
                    <a:extLst>
                      <a:ext uri="{FF2B5EF4-FFF2-40B4-BE49-F238E27FC236}">
                        <a16:creationId xmlns:a16="http://schemas.microsoft.com/office/drawing/2014/main" id="{A4AB9677-6A95-4F50-B1B9-17E9297162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312">
                    <a:extLst>
                      <a:ext uri="{FF2B5EF4-FFF2-40B4-BE49-F238E27FC236}">
                        <a16:creationId xmlns:a16="http://schemas.microsoft.com/office/drawing/2014/main" id="{DC407726-67A0-4592-A78A-98A9388EC9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313">
                    <a:extLst>
                      <a:ext uri="{FF2B5EF4-FFF2-40B4-BE49-F238E27FC236}">
                        <a16:creationId xmlns:a16="http://schemas.microsoft.com/office/drawing/2014/main" id="{E65FA159-11BC-42C0-9E6F-EE425DFF04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314">
                    <a:extLst>
                      <a:ext uri="{FF2B5EF4-FFF2-40B4-BE49-F238E27FC236}">
                        <a16:creationId xmlns:a16="http://schemas.microsoft.com/office/drawing/2014/main" id="{076D8445-7184-44C5-A1FE-7BBB8B08BA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315">
                    <a:extLst>
                      <a:ext uri="{FF2B5EF4-FFF2-40B4-BE49-F238E27FC236}">
                        <a16:creationId xmlns:a16="http://schemas.microsoft.com/office/drawing/2014/main" id="{4871222A-706E-4FF1-8F91-541C89C07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7" name="Pijl: rechts 310">
                  <a:extLst>
                    <a:ext uri="{FF2B5EF4-FFF2-40B4-BE49-F238E27FC236}">
                      <a16:creationId xmlns:a16="http://schemas.microsoft.com/office/drawing/2014/main" id="{24D43053-1C1D-4CDC-B123-3D06D06FF02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3" name="Rechthoek 289">
              <a:extLst>
                <a:ext uri="{FF2B5EF4-FFF2-40B4-BE49-F238E27FC236}">
                  <a16:creationId xmlns:a16="http://schemas.microsoft.com/office/drawing/2014/main" id="{C663CBFC-9E79-4AFF-9A96-FE93E227EF04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74" name="Rechthoek 290">
              <a:extLst>
                <a:ext uri="{FF2B5EF4-FFF2-40B4-BE49-F238E27FC236}">
                  <a16:creationId xmlns:a16="http://schemas.microsoft.com/office/drawing/2014/main" id="{1057E837-49DA-4435-9A7C-FB2530DCD87E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75" name="Rechthoek 277">
              <a:extLst>
                <a:ext uri="{FF2B5EF4-FFF2-40B4-BE49-F238E27FC236}">
                  <a16:creationId xmlns:a16="http://schemas.microsoft.com/office/drawing/2014/main" id="{CA02454D-6A97-4C91-86C4-E1D51FC51700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76" name="ICOON_info">
              <a:extLst>
                <a:ext uri="{FF2B5EF4-FFF2-40B4-BE49-F238E27FC236}">
                  <a16:creationId xmlns:a16="http://schemas.microsoft.com/office/drawing/2014/main" id="{3F4E6C33-1E7C-4115-ABED-108CF89A9991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83" name="Ovaal 378">
                <a:extLst>
                  <a:ext uri="{FF2B5EF4-FFF2-40B4-BE49-F238E27FC236}">
                    <a16:creationId xmlns:a16="http://schemas.microsoft.com/office/drawing/2014/main" id="{0351698D-12DA-4927-9837-8A585CA9A64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Graphic 163" descr="Informatie">
                <a:extLst>
                  <a:ext uri="{FF2B5EF4-FFF2-40B4-BE49-F238E27FC236}">
                    <a16:creationId xmlns:a16="http://schemas.microsoft.com/office/drawing/2014/main" id="{AF4F3179-1D1A-4D6B-8C58-E81FBDC22BF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Groep 280">
              <a:extLst>
                <a:ext uri="{FF2B5EF4-FFF2-40B4-BE49-F238E27FC236}">
                  <a16:creationId xmlns:a16="http://schemas.microsoft.com/office/drawing/2014/main" id="{1AD3DB4E-81FB-4360-80CD-E9C9B54DF295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78" name="Inspireren">
                <a:extLst>
                  <a:ext uri="{FF2B5EF4-FFF2-40B4-BE49-F238E27FC236}">
                    <a16:creationId xmlns:a16="http://schemas.microsoft.com/office/drawing/2014/main" id="{03799D72-E726-4740-82A5-680AB6B75DB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0" name="Freeform 12">
                  <a:extLst>
                    <a:ext uri="{FF2B5EF4-FFF2-40B4-BE49-F238E27FC236}">
                      <a16:creationId xmlns:a16="http://schemas.microsoft.com/office/drawing/2014/main" id="{687B1F41-8C78-4659-9E30-F0AFF36D0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1" name="Freeform 13">
                  <a:extLst>
                    <a:ext uri="{FF2B5EF4-FFF2-40B4-BE49-F238E27FC236}">
                      <a16:creationId xmlns:a16="http://schemas.microsoft.com/office/drawing/2014/main" id="{8A4E8E1E-C240-4157-A35D-D427227BB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4">
                  <a:extLst>
                    <a:ext uri="{FF2B5EF4-FFF2-40B4-BE49-F238E27FC236}">
                      <a16:creationId xmlns:a16="http://schemas.microsoft.com/office/drawing/2014/main" id="{6C1CA456-FFF8-4E94-AF6A-1827C9EE8F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9" name="Tekstvak 282">
                <a:extLst>
                  <a:ext uri="{FF2B5EF4-FFF2-40B4-BE49-F238E27FC236}">
                    <a16:creationId xmlns:a16="http://schemas.microsoft.com/office/drawing/2014/main" id="{B236DCDB-5C0E-4FF5-A688-9FA2A401419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225" name="Footer Placeholder 10">
            <a:extLst>
              <a:ext uri="{FF2B5EF4-FFF2-40B4-BE49-F238E27FC236}">
                <a16:creationId xmlns:a16="http://schemas.microsoft.com/office/drawing/2014/main" id="{BDA986AD-C0AC-4B51-9926-8EEBE1C7A47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226" name="Tijdelijke aanduiding voor verticale tekst 2">
            <a:extLst>
              <a:ext uri="{FF2B5EF4-FFF2-40B4-BE49-F238E27FC236}">
                <a16:creationId xmlns:a16="http://schemas.microsoft.com/office/drawing/2014/main" id="{830DFF5D-C091-4353-8281-CFEF85999A88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7" name="Tijdelijke aanduiding voor verticale tekst 2">
            <a:extLst>
              <a:ext uri="{FF2B5EF4-FFF2-40B4-BE49-F238E27FC236}">
                <a16:creationId xmlns:a16="http://schemas.microsoft.com/office/drawing/2014/main" id="{C4F1EC4B-B7F7-4D2C-B842-E63367FC07BC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28" name="Date Placeholder 9">
            <a:extLst>
              <a:ext uri="{FF2B5EF4-FFF2-40B4-BE49-F238E27FC236}">
                <a16:creationId xmlns:a16="http://schemas.microsoft.com/office/drawing/2014/main" id="{AE13700B-D243-491B-9380-65CC2506C24E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8391A586-40A1-43E2-A892-89488A0A079B}" type="datetime1">
              <a:rPr lang="nl-NL" smtClean="0"/>
              <a:t>2-9-2025</a:t>
            </a:fld>
            <a:endParaRPr lang="nl-NL"/>
          </a:p>
        </p:txBody>
      </p:sp>
      <p:sp>
        <p:nvSpPr>
          <p:cNvPr id="229" name="Slide Number Placeholder 11">
            <a:extLst>
              <a:ext uri="{FF2B5EF4-FFF2-40B4-BE49-F238E27FC236}">
                <a16:creationId xmlns:a16="http://schemas.microsoft.com/office/drawing/2014/main" id="{8DB9DFCD-EE5B-4D48-AD43-6E294AD9A87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230" name="Rechthoek 269">
            <a:extLst>
              <a:ext uri="{FF2B5EF4-FFF2-40B4-BE49-F238E27FC236}">
                <a16:creationId xmlns:a16="http://schemas.microsoft.com/office/drawing/2014/main" id="{9EC530C6-5FB6-45BA-93F0-62354A125C6E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1" name="Rechthoek 273">
            <a:extLst>
              <a:ext uri="{FF2B5EF4-FFF2-40B4-BE49-F238E27FC236}">
                <a16:creationId xmlns:a16="http://schemas.microsoft.com/office/drawing/2014/main" id="{6DF4A99F-8143-4E59-BCDD-F9CAD581BB20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32" name="Rechthoek 284">
            <a:extLst>
              <a:ext uri="{FF2B5EF4-FFF2-40B4-BE49-F238E27FC236}">
                <a16:creationId xmlns:a16="http://schemas.microsoft.com/office/drawing/2014/main" id="{EF283EE9-061A-4110-A370-DCAEF87A2414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7C7C35-A083-4FD5-AF9C-6D1F464FB879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D8247E-5DD3-4146-9C6A-279E709C61D3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8079125-4D4F-42E7-97E9-2DEE0E49E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49FABBB-D862-46DD-A570-0BDC887AE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56AEC6-D28E-4597-9839-04D45AFDBF51}" type="slidenum">
              <a:rPr lang="en-US" altLang="en-US"/>
              <a:pPr/>
              <a:t>‹N›</a:t>
            </a:fld>
            <a:endParaRPr lang="en-US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A3E3B5D-0112-4F1A-8106-9ABE298237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10" y="4717617"/>
            <a:ext cx="506918" cy="3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jdelijke aanduiding voor verticale tekst 2">
            <a:extLst>
              <a:ext uri="{FF2B5EF4-FFF2-40B4-BE49-F238E27FC236}">
                <a16:creationId xmlns:a16="http://schemas.microsoft.com/office/drawing/2014/main" id="{A66889C6-F427-4E5E-919E-A75515DD6376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-10779" y="249381"/>
            <a:ext cx="8902788" cy="3149132"/>
          </a:xfrm>
          <a:solidFill>
            <a:schemeClr val="accent1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57" name="Tijdelijke aanduiding voor afbeelding 256">
            <a:extLst>
              <a:ext uri="{FF2B5EF4-FFF2-40B4-BE49-F238E27FC236}">
                <a16:creationId xmlns:a16="http://schemas.microsoft.com/office/drawing/2014/main" id="{E4E4C9CE-C485-4F2F-A9BC-8D67BAB398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2540" y="241051"/>
            <a:ext cx="8914550" cy="2098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254" name="Titel 7">
            <a:extLst>
              <a:ext uri="{FF2B5EF4-FFF2-40B4-BE49-F238E27FC236}">
                <a16:creationId xmlns:a16="http://schemas.microsoft.com/office/drawing/2014/main" id="{66069005-8A9E-4F44-9C62-E2D2E2C9C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040" y="2807519"/>
            <a:ext cx="6421475" cy="590993"/>
          </a:xfrm>
        </p:spPr>
        <p:txBody>
          <a:bodyPr anchor="ctr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nl-NL"/>
              <a:t>Afsluiten met een call </a:t>
            </a:r>
            <a:r>
              <a:rPr lang="nl-NL" err="1"/>
              <a:t>to</a:t>
            </a:r>
            <a:r>
              <a:rPr lang="nl-NL"/>
              <a:t> action </a:t>
            </a:r>
          </a:p>
        </p:txBody>
      </p:sp>
      <p:sp>
        <p:nvSpPr>
          <p:cNvPr id="255" name="Tijdelijke aanduiding voor verticale tekst 2">
            <a:extLst>
              <a:ext uri="{FF2B5EF4-FFF2-40B4-BE49-F238E27FC236}">
                <a16:creationId xmlns:a16="http://schemas.microsoft.com/office/drawing/2014/main" id="{33A58133-E2FD-4D31-8710-A9E0B4100D8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55029" y="3476766"/>
            <a:ext cx="6405486" cy="433927"/>
          </a:xfrm>
        </p:spPr>
        <p:txBody>
          <a:bodyPr vert="horz" lIns="0" tIns="0" rIns="0" bIns="0"/>
          <a:lstStyle>
            <a:lvl1pPr marL="0" indent="0">
              <a:buNone/>
              <a:tabLst/>
              <a:defRPr sz="3300" cap="none" baseline="0">
                <a:solidFill>
                  <a:schemeClr val="accent1"/>
                </a:solidFill>
                <a:latin typeface="+mj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nl-NL"/>
              <a:t>Of je kernboodschap</a:t>
            </a:r>
          </a:p>
        </p:txBody>
      </p:sp>
      <p:sp>
        <p:nvSpPr>
          <p:cNvPr id="226" name="Tijdelijke aanduiding voor verticale tekst 2">
            <a:extLst>
              <a:ext uri="{FF2B5EF4-FFF2-40B4-BE49-F238E27FC236}">
                <a16:creationId xmlns:a16="http://schemas.microsoft.com/office/drawing/2014/main" id="{356F4FB8-BC91-497F-A385-6F2A316CF685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6196721" y="4438968"/>
            <a:ext cx="2697248" cy="50986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7917" b="-667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06" name="Tijdelijke aanduiding voor verticale tekst 2">
            <a:extLst>
              <a:ext uri="{FF2B5EF4-FFF2-40B4-BE49-F238E27FC236}">
                <a16:creationId xmlns:a16="http://schemas.microsoft.com/office/drawing/2014/main" id="{771D5F00-ADF6-4846-A66C-938C2814198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-10779" y="2116940"/>
            <a:ext cx="8902788" cy="225684"/>
          </a:xfrm>
          <a:solidFill>
            <a:schemeClr val="accent1">
              <a:alpha val="60000"/>
            </a:schemeClr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179" name="INSTRUCTIE">
            <a:extLst>
              <a:ext uri="{FF2B5EF4-FFF2-40B4-BE49-F238E27FC236}">
                <a16:creationId xmlns:a16="http://schemas.microsoft.com/office/drawing/2014/main" id="{8BAC9840-8A07-4F5B-BE04-B078841A0726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180" name="Rechthoek 329">
              <a:extLst>
                <a:ext uri="{FF2B5EF4-FFF2-40B4-BE49-F238E27FC236}">
                  <a16:creationId xmlns:a16="http://schemas.microsoft.com/office/drawing/2014/main" id="{BDDA2ED9-803A-478E-8006-92443F515BF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81" name="Ovaal 317">
              <a:extLst>
                <a:ext uri="{FF2B5EF4-FFF2-40B4-BE49-F238E27FC236}">
                  <a16:creationId xmlns:a16="http://schemas.microsoft.com/office/drawing/2014/main" id="{2CC1E78A-9AA5-407E-9AE7-92CC34E0087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2" name="Rechthoek 328">
              <a:extLst>
                <a:ext uri="{FF2B5EF4-FFF2-40B4-BE49-F238E27FC236}">
                  <a16:creationId xmlns:a16="http://schemas.microsoft.com/office/drawing/2014/main" id="{D2D0CB5E-35FB-468C-9708-803D18F0680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Ovaal 205">
              <a:extLst>
                <a:ext uri="{FF2B5EF4-FFF2-40B4-BE49-F238E27FC236}">
                  <a16:creationId xmlns:a16="http://schemas.microsoft.com/office/drawing/2014/main" id="{D1FCA6EA-7482-48D7-A039-01C73F6FE13E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4" name="Rechthoek 206">
              <a:extLst>
                <a:ext uri="{FF2B5EF4-FFF2-40B4-BE49-F238E27FC236}">
                  <a16:creationId xmlns:a16="http://schemas.microsoft.com/office/drawing/2014/main" id="{91CB95F8-D817-4242-96B8-D63C580ECF86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5" name="Ovaal 99">
              <a:extLst>
                <a:ext uri="{FF2B5EF4-FFF2-40B4-BE49-F238E27FC236}">
                  <a16:creationId xmlns:a16="http://schemas.microsoft.com/office/drawing/2014/main" id="{51E6FA56-EF17-4920-8DE5-9D5C5A81A53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6" name="Rechthoek 100">
              <a:extLst>
                <a:ext uri="{FF2B5EF4-FFF2-40B4-BE49-F238E27FC236}">
                  <a16:creationId xmlns:a16="http://schemas.microsoft.com/office/drawing/2014/main" id="{5E8A09CB-1C62-4FF2-9D58-4B1B1E4BBA05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87" name="Rechthoek 118">
              <a:extLst>
                <a:ext uri="{FF2B5EF4-FFF2-40B4-BE49-F238E27FC236}">
                  <a16:creationId xmlns:a16="http://schemas.microsoft.com/office/drawing/2014/main" id="{A4A4AAE6-4105-465A-AF75-F7279BE65063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8" name="Groep 11">
              <a:extLst>
                <a:ext uri="{FF2B5EF4-FFF2-40B4-BE49-F238E27FC236}">
                  <a16:creationId xmlns:a16="http://schemas.microsoft.com/office/drawing/2014/main" id="{8475F2E7-BF99-4081-8E3E-0F1FEB0F858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37" name="Rechthoek 120">
                <a:extLst>
                  <a:ext uri="{FF2B5EF4-FFF2-40B4-BE49-F238E27FC236}">
                    <a16:creationId xmlns:a16="http://schemas.microsoft.com/office/drawing/2014/main" id="{5A9397F7-D76A-4727-BB7A-469F98ECDD25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Rechthoek 121">
                <a:extLst>
                  <a:ext uri="{FF2B5EF4-FFF2-40B4-BE49-F238E27FC236}">
                    <a16:creationId xmlns:a16="http://schemas.microsoft.com/office/drawing/2014/main" id="{58F06CF1-BB7C-47B1-A791-EF231E8CC8B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9" name="Groep 122">
                <a:extLst>
                  <a:ext uri="{FF2B5EF4-FFF2-40B4-BE49-F238E27FC236}">
                    <a16:creationId xmlns:a16="http://schemas.microsoft.com/office/drawing/2014/main" id="{76558843-F7C9-4A47-8236-CF1AE8EBB7D8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52" name="Rechthoek: afgeronde hoeken 135">
                  <a:extLst>
                    <a:ext uri="{FF2B5EF4-FFF2-40B4-BE49-F238E27FC236}">
                      <a16:creationId xmlns:a16="http://schemas.microsoft.com/office/drawing/2014/main" id="{9865FE81-6C32-438F-8998-587BC221B51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3" name="Rechthoek 136">
                  <a:extLst>
                    <a:ext uri="{FF2B5EF4-FFF2-40B4-BE49-F238E27FC236}">
                      <a16:creationId xmlns:a16="http://schemas.microsoft.com/office/drawing/2014/main" id="{3A052F25-83E3-4DB2-B2AE-3E41FDDD3C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Rechthoek 137">
                  <a:extLst>
                    <a:ext uri="{FF2B5EF4-FFF2-40B4-BE49-F238E27FC236}">
                      <a16:creationId xmlns:a16="http://schemas.microsoft.com/office/drawing/2014/main" id="{7816CC5B-C33F-4372-A3ED-E46DDC3F6FB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Rechthoek 138">
                  <a:extLst>
                    <a:ext uri="{FF2B5EF4-FFF2-40B4-BE49-F238E27FC236}">
                      <a16:creationId xmlns:a16="http://schemas.microsoft.com/office/drawing/2014/main" id="{26E56F26-F695-49D0-B8D8-F53024A521AD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Rechthoek 139">
                  <a:extLst>
                    <a:ext uri="{FF2B5EF4-FFF2-40B4-BE49-F238E27FC236}">
                      <a16:creationId xmlns:a16="http://schemas.microsoft.com/office/drawing/2014/main" id="{AD82AB33-A112-4041-8E93-731B62DCF36A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0" name="Rechthoek 140">
                  <a:extLst>
                    <a:ext uri="{FF2B5EF4-FFF2-40B4-BE49-F238E27FC236}">
                      <a16:creationId xmlns:a16="http://schemas.microsoft.com/office/drawing/2014/main" id="{8609B41A-26DF-46DF-953C-003CA566DE7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0" name="Groep 123">
                <a:extLst>
                  <a:ext uri="{FF2B5EF4-FFF2-40B4-BE49-F238E27FC236}">
                    <a16:creationId xmlns:a16="http://schemas.microsoft.com/office/drawing/2014/main" id="{F77F6057-2ADB-4C03-930B-B5DB6176E89A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44" name="Groep 127">
                  <a:extLst>
                    <a:ext uri="{FF2B5EF4-FFF2-40B4-BE49-F238E27FC236}">
                      <a16:creationId xmlns:a16="http://schemas.microsoft.com/office/drawing/2014/main" id="{17CAF5C7-595C-47E8-96D2-AEBE892E207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46" name="Rechthoek: afgeronde hoeken 129">
                    <a:extLst>
                      <a:ext uri="{FF2B5EF4-FFF2-40B4-BE49-F238E27FC236}">
                        <a16:creationId xmlns:a16="http://schemas.microsoft.com/office/drawing/2014/main" id="{385D36DA-A75D-40AC-BC5C-5886042720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7" name="Rechthoek 130">
                    <a:extLst>
                      <a:ext uri="{FF2B5EF4-FFF2-40B4-BE49-F238E27FC236}">
                        <a16:creationId xmlns:a16="http://schemas.microsoft.com/office/drawing/2014/main" id="{BE55B454-B9BD-4E93-A462-4ADE55198A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8" name="Rechthoek 131">
                    <a:extLst>
                      <a:ext uri="{FF2B5EF4-FFF2-40B4-BE49-F238E27FC236}">
                        <a16:creationId xmlns:a16="http://schemas.microsoft.com/office/drawing/2014/main" id="{4B6C3365-0A3E-49AF-9C64-61160018A7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Rechthoek 132">
                    <a:extLst>
                      <a:ext uri="{FF2B5EF4-FFF2-40B4-BE49-F238E27FC236}">
                        <a16:creationId xmlns:a16="http://schemas.microsoft.com/office/drawing/2014/main" id="{EA6150F8-1C10-4403-9B98-467703DCEC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0" name="Rechthoek 133">
                    <a:extLst>
                      <a:ext uri="{FF2B5EF4-FFF2-40B4-BE49-F238E27FC236}">
                        <a16:creationId xmlns:a16="http://schemas.microsoft.com/office/drawing/2014/main" id="{5A76A10E-6FD7-418D-9D2A-9D9DE1276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hthoek 134">
                    <a:extLst>
                      <a:ext uri="{FF2B5EF4-FFF2-40B4-BE49-F238E27FC236}">
                        <a16:creationId xmlns:a16="http://schemas.microsoft.com/office/drawing/2014/main" id="{609BAC50-0FBF-4714-ADAF-776F1D092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45" name="Boog 128">
                  <a:extLst>
                    <a:ext uri="{FF2B5EF4-FFF2-40B4-BE49-F238E27FC236}">
                      <a16:creationId xmlns:a16="http://schemas.microsoft.com/office/drawing/2014/main" id="{021E8801-D461-490F-9F44-83F91C7DAA28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41" name="Tekstvak 124">
                <a:extLst>
                  <a:ext uri="{FF2B5EF4-FFF2-40B4-BE49-F238E27FC236}">
                    <a16:creationId xmlns:a16="http://schemas.microsoft.com/office/drawing/2014/main" id="{8F8C7E1B-33A7-4468-A649-DB4F47B5504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42" name="Tekstvak 125">
                <a:extLst>
                  <a:ext uri="{FF2B5EF4-FFF2-40B4-BE49-F238E27FC236}">
                    <a16:creationId xmlns:a16="http://schemas.microsoft.com/office/drawing/2014/main" id="{18CAB652-98B7-47B7-A0CB-0C5FCEBFE07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43" name="Vrije vorm: vorm 4">
                <a:extLst>
                  <a:ext uri="{FF2B5EF4-FFF2-40B4-BE49-F238E27FC236}">
                    <a16:creationId xmlns:a16="http://schemas.microsoft.com/office/drawing/2014/main" id="{96A766BE-D4F4-493D-BC5B-695BD0912F4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9" name="Groep 6">
              <a:extLst>
                <a:ext uri="{FF2B5EF4-FFF2-40B4-BE49-F238E27FC236}">
                  <a16:creationId xmlns:a16="http://schemas.microsoft.com/office/drawing/2014/main" id="{4719EA2D-AAD6-49DB-B3AF-6FD1EC2296B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27" name="Rechthoek 151">
                <a:extLst>
                  <a:ext uri="{FF2B5EF4-FFF2-40B4-BE49-F238E27FC236}">
                    <a16:creationId xmlns:a16="http://schemas.microsoft.com/office/drawing/2014/main" id="{B22B935D-EE7A-4EEA-86B2-A63C6741FE94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28" name="ICOON_info">
                <a:extLst>
                  <a:ext uri="{FF2B5EF4-FFF2-40B4-BE49-F238E27FC236}">
                    <a16:creationId xmlns:a16="http://schemas.microsoft.com/office/drawing/2014/main" id="{0366BFE5-3415-4860-927B-D8A027E5CB01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35" name="Ovaal 1">
                  <a:extLst>
                    <a:ext uri="{FF2B5EF4-FFF2-40B4-BE49-F238E27FC236}">
                      <a16:creationId xmlns:a16="http://schemas.microsoft.com/office/drawing/2014/main" id="{25788F1D-CA2C-4A3D-BC1E-42E15B3B175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Graphic 163" descr="Informatie">
                  <a:extLst>
                    <a:ext uri="{FF2B5EF4-FFF2-40B4-BE49-F238E27FC236}">
                      <a16:creationId xmlns:a16="http://schemas.microsoft.com/office/drawing/2014/main" id="{6BB0B981-B373-4BE6-ABF4-BF0E162B35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9" name="Groep 249">
                <a:extLst>
                  <a:ext uri="{FF2B5EF4-FFF2-40B4-BE49-F238E27FC236}">
                    <a16:creationId xmlns:a16="http://schemas.microsoft.com/office/drawing/2014/main" id="{514C7340-CCD6-4DEE-A47D-8860CC44B89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30" name="Inspireren">
                  <a:extLst>
                    <a:ext uri="{FF2B5EF4-FFF2-40B4-BE49-F238E27FC236}">
                      <a16:creationId xmlns:a16="http://schemas.microsoft.com/office/drawing/2014/main" id="{9AFD534F-2CB4-46DF-BFC8-0A43057276FE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2" name="Freeform 12">
                    <a:extLst>
                      <a:ext uri="{FF2B5EF4-FFF2-40B4-BE49-F238E27FC236}">
                        <a16:creationId xmlns:a16="http://schemas.microsoft.com/office/drawing/2014/main" id="{14B57FD3-E24A-4346-8463-8B45104321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3" name="Freeform 13">
                    <a:extLst>
                      <a:ext uri="{FF2B5EF4-FFF2-40B4-BE49-F238E27FC236}">
                        <a16:creationId xmlns:a16="http://schemas.microsoft.com/office/drawing/2014/main" id="{F25E190D-1768-42B2-8A1F-FD0B6EBD4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34" name="Freeform 14">
                    <a:extLst>
                      <a:ext uri="{FF2B5EF4-FFF2-40B4-BE49-F238E27FC236}">
                        <a16:creationId xmlns:a16="http://schemas.microsoft.com/office/drawing/2014/main" id="{E61888FF-D711-4832-BF97-9D762D3CE23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31" name="Tekstvak 251">
                  <a:extLst>
                    <a:ext uri="{FF2B5EF4-FFF2-40B4-BE49-F238E27FC236}">
                      <a16:creationId xmlns:a16="http://schemas.microsoft.com/office/drawing/2014/main" id="{2286BE1A-5B25-495E-BCE5-51B57624DC4B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90" name="Groep 276">
              <a:extLst>
                <a:ext uri="{FF2B5EF4-FFF2-40B4-BE49-F238E27FC236}">
                  <a16:creationId xmlns:a16="http://schemas.microsoft.com/office/drawing/2014/main" id="{EA166894-E58B-4691-A84A-BFA350833D34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11" name="Groep 277">
                <a:extLst>
                  <a:ext uri="{FF2B5EF4-FFF2-40B4-BE49-F238E27FC236}">
                    <a16:creationId xmlns:a16="http://schemas.microsoft.com/office/drawing/2014/main" id="{2603CEBE-5BC4-4490-8537-2FB870BA2FC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13" name="Vrije vorm: vorm 279">
                  <a:extLst>
                    <a:ext uri="{FF2B5EF4-FFF2-40B4-BE49-F238E27FC236}">
                      <a16:creationId xmlns:a16="http://schemas.microsoft.com/office/drawing/2014/main" id="{ABA07FB4-99CB-44CC-B2CC-AA4C3686BE3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14" name="Groep 280">
                  <a:extLst>
                    <a:ext uri="{FF2B5EF4-FFF2-40B4-BE49-F238E27FC236}">
                      <a16:creationId xmlns:a16="http://schemas.microsoft.com/office/drawing/2014/main" id="{E78BCAD6-A237-46BF-BF28-3D83119879F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15" name="Vrije vorm: vorm 281">
                    <a:extLst>
                      <a:ext uri="{FF2B5EF4-FFF2-40B4-BE49-F238E27FC236}">
                        <a16:creationId xmlns:a16="http://schemas.microsoft.com/office/drawing/2014/main" id="{432A89EF-A1FF-4410-B055-93FCCFF8779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25" name="Vrije vorm: vorm 282">
                    <a:extLst>
                      <a:ext uri="{FF2B5EF4-FFF2-40B4-BE49-F238E27FC236}">
                        <a16:creationId xmlns:a16="http://schemas.microsoft.com/office/drawing/2014/main" id="{69DA0080-E7D4-4768-9626-1EE07309035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12" name="Tekstvak 278">
                <a:extLst>
                  <a:ext uri="{FF2B5EF4-FFF2-40B4-BE49-F238E27FC236}">
                    <a16:creationId xmlns:a16="http://schemas.microsoft.com/office/drawing/2014/main" id="{ECAFA847-E325-43F2-A9B7-55BD198CBA9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91" name="Groep 283">
              <a:extLst>
                <a:ext uri="{FF2B5EF4-FFF2-40B4-BE49-F238E27FC236}">
                  <a16:creationId xmlns:a16="http://schemas.microsoft.com/office/drawing/2014/main" id="{8C5BEB0D-1192-4DF1-9B19-ADF904B5FD9E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95" name="Groep 284">
                <a:extLst>
                  <a:ext uri="{FF2B5EF4-FFF2-40B4-BE49-F238E27FC236}">
                    <a16:creationId xmlns:a16="http://schemas.microsoft.com/office/drawing/2014/main" id="{FBFA5815-37AF-495B-8463-846CD0D81A3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98" name="Groep 287">
                  <a:extLst>
                    <a:ext uri="{FF2B5EF4-FFF2-40B4-BE49-F238E27FC236}">
                      <a16:creationId xmlns:a16="http://schemas.microsoft.com/office/drawing/2014/main" id="{A84C77B4-BA26-4E67-8A45-F615203A85C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5" name="Groep 294">
                    <a:extLst>
                      <a:ext uri="{FF2B5EF4-FFF2-40B4-BE49-F238E27FC236}">
                        <a16:creationId xmlns:a16="http://schemas.microsoft.com/office/drawing/2014/main" id="{C6AEE94F-91AA-4935-8A23-6F54E04AF56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8" name="Rechthoek 297">
                      <a:extLst>
                        <a:ext uri="{FF2B5EF4-FFF2-40B4-BE49-F238E27FC236}">
                          <a16:creationId xmlns:a16="http://schemas.microsoft.com/office/drawing/2014/main" id="{646D0201-7641-481C-A1D5-14F67FD07D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9" name="Rechthoek 298">
                      <a:extLst>
                        <a:ext uri="{FF2B5EF4-FFF2-40B4-BE49-F238E27FC236}">
                          <a16:creationId xmlns:a16="http://schemas.microsoft.com/office/drawing/2014/main" id="{368E7D50-8BDF-4706-840B-94045883AF6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" name="Ovaal 299">
                      <a:extLst>
                        <a:ext uri="{FF2B5EF4-FFF2-40B4-BE49-F238E27FC236}">
                          <a16:creationId xmlns:a16="http://schemas.microsoft.com/office/drawing/2014/main" id="{AD051F69-3F87-4062-9A5B-3944887EB6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06" name="Afbeelding 295">
                    <a:extLst>
                      <a:ext uri="{FF2B5EF4-FFF2-40B4-BE49-F238E27FC236}">
                        <a16:creationId xmlns:a16="http://schemas.microsoft.com/office/drawing/2014/main" id="{1AF1F4CB-50EF-44F4-ADE9-C49F63E8160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07" name="Afbeelding 296">
                    <a:extLst>
                      <a:ext uri="{FF2B5EF4-FFF2-40B4-BE49-F238E27FC236}">
                        <a16:creationId xmlns:a16="http://schemas.microsoft.com/office/drawing/2014/main" id="{2AA25117-FB2E-4AE3-AF31-8925AC99BFC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9" name="Groep 288">
                  <a:extLst>
                    <a:ext uri="{FF2B5EF4-FFF2-40B4-BE49-F238E27FC236}">
                      <a16:creationId xmlns:a16="http://schemas.microsoft.com/office/drawing/2014/main" id="{2F80FF33-13A7-44DA-8064-3545FB9BBF2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92">
                    <a:extLst>
                      <a:ext uri="{FF2B5EF4-FFF2-40B4-BE49-F238E27FC236}">
                        <a16:creationId xmlns:a16="http://schemas.microsoft.com/office/drawing/2014/main" id="{000A8F15-FFDC-4144-B4FD-F0AD281498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Rechthoek 293">
                    <a:extLst>
                      <a:ext uri="{FF2B5EF4-FFF2-40B4-BE49-F238E27FC236}">
                        <a16:creationId xmlns:a16="http://schemas.microsoft.com/office/drawing/2014/main" id="{1A644ECF-4BE2-4A87-A9C0-D2489197BD9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0" name="Groep 289">
                  <a:extLst>
                    <a:ext uri="{FF2B5EF4-FFF2-40B4-BE49-F238E27FC236}">
                      <a16:creationId xmlns:a16="http://schemas.microsoft.com/office/drawing/2014/main" id="{B86E65F4-298A-4630-9D03-0F756D738B5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1" name="Rechthoek 290">
                    <a:extLst>
                      <a:ext uri="{FF2B5EF4-FFF2-40B4-BE49-F238E27FC236}">
                        <a16:creationId xmlns:a16="http://schemas.microsoft.com/office/drawing/2014/main" id="{46B22EE8-BEF6-403F-9606-12F6C4E56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Rechthoek 291">
                    <a:extLst>
                      <a:ext uri="{FF2B5EF4-FFF2-40B4-BE49-F238E27FC236}">
                        <a16:creationId xmlns:a16="http://schemas.microsoft.com/office/drawing/2014/main" id="{34FAC581-2E2C-434F-9F8E-7168A3CFAA0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96" name="Rechthoek 285">
                <a:extLst>
                  <a:ext uri="{FF2B5EF4-FFF2-40B4-BE49-F238E27FC236}">
                    <a16:creationId xmlns:a16="http://schemas.microsoft.com/office/drawing/2014/main" id="{443FD87C-AE7E-4F63-9B33-233C042032B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97" name="Gelijkbenige driehoek 286">
                <a:extLst>
                  <a:ext uri="{FF2B5EF4-FFF2-40B4-BE49-F238E27FC236}">
                    <a16:creationId xmlns:a16="http://schemas.microsoft.com/office/drawing/2014/main" id="{12506640-3D3D-4008-B37E-6D06F5CBBBC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2" name="Ovaal 300">
              <a:extLst>
                <a:ext uri="{FF2B5EF4-FFF2-40B4-BE49-F238E27FC236}">
                  <a16:creationId xmlns:a16="http://schemas.microsoft.com/office/drawing/2014/main" id="{9AB91539-E426-4974-B0C0-5206822355F9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3" name="Rechthoek 301">
              <a:extLst>
                <a:ext uri="{FF2B5EF4-FFF2-40B4-BE49-F238E27FC236}">
                  <a16:creationId xmlns:a16="http://schemas.microsoft.com/office/drawing/2014/main" id="{2E709938-7E9B-4764-9DBF-93BC65411F4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4" name="Rechthoek 302">
              <a:extLst>
                <a:ext uri="{FF2B5EF4-FFF2-40B4-BE49-F238E27FC236}">
                  <a16:creationId xmlns:a16="http://schemas.microsoft.com/office/drawing/2014/main" id="{E89C88DF-508E-4B15-8A54-82445BB0C6D5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10" name="Groep 164">
            <a:extLst>
              <a:ext uri="{FF2B5EF4-FFF2-40B4-BE49-F238E27FC236}">
                <a16:creationId xmlns:a16="http://schemas.microsoft.com/office/drawing/2014/main" id="{0AAC1A6E-9F16-4B85-B30F-24EB138E9149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111" name="Rechthoek 170">
              <a:extLst>
                <a:ext uri="{FF2B5EF4-FFF2-40B4-BE49-F238E27FC236}">
                  <a16:creationId xmlns:a16="http://schemas.microsoft.com/office/drawing/2014/main" id="{2492161B-604A-4D0E-8FA0-4EC77DA4F9AA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112" name="Ovaal 171">
              <a:extLst>
                <a:ext uri="{FF2B5EF4-FFF2-40B4-BE49-F238E27FC236}">
                  <a16:creationId xmlns:a16="http://schemas.microsoft.com/office/drawing/2014/main" id="{34DE352A-C8E8-465E-B2F4-9463C7D53332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72">
              <a:extLst>
                <a:ext uri="{FF2B5EF4-FFF2-40B4-BE49-F238E27FC236}">
                  <a16:creationId xmlns:a16="http://schemas.microsoft.com/office/drawing/2014/main" id="{7EEB7023-813F-4630-9BD9-341848F7D40A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Ovaal 173">
              <a:extLst>
                <a:ext uri="{FF2B5EF4-FFF2-40B4-BE49-F238E27FC236}">
                  <a16:creationId xmlns:a16="http://schemas.microsoft.com/office/drawing/2014/main" id="{468F9812-55FB-4D64-AB43-F3983A226396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5" name="Rechthoek 174">
              <a:extLst>
                <a:ext uri="{FF2B5EF4-FFF2-40B4-BE49-F238E27FC236}">
                  <a16:creationId xmlns:a16="http://schemas.microsoft.com/office/drawing/2014/main" id="{4B7E8187-D5C4-4330-8D98-FF03D863103E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116" name="Groep 175">
              <a:extLst>
                <a:ext uri="{FF2B5EF4-FFF2-40B4-BE49-F238E27FC236}">
                  <a16:creationId xmlns:a16="http://schemas.microsoft.com/office/drawing/2014/main" id="{449ACA1C-3C47-4742-8E9A-704EEEE5EBEF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119" name="Rechthoek 178">
                <a:extLst>
                  <a:ext uri="{FF2B5EF4-FFF2-40B4-BE49-F238E27FC236}">
                    <a16:creationId xmlns:a16="http://schemas.microsoft.com/office/drawing/2014/main" id="{D50EAF43-2499-43E7-BAE0-4E3113C29D4D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0" name="Groep 179">
                <a:extLst>
                  <a:ext uri="{FF2B5EF4-FFF2-40B4-BE49-F238E27FC236}">
                    <a16:creationId xmlns:a16="http://schemas.microsoft.com/office/drawing/2014/main" id="{7144DD1B-5217-4E20-B122-D2B86446DE4D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21" name="Rechthoek 180">
                  <a:extLst>
                    <a:ext uri="{FF2B5EF4-FFF2-40B4-BE49-F238E27FC236}">
                      <a16:creationId xmlns:a16="http://schemas.microsoft.com/office/drawing/2014/main" id="{2F47DCF8-370D-4628-A5CF-A08CA0FE260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81">
                  <a:extLst>
                    <a:ext uri="{FF2B5EF4-FFF2-40B4-BE49-F238E27FC236}">
                      <a16:creationId xmlns:a16="http://schemas.microsoft.com/office/drawing/2014/main" id="{9F2CE9B9-1DBB-4D9B-84AB-003A2F2D2FD1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3" name="Groep 182">
                  <a:extLst>
                    <a:ext uri="{FF2B5EF4-FFF2-40B4-BE49-F238E27FC236}">
                      <a16:creationId xmlns:a16="http://schemas.microsoft.com/office/drawing/2014/main" id="{81E7566D-CDCF-47FB-A40B-81AAA9A7ABF4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36" name="Rechthoek: afgeronde hoeken 195">
                    <a:extLst>
                      <a:ext uri="{FF2B5EF4-FFF2-40B4-BE49-F238E27FC236}">
                        <a16:creationId xmlns:a16="http://schemas.microsoft.com/office/drawing/2014/main" id="{1F09E1AC-0B64-4967-A156-33DBD2FDE3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96">
                    <a:extLst>
                      <a:ext uri="{FF2B5EF4-FFF2-40B4-BE49-F238E27FC236}">
                        <a16:creationId xmlns:a16="http://schemas.microsoft.com/office/drawing/2014/main" id="{1295CDE2-0947-4636-8915-F186CD8059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8" name="Rechthoek 197">
                    <a:extLst>
                      <a:ext uri="{FF2B5EF4-FFF2-40B4-BE49-F238E27FC236}">
                        <a16:creationId xmlns:a16="http://schemas.microsoft.com/office/drawing/2014/main" id="{EA768B07-0B05-48DF-821C-25B00518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98">
                    <a:extLst>
                      <a:ext uri="{FF2B5EF4-FFF2-40B4-BE49-F238E27FC236}">
                        <a16:creationId xmlns:a16="http://schemas.microsoft.com/office/drawing/2014/main" id="{1CC6D9CD-18A4-4F0E-BD91-FA7038CE72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99">
                    <a:extLst>
                      <a:ext uri="{FF2B5EF4-FFF2-40B4-BE49-F238E27FC236}">
                        <a16:creationId xmlns:a16="http://schemas.microsoft.com/office/drawing/2014/main" id="{8D18B47B-25A3-4AC0-9768-5FBABEBD69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200">
                    <a:extLst>
                      <a:ext uri="{FF2B5EF4-FFF2-40B4-BE49-F238E27FC236}">
                        <a16:creationId xmlns:a16="http://schemas.microsoft.com/office/drawing/2014/main" id="{96896FBD-17C2-468F-AF28-27399B75AA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4" name="Groep 183">
                  <a:extLst>
                    <a:ext uri="{FF2B5EF4-FFF2-40B4-BE49-F238E27FC236}">
                      <a16:creationId xmlns:a16="http://schemas.microsoft.com/office/drawing/2014/main" id="{88CE5E25-FE3F-4C51-9DB8-D6C7C3D982C6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28" name="Groep 187">
                    <a:extLst>
                      <a:ext uri="{FF2B5EF4-FFF2-40B4-BE49-F238E27FC236}">
                        <a16:creationId xmlns:a16="http://schemas.microsoft.com/office/drawing/2014/main" id="{DA260B03-1D73-4D7A-A346-28C54012DF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30" name="Rechthoek: afgeronde hoeken 189">
                      <a:extLst>
                        <a:ext uri="{FF2B5EF4-FFF2-40B4-BE49-F238E27FC236}">
                          <a16:creationId xmlns:a16="http://schemas.microsoft.com/office/drawing/2014/main" id="{04FE6466-CCA1-40E2-B90A-024F2CBE0DB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Rechthoek 190">
                      <a:extLst>
                        <a:ext uri="{FF2B5EF4-FFF2-40B4-BE49-F238E27FC236}">
                          <a16:creationId xmlns:a16="http://schemas.microsoft.com/office/drawing/2014/main" id="{3B1F88F0-B504-4489-B01C-316E2B6F96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Rechthoek 191">
                      <a:extLst>
                        <a:ext uri="{FF2B5EF4-FFF2-40B4-BE49-F238E27FC236}">
                          <a16:creationId xmlns:a16="http://schemas.microsoft.com/office/drawing/2014/main" id="{CB1DE760-64D2-4F5A-A8AB-42E30B7A57A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3" name="Rechthoek 192">
                      <a:extLst>
                        <a:ext uri="{FF2B5EF4-FFF2-40B4-BE49-F238E27FC236}">
                          <a16:creationId xmlns:a16="http://schemas.microsoft.com/office/drawing/2014/main" id="{CE4FDC5A-202C-4EC5-A75D-F04A87806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4" name="Rechthoek 193">
                      <a:extLst>
                        <a:ext uri="{FF2B5EF4-FFF2-40B4-BE49-F238E27FC236}">
                          <a16:creationId xmlns:a16="http://schemas.microsoft.com/office/drawing/2014/main" id="{A46A07AB-F451-49F1-B4F7-D8C1B7D0E5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Rechthoek 194">
                      <a:extLst>
                        <a:ext uri="{FF2B5EF4-FFF2-40B4-BE49-F238E27FC236}">
                          <a16:creationId xmlns:a16="http://schemas.microsoft.com/office/drawing/2014/main" id="{70056D2C-6949-4A1E-B18F-F7587818873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9" name="Boog 188">
                    <a:extLst>
                      <a:ext uri="{FF2B5EF4-FFF2-40B4-BE49-F238E27FC236}">
                        <a16:creationId xmlns:a16="http://schemas.microsoft.com/office/drawing/2014/main" id="{D61FEADF-C9F5-4FEB-AE42-8D2C332D6BB6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25" name="Tekstvak 184">
                  <a:extLst>
                    <a:ext uri="{FF2B5EF4-FFF2-40B4-BE49-F238E27FC236}">
                      <a16:creationId xmlns:a16="http://schemas.microsoft.com/office/drawing/2014/main" id="{77DAE0C8-1A71-4092-863F-1874CAA03F62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26" name="Tekstvak 185">
                  <a:extLst>
                    <a:ext uri="{FF2B5EF4-FFF2-40B4-BE49-F238E27FC236}">
                      <a16:creationId xmlns:a16="http://schemas.microsoft.com/office/drawing/2014/main" id="{3DC29620-1AC9-4661-B359-AA4284A71FB4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27" name="Vrije vorm: vorm 186">
                  <a:extLst>
                    <a:ext uri="{FF2B5EF4-FFF2-40B4-BE49-F238E27FC236}">
                      <a16:creationId xmlns:a16="http://schemas.microsoft.com/office/drawing/2014/main" id="{096C93B9-F2EB-4FEE-AA6B-3445593C500E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17" name="Ovaal 176">
              <a:extLst>
                <a:ext uri="{FF2B5EF4-FFF2-40B4-BE49-F238E27FC236}">
                  <a16:creationId xmlns:a16="http://schemas.microsoft.com/office/drawing/2014/main" id="{723C8EDB-2106-48C8-9B70-CFD390517C19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8" name="Rechthoek 177">
              <a:extLst>
                <a:ext uri="{FF2B5EF4-FFF2-40B4-BE49-F238E27FC236}">
                  <a16:creationId xmlns:a16="http://schemas.microsoft.com/office/drawing/2014/main" id="{C7F17C7D-0EB6-4473-A836-3CF3F4CC1B85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5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7" grpId="0" uiExpand="1" build="p" animBg="1"/>
      <p:bldP spid="254" grpId="0"/>
      <p:bldP spid="255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6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uiExpand="1" build="p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Monitor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41280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29BBDFCE-5327-4E9F-9183-69F33B8FC253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pic>
        <p:nvPicPr>
          <p:cNvPr id="85" name="Picture 55">
            <a:extLst>
              <a:ext uri="{FF2B5EF4-FFF2-40B4-BE49-F238E27FC236}">
                <a16:creationId xmlns:a16="http://schemas.microsoft.com/office/drawing/2014/main" id="{A1855E98-E2CA-43EE-B101-5EBF7FC7C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606" y="860786"/>
            <a:ext cx="5212789" cy="4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Tijdelijke aanduiding voor afbeelding 8">
            <a:extLst>
              <a:ext uri="{FF2B5EF4-FFF2-40B4-BE49-F238E27FC236}">
                <a16:creationId xmlns:a16="http://schemas.microsoft.com/office/drawing/2014/main" id="{8D285B8E-A978-4F55-AEB6-E265FB264E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75511" y="1147792"/>
            <a:ext cx="4790837" cy="2700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grpSp>
        <p:nvGrpSpPr>
          <p:cNvPr id="229" name="INSTRUCTIE">
            <a:extLst>
              <a:ext uri="{FF2B5EF4-FFF2-40B4-BE49-F238E27FC236}">
                <a16:creationId xmlns:a16="http://schemas.microsoft.com/office/drawing/2014/main" id="{F1FF74B7-62FB-4559-8D35-B4562097E522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30" name="Rechthoek 329">
              <a:extLst>
                <a:ext uri="{FF2B5EF4-FFF2-40B4-BE49-F238E27FC236}">
                  <a16:creationId xmlns:a16="http://schemas.microsoft.com/office/drawing/2014/main" id="{EE26686F-A773-41C2-B502-6BEB6DF45FC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31" name="Ovaal 317">
              <a:extLst>
                <a:ext uri="{FF2B5EF4-FFF2-40B4-BE49-F238E27FC236}">
                  <a16:creationId xmlns:a16="http://schemas.microsoft.com/office/drawing/2014/main" id="{068BC7A4-ACA2-4CF0-8F94-246CAC9B318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2" name="Rechthoek 328">
              <a:extLst>
                <a:ext uri="{FF2B5EF4-FFF2-40B4-BE49-F238E27FC236}">
                  <a16:creationId xmlns:a16="http://schemas.microsoft.com/office/drawing/2014/main" id="{14AE6A2C-CA3B-41FB-A3B7-B93A9BDAF84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Ovaal 205">
              <a:extLst>
                <a:ext uri="{FF2B5EF4-FFF2-40B4-BE49-F238E27FC236}">
                  <a16:creationId xmlns:a16="http://schemas.microsoft.com/office/drawing/2014/main" id="{3E033CBD-442F-417F-BAD9-639F362BD9CF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4" name="Rechthoek 206">
              <a:extLst>
                <a:ext uri="{FF2B5EF4-FFF2-40B4-BE49-F238E27FC236}">
                  <a16:creationId xmlns:a16="http://schemas.microsoft.com/office/drawing/2014/main" id="{0591BA22-7B77-498A-B1C8-C66C39BB31D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5" name="Ovaal 99">
              <a:extLst>
                <a:ext uri="{FF2B5EF4-FFF2-40B4-BE49-F238E27FC236}">
                  <a16:creationId xmlns:a16="http://schemas.microsoft.com/office/drawing/2014/main" id="{445BD19D-DF09-4E84-8809-2217D5607CCF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6" name="Rechthoek 100">
              <a:extLst>
                <a:ext uri="{FF2B5EF4-FFF2-40B4-BE49-F238E27FC236}">
                  <a16:creationId xmlns:a16="http://schemas.microsoft.com/office/drawing/2014/main" id="{D35C7E9F-77B3-489E-9E44-F1C577DB44A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7" name="Rechthoek 118">
              <a:extLst>
                <a:ext uri="{FF2B5EF4-FFF2-40B4-BE49-F238E27FC236}">
                  <a16:creationId xmlns:a16="http://schemas.microsoft.com/office/drawing/2014/main" id="{6BDD013A-6087-4A3F-8F32-FD608EB9A7ED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8" name="Groep 11">
              <a:extLst>
                <a:ext uri="{FF2B5EF4-FFF2-40B4-BE49-F238E27FC236}">
                  <a16:creationId xmlns:a16="http://schemas.microsoft.com/office/drawing/2014/main" id="{83673E59-6685-4468-8A65-A5D672B1E5D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77" name="Rechthoek 120">
                <a:extLst>
                  <a:ext uri="{FF2B5EF4-FFF2-40B4-BE49-F238E27FC236}">
                    <a16:creationId xmlns:a16="http://schemas.microsoft.com/office/drawing/2014/main" id="{A5D10257-14A3-4598-A272-6819FF9B52B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Rechthoek 121">
                <a:extLst>
                  <a:ext uri="{FF2B5EF4-FFF2-40B4-BE49-F238E27FC236}">
                    <a16:creationId xmlns:a16="http://schemas.microsoft.com/office/drawing/2014/main" id="{46DB2DFC-BE31-43AF-AB39-1F241319DE7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9" name="Groep 122">
                <a:extLst>
                  <a:ext uri="{FF2B5EF4-FFF2-40B4-BE49-F238E27FC236}">
                    <a16:creationId xmlns:a16="http://schemas.microsoft.com/office/drawing/2014/main" id="{E83C004A-6961-4FAF-9B09-B62D212A7AA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92" name="Rechthoek: afgeronde hoeken 135">
                  <a:extLst>
                    <a:ext uri="{FF2B5EF4-FFF2-40B4-BE49-F238E27FC236}">
                      <a16:creationId xmlns:a16="http://schemas.microsoft.com/office/drawing/2014/main" id="{3DE4F18E-083B-4C12-A57B-5E67B5AD502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3" name="Rechthoek 136">
                  <a:extLst>
                    <a:ext uri="{FF2B5EF4-FFF2-40B4-BE49-F238E27FC236}">
                      <a16:creationId xmlns:a16="http://schemas.microsoft.com/office/drawing/2014/main" id="{893EB824-0879-463C-92CB-DF7331B0D25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Rechthoek 137">
                  <a:extLst>
                    <a:ext uri="{FF2B5EF4-FFF2-40B4-BE49-F238E27FC236}">
                      <a16:creationId xmlns:a16="http://schemas.microsoft.com/office/drawing/2014/main" id="{1752E278-C40C-4FC4-B752-C8C813DDC10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5" name="Rechthoek 138">
                  <a:extLst>
                    <a:ext uri="{FF2B5EF4-FFF2-40B4-BE49-F238E27FC236}">
                      <a16:creationId xmlns:a16="http://schemas.microsoft.com/office/drawing/2014/main" id="{D1C3426A-AC93-4314-A69A-63AEAFD4D99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6" name="Rechthoek 139">
                  <a:extLst>
                    <a:ext uri="{FF2B5EF4-FFF2-40B4-BE49-F238E27FC236}">
                      <a16:creationId xmlns:a16="http://schemas.microsoft.com/office/drawing/2014/main" id="{1D8298AA-5E35-4F5C-9C72-678111E5AB5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7" name="Rechthoek 140">
                  <a:extLst>
                    <a:ext uri="{FF2B5EF4-FFF2-40B4-BE49-F238E27FC236}">
                      <a16:creationId xmlns:a16="http://schemas.microsoft.com/office/drawing/2014/main" id="{D4617132-F601-4D19-A487-EBA96C21D5B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0" name="Groep 123">
                <a:extLst>
                  <a:ext uri="{FF2B5EF4-FFF2-40B4-BE49-F238E27FC236}">
                    <a16:creationId xmlns:a16="http://schemas.microsoft.com/office/drawing/2014/main" id="{EFC495A2-1919-45F8-B5F6-695EB89CF0F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4" name="Groep 127">
                  <a:extLst>
                    <a:ext uri="{FF2B5EF4-FFF2-40B4-BE49-F238E27FC236}">
                      <a16:creationId xmlns:a16="http://schemas.microsoft.com/office/drawing/2014/main" id="{F91FB5E6-51CA-4399-9B71-66A39158669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6" name="Rechthoek: afgeronde hoeken 129">
                    <a:extLst>
                      <a:ext uri="{FF2B5EF4-FFF2-40B4-BE49-F238E27FC236}">
                        <a16:creationId xmlns:a16="http://schemas.microsoft.com/office/drawing/2014/main" id="{FDEE9629-FBB2-4CA5-B517-FA781B16E6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7" name="Rechthoek 130">
                    <a:extLst>
                      <a:ext uri="{FF2B5EF4-FFF2-40B4-BE49-F238E27FC236}">
                        <a16:creationId xmlns:a16="http://schemas.microsoft.com/office/drawing/2014/main" id="{93847BF8-39D0-429A-92B2-FB20FDEF30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hthoek 131">
                    <a:extLst>
                      <a:ext uri="{FF2B5EF4-FFF2-40B4-BE49-F238E27FC236}">
                        <a16:creationId xmlns:a16="http://schemas.microsoft.com/office/drawing/2014/main" id="{974588EE-6978-489A-89BC-126D63B55E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Rechthoek 132">
                    <a:extLst>
                      <a:ext uri="{FF2B5EF4-FFF2-40B4-BE49-F238E27FC236}">
                        <a16:creationId xmlns:a16="http://schemas.microsoft.com/office/drawing/2014/main" id="{84338DC3-ADB4-4252-AF41-D37D87324A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hthoek 133">
                    <a:extLst>
                      <a:ext uri="{FF2B5EF4-FFF2-40B4-BE49-F238E27FC236}">
                        <a16:creationId xmlns:a16="http://schemas.microsoft.com/office/drawing/2014/main" id="{3349D6E4-B59C-4CE2-9F9B-A905FB2A24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Rechthoek 134">
                    <a:extLst>
                      <a:ext uri="{FF2B5EF4-FFF2-40B4-BE49-F238E27FC236}">
                        <a16:creationId xmlns:a16="http://schemas.microsoft.com/office/drawing/2014/main" id="{9F179D0D-BA60-4DC3-9E3C-C71B6938FC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5" name="Boog 128">
                  <a:extLst>
                    <a:ext uri="{FF2B5EF4-FFF2-40B4-BE49-F238E27FC236}">
                      <a16:creationId xmlns:a16="http://schemas.microsoft.com/office/drawing/2014/main" id="{0A6306FE-61E6-4F71-B1F9-4968E84D9F0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1" name="Tekstvak 124">
                <a:extLst>
                  <a:ext uri="{FF2B5EF4-FFF2-40B4-BE49-F238E27FC236}">
                    <a16:creationId xmlns:a16="http://schemas.microsoft.com/office/drawing/2014/main" id="{55FAD566-35F0-48C8-A3FA-3DC2C2ADF0F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82" name="Tekstvak 125">
                <a:extLst>
                  <a:ext uri="{FF2B5EF4-FFF2-40B4-BE49-F238E27FC236}">
                    <a16:creationId xmlns:a16="http://schemas.microsoft.com/office/drawing/2014/main" id="{057DBBA4-3E34-4B3E-87B8-F5D1212D82A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83" name="Vrije vorm: vorm 4">
                <a:extLst>
                  <a:ext uri="{FF2B5EF4-FFF2-40B4-BE49-F238E27FC236}">
                    <a16:creationId xmlns:a16="http://schemas.microsoft.com/office/drawing/2014/main" id="{25D30B18-AECF-4725-9A20-FAF4CE7D30A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9" name="Groep 6">
              <a:extLst>
                <a:ext uri="{FF2B5EF4-FFF2-40B4-BE49-F238E27FC236}">
                  <a16:creationId xmlns:a16="http://schemas.microsoft.com/office/drawing/2014/main" id="{45A87196-8253-44EA-94C7-D20C3B33F99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67" name="Rechthoek 151">
                <a:extLst>
                  <a:ext uri="{FF2B5EF4-FFF2-40B4-BE49-F238E27FC236}">
                    <a16:creationId xmlns:a16="http://schemas.microsoft.com/office/drawing/2014/main" id="{8B5A7FC6-20D9-4E38-A8C6-504E71D71DD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68" name="ICOON_info">
                <a:extLst>
                  <a:ext uri="{FF2B5EF4-FFF2-40B4-BE49-F238E27FC236}">
                    <a16:creationId xmlns:a16="http://schemas.microsoft.com/office/drawing/2014/main" id="{4A73D7CA-A901-4BC9-AC82-72347D094219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5" name="Ovaal 1">
                  <a:extLst>
                    <a:ext uri="{FF2B5EF4-FFF2-40B4-BE49-F238E27FC236}">
                      <a16:creationId xmlns:a16="http://schemas.microsoft.com/office/drawing/2014/main" id="{CAB174C4-4E76-4B76-8966-CD4E47062FD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6" name="Graphic 163" descr="Informatie">
                  <a:extLst>
                    <a:ext uri="{FF2B5EF4-FFF2-40B4-BE49-F238E27FC236}">
                      <a16:creationId xmlns:a16="http://schemas.microsoft.com/office/drawing/2014/main" id="{F677B7EF-978B-443E-8E50-6EF28EA7C36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9" name="Groep 249">
                <a:extLst>
                  <a:ext uri="{FF2B5EF4-FFF2-40B4-BE49-F238E27FC236}">
                    <a16:creationId xmlns:a16="http://schemas.microsoft.com/office/drawing/2014/main" id="{C2183371-FD95-4FBB-8719-0C30C7665049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70" name="Inspireren">
                  <a:extLst>
                    <a:ext uri="{FF2B5EF4-FFF2-40B4-BE49-F238E27FC236}">
                      <a16:creationId xmlns:a16="http://schemas.microsoft.com/office/drawing/2014/main" id="{0AB8019B-A416-4862-B240-D213C4A061D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72" name="Freeform 12">
                    <a:extLst>
                      <a:ext uri="{FF2B5EF4-FFF2-40B4-BE49-F238E27FC236}">
                        <a16:creationId xmlns:a16="http://schemas.microsoft.com/office/drawing/2014/main" id="{76D86B2F-51CE-4A57-9164-CF4CA679E4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3" name="Freeform 13">
                    <a:extLst>
                      <a:ext uri="{FF2B5EF4-FFF2-40B4-BE49-F238E27FC236}">
                        <a16:creationId xmlns:a16="http://schemas.microsoft.com/office/drawing/2014/main" id="{A68D3FC6-5E6D-495E-930B-7D9B39755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4" name="Freeform 14">
                    <a:extLst>
                      <a:ext uri="{FF2B5EF4-FFF2-40B4-BE49-F238E27FC236}">
                        <a16:creationId xmlns:a16="http://schemas.microsoft.com/office/drawing/2014/main" id="{63EB0B3E-F943-48F1-902F-66E56007147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71" name="Tekstvak 251">
                  <a:extLst>
                    <a:ext uri="{FF2B5EF4-FFF2-40B4-BE49-F238E27FC236}">
                      <a16:creationId xmlns:a16="http://schemas.microsoft.com/office/drawing/2014/main" id="{9390035B-198E-4247-BE96-49123D11E78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40" name="Groep 276">
              <a:extLst>
                <a:ext uri="{FF2B5EF4-FFF2-40B4-BE49-F238E27FC236}">
                  <a16:creationId xmlns:a16="http://schemas.microsoft.com/office/drawing/2014/main" id="{924C0D7A-DFA5-4A40-BB23-11E6A98F0A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61" name="Groep 277">
                <a:extLst>
                  <a:ext uri="{FF2B5EF4-FFF2-40B4-BE49-F238E27FC236}">
                    <a16:creationId xmlns:a16="http://schemas.microsoft.com/office/drawing/2014/main" id="{8051CA02-67A1-41C3-98CF-7605788FED23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63" name="Vrije vorm: vorm 279">
                  <a:extLst>
                    <a:ext uri="{FF2B5EF4-FFF2-40B4-BE49-F238E27FC236}">
                      <a16:creationId xmlns:a16="http://schemas.microsoft.com/office/drawing/2014/main" id="{DB44AFD8-2657-4AB3-AB3B-E812A4B563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4" name="Groep 280">
                  <a:extLst>
                    <a:ext uri="{FF2B5EF4-FFF2-40B4-BE49-F238E27FC236}">
                      <a16:creationId xmlns:a16="http://schemas.microsoft.com/office/drawing/2014/main" id="{F1AF0200-2709-41E8-83FE-71E0B5FA045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5" name="Vrije vorm: vorm 281">
                    <a:extLst>
                      <a:ext uri="{FF2B5EF4-FFF2-40B4-BE49-F238E27FC236}">
                        <a16:creationId xmlns:a16="http://schemas.microsoft.com/office/drawing/2014/main" id="{1556906C-24FB-40C3-A904-DE04A901959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66" name="Vrije vorm: vorm 282">
                    <a:extLst>
                      <a:ext uri="{FF2B5EF4-FFF2-40B4-BE49-F238E27FC236}">
                        <a16:creationId xmlns:a16="http://schemas.microsoft.com/office/drawing/2014/main" id="{4C75758E-8F90-4CFD-9EC7-6A19681F6EF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62" name="Tekstvak 278">
                <a:extLst>
                  <a:ext uri="{FF2B5EF4-FFF2-40B4-BE49-F238E27FC236}">
                    <a16:creationId xmlns:a16="http://schemas.microsoft.com/office/drawing/2014/main" id="{E4AF20F6-768E-433D-80E0-EB4151A05660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1" name="Groep 283">
              <a:extLst>
                <a:ext uri="{FF2B5EF4-FFF2-40B4-BE49-F238E27FC236}">
                  <a16:creationId xmlns:a16="http://schemas.microsoft.com/office/drawing/2014/main" id="{6219EB07-C36D-47C5-A075-00F31AC41C8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45" name="Groep 284">
                <a:extLst>
                  <a:ext uri="{FF2B5EF4-FFF2-40B4-BE49-F238E27FC236}">
                    <a16:creationId xmlns:a16="http://schemas.microsoft.com/office/drawing/2014/main" id="{E78FC9DE-23ED-4708-9010-C29F59D5B88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8" name="Groep 287">
                  <a:extLst>
                    <a:ext uri="{FF2B5EF4-FFF2-40B4-BE49-F238E27FC236}">
                      <a16:creationId xmlns:a16="http://schemas.microsoft.com/office/drawing/2014/main" id="{BB8A72D4-1BF1-4E58-B1A7-2AE456ECF82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5" name="Groep 294">
                    <a:extLst>
                      <a:ext uri="{FF2B5EF4-FFF2-40B4-BE49-F238E27FC236}">
                        <a16:creationId xmlns:a16="http://schemas.microsoft.com/office/drawing/2014/main" id="{80558760-7667-4447-8695-E9522B8EA1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58" name="Rechthoek 297">
                      <a:extLst>
                        <a:ext uri="{FF2B5EF4-FFF2-40B4-BE49-F238E27FC236}">
                          <a16:creationId xmlns:a16="http://schemas.microsoft.com/office/drawing/2014/main" id="{28FF3F5D-4691-44D2-BBB3-38AB3C85199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9" name="Rechthoek 298">
                      <a:extLst>
                        <a:ext uri="{FF2B5EF4-FFF2-40B4-BE49-F238E27FC236}">
                          <a16:creationId xmlns:a16="http://schemas.microsoft.com/office/drawing/2014/main" id="{164C4134-0C5F-4EC8-9650-74D765B4DC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Ovaal 299">
                      <a:extLst>
                        <a:ext uri="{FF2B5EF4-FFF2-40B4-BE49-F238E27FC236}">
                          <a16:creationId xmlns:a16="http://schemas.microsoft.com/office/drawing/2014/main" id="{E039A986-E318-48AD-870B-5E6E256282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6" name="Afbeelding 295">
                    <a:extLst>
                      <a:ext uri="{FF2B5EF4-FFF2-40B4-BE49-F238E27FC236}">
                        <a16:creationId xmlns:a16="http://schemas.microsoft.com/office/drawing/2014/main" id="{218F3640-3CB9-4771-917D-3970C44577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7" name="Afbeelding 296">
                    <a:extLst>
                      <a:ext uri="{FF2B5EF4-FFF2-40B4-BE49-F238E27FC236}">
                        <a16:creationId xmlns:a16="http://schemas.microsoft.com/office/drawing/2014/main" id="{81ED33A0-09BE-49F3-BA31-4B651306803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9" name="Groep 288">
                  <a:extLst>
                    <a:ext uri="{FF2B5EF4-FFF2-40B4-BE49-F238E27FC236}">
                      <a16:creationId xmlns:a16="http://schemas.microsoft.com/office/drawing/2014/main" id="{D67F54A1-4F07-41AA-AB3D-9ACFFB8AF9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3" name="Rechthoek 292">
                    <a:extLst>
                      <a:ext uri="{FF2B5EF4-FFF2-40B4-BE49-F238E27FC236}">
                        <a16:creationId xmlns:a16="http://schemas.microsoft.com/office/drawing/2014/main" id="{FD84101E-3ABD-436D-A080-06E591E661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Rechthoek 293">
                    <a:extLst>
                      <a:ext uri="{FF2B5EF4-FFF2-40B4-BE49-F238E27FC236}">
                        <a16:creationId xmlns:a16="http://schemas.microsoft.com/office/drawing/2014/main" id="{F7DE4722-24B0-4190-B246-C0D9C299BCE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0" name="Groep 289">
                  <a:extLst>
                    <a:ext uri="{FF2B5EF4-FFF2-40B4-BE49-F238E27FC236}">
                      <a16:creationId xmlns:a16="http://schemas.microsoft.com/office/drawing/2014/main" id="{0E0EDFE4-3401-4A5D-B244-6DC4466C21D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1" name="Rechthoek 290">
                    <a:extLst>
                      <a:ext uri="{FF2B5EF4-FFF2-40B4-BE49-F238E27FC236}">
                        <a16:creationId xmlns:a16="http://schemas.microsoft.com/office/drawing/2014/main" id="{8CDB7477-1BA8-4264-8464-4D6E7D05CD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hthoek 291">
                    <a:extLst>
                      <a:ext uri="{FF2B5EF4-FFF2-40B4-BE49-F238E27FC236}">
                        <a16:creationId xmlns:a16="http://schemas.microsoft.com/office/drawing/2014/main" id="{A779A074-F6B4-4DCD-9D71-A11DEA8D559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6" name="Rechthoek 285">
                <a:extLst>
                  <a:ext uri="{FF2B5EF4-FFF2-40B4-BE49-F238E27FC236}">
                    <a16:creationId xmlns:a16="http://schemas.microsoft.com/office/drawing/2014/main" id="{075034B0-9A44-41D1-A5EF-47B99D38611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7" name="Gelijkbenige driehoek 286">
                <a:extLst>
                  <a:ext uri="{FF2B5EF4-FFF2-40B4-BE49-F238E27FC236}">
                    <a16:creationId xmlns:a16="http://schemas.microsoft.com/office/drawing/2014/main" id="{0182BDB2-55AA-47C0-97E9-FEBCE05316E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2" name="Ovaal 300">
              <a:extLst>
                <a:ext uri="{FF2B5EF4-FFF2-40B4-BE49-F238E27FC236}">
                  <a16:creationId xmlns:a16="http://schemas.microsoft.com/office/drawing/2014/main" id="{5675F715-98E6-4DCD-ABD8-0F8F5B813A5A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3" name="Rechthoek 301">
              <a:extLst>
                <a:ext uri="{FF2B5EF4-FFF2-40B4-BE49-F238E27FC236}">
                  <a16:creationId xmlns:a16="http://schemas.microsoft.com/office/drawing/2014/main" id="{705102E4-6446-415C-83D2-7BE36FB5352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4" name="Rechthoek 302">
              <a:extLst>
                <a:ext uri="{FF2B5EF4-FFF2-40B4-BE49-F238E27FC236}">
                  <a16:creationId xmlns:a16="http://schemas.microsoft.com/office/drawing/2014/main" id="{57EAC594-4EF6-4BCD-85A1-DA6B997F62AA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8DBBD-F01C-4760-82C3-D082F323D34E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8B17CBA5-8343-4E29-B547-F68F25C5519B}" type="datetime1">
              <a:rPr lang="nl-NL" smtClean="0"/>
              <a:t>2-9-2025</a:t>
            </a:fld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C3A2E-7EF5-486D-A73F-7507C7430781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68" grpId="0" animBg="1"/>
    </p:bldLst>
  </p:timing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50" descr="A screen shot of a computer&#10;&#10;Description automatically generated">
            <a:extLst>
              <a:ext uri="{FF2B5EF4-FFF2-40B4-BE49-F238E27FC236}">
                <a16:creationId xmlns:a16="http://schemas.microsoft.com/office/drawing/2014/main" id="{B6C9D808-CA5E-48E3-B7DD-E65E089651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31" y="574358"/>
            <a:ext cx="7122938" cy="4362798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Laptop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68" name="Tijdelijke aanduiding voor afbeelding 8">
            <a:extLst>
              <a:ext uri="{FF2B5EF4-FFF2-40B4-BE49-F238E27FC236}">
                <a16:creationId xmlns:a16="http://schemas.microsoft.com/office/drawing/2014/main" id="{8D285B8E-A978-4F55-AEB6-E265FB264E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67890" y="1189702"/>
            <a:ext cx="4806791" cy="30127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grpSp>
        <p:nvGrpSpPr>
          <p:cNvPr id="229" name="INSTRUCTIE">
            <a:extLst>
              <a:ext uri="{FF2B5EF4-FFF2-40B4-BE49-F238E27FC236}">
                <a16:creationId xmlns:a16="http://schemas.microsoft.com/office/drawing/2014/main" id="{409EB888-C878-4EC7-B1B3-FBDDCFF7A21E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30" name="Rechthoek 329">
              <a:extLst>
                <a:ext uri="{FF2B5EF4-FFF2-40B4-BE49-F238E27FC236}">
                  <a16:creationId xmlns:a16="http://schemas.microsoft.com/office/drawing/2014/main" id="{D6E1EBB5-0B48-444C-B766-A8168B718B5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31" name="Ovaal 317">
              <a:extLst>
                <a:ext uri="{FF2B5EF4-FFF2-40B4-BE49-F238E27FC236}">
                  <a16:creationId xmlns:a16="http://schemas.microsoft.com/office/drawing/2014/main" id="{C49B2FD4-6A5C-4A5C-8F47-84132EDA110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2" name="Rechthoek 328">
              <a:extLst>
                <a:ext uri="{FF2B5EF4-FFF2-40B4-BE49-F238E27FC236}">
                  <a16:creationId xmlns:a16="http://schemas.microsoft.com/office/drawing/2014/main" id="{7FC72854-5C22-4347-A417-87BECF17B5C1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Ovaal 205">
              <a:extLst>
                <a:ext uri="{FF2B5EF4-FFF2-40B4-BE49-F238E27FC236}">
                  <a16:creationId xmlns:a16="http://schemas.microsoft.com/office/drawing/2014/main" id="{9F15BAE8-437D-4FF2-993B-F134270FBCEA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4" name="Rechthoek 206">
              <a:extLst>
                <a:ext uri="{FF2B5EF4-FFF2-40B4-BE49-F238E27FC236}">
                  <a16:creationId xmlns:a16="http://schemas.microsoft.com/office/drawing/2014/main" id="{D2CB4C44-1281-4055-9C72-E8D6CEA4E3B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5" name="Ovaal 99">
              <a:extLst>
                <a:ext uri="{FF2B5EF4-FFF2-40B4-BE49-F238E27FC236}">
                  <a16:creationId xmlns:a16="http://schemas.microsoft.com/office/drawing/2014/main" id="{194E56C4-E74F-417D-9B49-C3422879733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6" name="Rechthoek 100">
              <a:extLst>
                <a:ext uri="{FF2B5EF4-FFF2-40B4-BE49-F238E27FC236}">
                  <a16:creationId xmlns:a16="http://schemas.microsoft.com/office/drawing/2014/main" id="{684CE6C8-82E6-4AA9-B527-95D008DA814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7" name="Rechthoek 118">
              <a:extLst>
                <a:ext uri="{FF2B5EF4-FFF2-40B4-BE49-F238E27FC236}">
                  <a16:creationId xmlns:a16="http://schemas.microsoft.com/office/drawing/2014/main" id="{E72AE832-CC5D-4155-BB96-C161A40A7C5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8" name="Groep 11">
              <a:extLst>
                <a:ext uri="{FF2B5EF4-FFF2-40B4-BE49-F238E27FC236}">
                  <a16:creationId xmlns:a16="http://schemas.microsoft.com/office/drawing/2014/main" id="{45FBE001-A344-4B01-AF51-4D4A540FF23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77" name="Rechthoek 120">
                <a:extLst>
                  <a:ext uri="{FF2B5EF4-FFF2-40B4-BE49-F238E27FC236}">
                    <a16:creationId xmlns:a16="http://schemas.microsoft.com/office/drawing/2014/main" id="{7312538E-5358-4C2B-8741-14F80E2184E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Rechthoek 121">
                <a:extLst>
                  <a:ext uri="{FF2B5EF4-FFF2-40B4-BE49-F238E27FC236}">
                    <a16:creationId xmlns:a16="http://schemas.microsoft.com/office/drawing/2014/main" id="{93968900-A9FF-4989-BBE8-39D90FF2C08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9" name="Groep 122">
                <a:extLst>
                  <a:ext uri="{FF2B5EF4-FFF2-40B4-BE49-F238E27FC236}">
                    <a16:creationId xmlns:a16="http://schemas.microsoft.com/office/drawing/2014/main" id="{A151CA10-B32B-41D5-90EA-7F26FB5C503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92" name="Rechthoek: afgeronde hoeken 135">
                  <a:extLst>
                    <a:ext uri="{FF2B5EF4-FFF2-40B4-BE49-F238E27FC236}">
                      <a16:creationId xmlns:a16="http://schemas.microsoft.com/office/drawing/2014/main" id="{F5E55E7A-94DD-437E-BA1E-D521158F32F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3" name="Rechthoek 136">
                  <a:extLst>
                    <a:ext uri="{FF2B5EF4-FFF2-40B4-BE49-F238E27FC236}">
                      <a16:creationId xmlns:a16="http://schemas.microsoft.com/office/drawing/2014/main" id="{C62B4D03-83BF-4786-8BC8-EF3D32C2070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Rechthoek 137">
                  <a:extLst>
                    <a:ext uri="{FF2B5EF4-FFF2-40B4-BE49-F238E27FC236}">
                      <a16:creationId xmlns:a16="http://schemas.microsoft.com/office/drawing/2014/main" id="{6EDFB761-C098-4698-BA0A-30FD769E680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5" name="Rechthoek 138">
                  <a:extLst>
                    <a:ext uri="{FF2B5EF4-FFF2-40B4-BE49-F238E27FC236}">
                      <a16:creationId xmlns:a16="http://schemas.microsoft.com/office/drawing/2014/main" id="{2105B463-1A88-4632-BCEF-79DA91B4BF33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6" name="Rechthoek 139">
                  <a:extLst>
                    <a:ext uri="{FF2B5EF4-FFF2-40B4-BE49-F238E27FC236}">
                      <a16:creationId xmlns:a16="http://schemas.microsoft.com/office/drawing/2014/main" id="{BDB40423-FEDC-4AEB-AD05-1D188727AE8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7" name="Rechthoek 140">
                  <a:extLst>
                    <a:ext uri="{FF2B5EF4-FFF2-40B4-BE49-F238E27FC236}">
                      <a16:creationId xmlns:a16="http://schemas.microsoft.com/office/drawing/2014/main" id="{8360C3E6-F2D0-4037-8702-3331460BFC4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0" name="Groep 123">
                <a:extLst>
                  <a:ext uri="{FF2B5EF4-FFF2-40B4-BE49-F238E27FC236}">
                    <a16:creationId xmlns:a16="http://schemas.microsoft.com/office/drawing/2014/main" id="{581CB49A-7A10-42CF-A308-316757AD0968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4" name="Groep 127">
                  <a:extLst>
                    <a:ext uri="{FF2B5EF4-FFF2-40B4-BE49-F238E27FC236}">
                      <a16:creationId xmlns:a16="http://schemas.microsoft.com/office/drawing/2014/main" id="{04353F5B-5BB8-4D03-A242-3A6FBF25E0E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6" name="Rechthoek: afgeronde hoeken 129">
                    <a:extLst>
                      <a:ext uri="{FF2B5EF4-FFF2-40B4-BE49-F238E27FC236}">
                        <a16:creationId xmlns:a16="http://schemas.microsoft.com/office/drawing/2014/main" id="{57F7591C-C3B9-426B-8EAD-2F23AFC6B3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7" name="Rechthoek 130">
                    <a:extLst>
                      <a:ext uri="{FF2B5EF4-FFF2-40B4-BE49-F238E27FC236}">
                        <a16:creationId xmlns:a16="http://schemas.microsoft.com/office/drawing/2014/main" id="{E0D76F1B-DAF4-4858-AB76-4A34CB0069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hthoek 131">
                    <a:extLst>
                      <a:ext uri="{FF2B5EF4-FFF2-40B4-BE49-F238E27FC236}">
                        <a16:creationId xmlns:a16="http://schemas.microsoft.com/office/drawing/2014/main" id="{129FB9BC-8390-4256-837A-ADFD6AAB43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Rechthoek 132">
                    <a:extLst>
                      <a:ext uri="{FF2B5EF4-FFF2-40B4-BE49-F238E27FC236}">
                        <a16:creationId xmlns:a16="http://schemas.microsoft.com/office/drawing/2014/main" id="{4CF91BE4-0EB4-474C-B039-170B5AF0AD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hthoek 133">
                    <a:extLst>
                      <a:ext uri="{FF2B5EF4-FFF2-40B4-BE49-F238E27FC236}">
                        <a16:creationId xmlns:a16="http://schemas.microsoft.com/office/drawing/2014/main" id="{EB012E32-C05D-4381-81DC-1079331779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Rechthoek 134">
                    <a:extLst>
                      <a:ext uri="{FF2B5EF4-FFF2-40B4-BE49-F238E27FC236}">
                        <a16:creationId xmlns:a16="http://schemas.microsoft.com/office/drawing/2014/main" id="{E0023536-7A75-49C0-9192-1316D0694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5" name="Boog 128">
                  <a:extLst>
                    <a:ext uri="{FF2B5EF4-FFF2-40B4-BE49-F238E27FC236}">
                      <a16:creationId xmlns:a16="http://schemas.microsoft.com/office/drawing/2014/main" id="{971CE465-0458-4AFF-B8E1-79FC281EEBF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1" name="Tekstvak 124">
                <a:extLst>
                  <a:ext uri="{FF2B5EF4-FFF2-40B4-BE49-F238E27FC236}">
                    <a16:creationId xmlns:a16="http://schemas.microsoft.com/office/drawing/2014/main" id="{EBA86E33-F0D2-4091-86A1-66B6CDAF308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82" name="Tekstvak 125">
                <a:extLst>
                  <a:ext uri="{FF2B5EF4-FFF2-40B4-BE49-F238E27FC236}">
                    <a16:creationId xmlns:a16="http://schemas.microsoft.com/office/drawing/2014/main" id="{3BB62466-4AB2-41C7-9672-3220B0049D8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83" name="Vrije vorm: vorm 4">
                <a:extLst>
                  <a:ext uri="{FF2B5EF4-FFF2-40B4-BE49-F238E27FC236}">
                    <a16:creationId xmlns:a16="http://schemas.microsoft.com/office/drawing/2014/main" id="{CDA5AF04-3202-4E0E-9D9A-2E31589DD4E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9" name="Groep 6">
              <a:extLst>
                <a:ext uri="{FF2B5EF4-FFF2-40B4-BE49-F238E27FC236}">
                  <a16:creationId xmlns:a16="http://schemas.microsoft.com/office/drawing/2014/main" id="{3160C2B0-F34F-4330-86E4-F9FA43C453F1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67" name="Rechthoek 151">
                <a:extLst>
                  <a:ext uri="{FF2B5EF4-FFF2-40B4-BE49-F238E27FC236}">
                    <a16:creationId xmlns:a16="http://schemas.microsoft.com/office/drawing/2014/main" id="{98D6C0A5-89EA-4EFF-AD68-6FFD991A1A3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68" name="ICOON_info">
                <a:extLst>
                  <a:ext uri="{FF2B5EF4-FFF2-40B4-BE49-F238E27FC236}">
                    <a16:creationId xmlns:a16="http://schemas.microsoft.com/office/drawing/2014/main" id="{CC1B3DD0-7871-4812-828F-3F3B1BD4980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5" name="Ovaal 1">
                  <a:extLst>
                    <a:ext uri="{FF2B5EF4-FFF2-40B4-BE49-F238E27FC236}">
                      <a16:creationId xmlns:a16="http://schemas.microsoft.com/office/drawing/2014/main" id="{EDBBA6D9-3F07-4601-90B9-1FF010947E5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6" name="Graphic 163" descr="Informatie">
                  <a:extLst>
                    <a:ext uri="{FF2B5EF4-FFF2-40B4-BE49-F238E27FC236}">
                      <a16:creationId xmlns:a16="http://schemas.microsoft.com/office/drawing/2014/main" id="{2B3DD0BA-8BF5-4D60-9960-D6914452A50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9" name="Groep 249">
                <a:extLst>
                  <a:ext uri="{FF2B5EF4-FFF2-40B4-BE49-F238E27FC236}">
                    <a16:creationId xmlns:a16="http://schemas.microsoft.com/office/drawing/2014/main" id="{A7E2C8C3-627F-4748-A080-C6510106B04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70" name="Inspireren">
                  <a:extLst>
                    <a:ext uri="{FF2B5EF4-FFF2-40B4-BE49-F238E27FC236}">
                      <a16:creationId xmlns:a16="http://schemas.microsoft.com/office/drawing/2014/main" id="{569B6CDB-77FA-4335-A88D-09984CD4A4CA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72" name="Freeform 12">
                    <a:extLst>
                      <a:ext uri="{FF2B5EF4-FFF2-40B4-BE49-F238E27FC236}">
                        <a16:creationId xmlns:a16="http://schemas.microsoft.com/office/drawing/2014/main" id="{12CBA9D9-606B-4BA2-841D-4EB0B3E6FA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3" name="Freeform 13">
                    <a:extLst>
                      <a:ext uri="{FF2B5EF4-FFF2-40B4-BE49-F238E27FC236}">
                        <a16:creationId xmlns:a16="http://schemas.microsoft.com/office/drawing/2014/main" id="{C1037E7B-4FD1-4EA9-AD50-7405AA33C0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4" name="Freeform 14">
                    <a:extLst>
                      <a:ext uri="{FF2B5EF4-FFF2-40B4-BE49-F238E27FC236}">
                        <a16:creationId xmlns:a16="http://schemas.microsoft.com/office/drawing/2014/main" id="{6BF984E8-ED58-4892-8884-430866FC49E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71" name="Tekstvak 251">
                  <a:extLst>
                    <a:ext uri="{FF2B5EF4-FFF2-40B4-BE49-F238E27FC236}">
                      <a16:creationId xmlns:a16="http://schemas.microsoft.com/office/drawing/2014/main" id="{AC4AF44A-F333-4223-A9FD-B5D9D9E9ABEE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40" name="Groep 276">
              <a:extLst>
                <a:ext uri="{FF2B5EF4-FFF2-40B4-BE49-F238E27FC236}">
                  <a16:creationId xmlns:a16="http://schemas.microsoft.com/office/drawing/2014/main" id="{D500F482-C3EF-4923-A5A0-DCBC16E5A52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61" name="Groep 277">
                <a:extLst>
                  <a:ext uri="{FF2B5EF4-FFF2-40B4-BE49-F238E27FC236}">
                    <a16:creationId xmlns:a16="http://schemas.microsoft.com/office/drawing/2014/main" id="{FBB0FA5F-339F-45CD-AEEF-F00DB6DF42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63" name="Vrije vorm: vorm 279">
                  <a:extLst>
                    <a:ext uri="{FF2B5EF4-FFF2-40B4-BE49-F238E27FC236}">
                      <a16:creationId xmlns:a16="http://schemas.microsoft.com/office/drawing/2014/main" id="{A0E3758C-5223-49AA-8121-A856CED11C0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4" name="Groep 280">
                  <a:extLst>
                    <a:ext uri="{FF2B5EF4-FFF2-40B4-BE49-F238E27FC236}">
                      <a16:creationId xmlns:a16="http://schemas.microsoft.com/office/drawing/2014/main" id="{012225D4-BDEB-42BC-BE02-3C390C6241B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5" name="Vrije vorm: vorm 281">
                    <a:extLst>
                      <a:ext uri="{FF2B5EF4-FFF2-40B4-BE49-F238E27FC236}">
                        <a16:creationId xmlns:a16="http://schemas.microsoft.com/office/drawing/2014/main" id="{03864ED9-14C6-4DBF-BBF7-8223245E727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66" name="Vrije vorm: vorm 282">
                    <a:extLst>
                      <a:ext uri="{FF2B5EF4-FFF2-40B4-BE49-F238E27FC236}">
                        <a16:creationId xmlns:a16="http://schemas.microsoft.com/office/drawing/2014/main" id="{5B2F78D9-C4A4-40F0-9D66-2E3BCB46B67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62" name="Tekstvak 278">
                <a:extLst>
                  <a:ext uri="{FF2B5EF4-FFF2-40B4-BE49-F238E27FC236}">
                    <a16:creationId xmlns:a16="http://schemas.microsoft.com/office/drawing/2014/main" id="{11DB02CF-8F7F-4BC6-872E-8F50E49F8FD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1" name="Groep 283">
              <a:extLst>
                <a:ext uri="{FF2B5EF4-FFF2-40B4-BE49-F238E27FC236}">
                  <a16:creationId xmlns:a16="http://schemas.microsoft.com/office/drawing/2014/main" id="{198AD80A-3346-4C2F-A677-81064E5A34E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45" name="Groep 284">
                <a:extLst>
                  <a:ext uri="{FF2B5EF4-FFF2-40B4-BE49-F238E27FC236}">
                    <a16:creationId xmlns:a16="http://schemas.microsoft.com/office/drawing/2014/main" id="{05218B1F-4E6A-48F1-A2EF-292CBE07230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8" name="Groep 287">
                  <a:extLst>
                    <a:ext uri="{FF2B5EF4-FFF2-40B4-BE49-F238E27FC236}">
                      <a16:creationId xmlns:a16="http://schemas.microsoft.com/office/drawing/2014/main" id="{B97D7614-5834-438B-8424-D699DB080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5" name="Groep 294">
                    <a:extLst>
                      <a:ext uri="{FF2B5EF4-FFF2-40B4-BE49-F238E27FC236}">
                        <a16:creationId xmlns:a16="http://schemas.microsoft.com/office/drawing/2014/main" id="{76061A44-27F3-411C-B95B-80BC11D62C1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58" name="Rechthoek 297">
                      <a:extLst>
                        <a:ext uri="{FF2B5EF4-FFF2-40B4-BE49-F238E27FC236}">
                          <a16:creationId xmlns:a16="http://schemas.microsoft.com/office/drawing/2014/main" id="{8B4BF98C-074B-479E-BEF5-C002CAF63B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9" name="Rechthoek 298">
                      <a:extLst>
                        <a:ext uri="{FF2B5EF4-FFF2-40B4-BE49-F238E27FC236}">
                          <a16:creationId xmlns:a16="http://schemas.microsoft.com/office/drawing/2014/main" id="{4B5DD7FC-EA1E-44C8-892C-DD4F99936C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Ovaal 299">
                      <a:extLst>
                        <a:ext uri="{FF2B5EF4-FFF2-40B4-BE49-F238E27FC236}">
                          <a16:creationId xmlns:a16="http://schemas.microsoft.com/office/drawing/2014/main" id="{01D4D470-8F53-478E-BCE0-594F343DC7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6" name="Afbeelding 295">
                    <a:extLst>
                      <a:ext uri="{FF2B5EF4-FFF2-40B4-BE49-F238E27FC236}">
                        <a16:creationId xmlns:a16="http://schemas.microsoft.com/office/drawing/2014/main" id="{69D69E74-D78E-4DD8-A545-2B57FDA956D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7" name="Afbeelding 296">
                    <a:extLst>
                      <a:ext uri="{FF2B5EF4-FFF2-40B4-BE49-F238E27FC236}">
                        <a16:creationId xmlns:a16="http://schemas.microsoft.com/office/drawing/2014/main" id="{D40B86D0-97BB-49E0-ADAD-E1DAD19ECF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9" name="Groep 288">
                  <a:extLst>
                    <a:ext uri="{FF2B5EF4-FFF2-40B4-BE49-F238E27FC236}">
                      <a16:creationId xmlns:a16="http://schemas.microsoft.com/office/drawing/2014/main" id="{740C908D-4FC3-4A57-900E-400CCC05113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3" name="Rechthoek 292">
                    <a:extLst>
                      <a:ext uri="{FF2B5EF4-FFF2-40B4-BE49-F238E27FC236}">
                        <a16:creationId xmlns:a16="http://schemas.microsoft.com/office/drawing/2014/main" id="{B614284E-A432-453D-8052-B698B734BB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Rechthoek 293">
                    <a:extLst>
                      <a:ext uri="{FF2B5EF4-FFF2-40B4-BE49-F238E27FC236}">
                        <a16:creationId xmlns:a16="http://schemas.microsoft.com/office/drawing/2014/main" id="{E0F2A527-9DEA-4CD5-9FD0-6A52DBD8DF7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0" name="Groep 289">
                  <a:extLst>
                    <a:ext uri="{FF2B5EF4-FFF2-40B4-BE49-F238E27FC236}">
                      <a16:creationId xmlns:a16="http://schemas.microsoft.com/office/drawing/2014/main" id="{D9DAB24E-C2C7-4693-AC4A-9F1A99B0EA6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1" name="Rechthoek 290">
                    <a:extLst>
                      <a:ext uri="{FF2B5EF4-FFF2-40B4-BE49-F238E27FC236}">
                        <a16:creationId xmlns:a16="http://schemas.microsoft.com/office/drawing/2014/main" id="{62F862D1-C178-43CD-AB37-844F6CF02C2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hthoek 291">
                    <a:extLst>
                      <a:ext uri="{FF2B5EF4-FFF2-40B4-BE49-F238E27FC236}">
                        <a16:creationId xmlns:a16="http://schemas.microsoft.com/office/drawing/2014/main" id="{72F2523D-FE61-4908-B9C1-B65F83F68FB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6" name="Rechthoek 285">
                <a:extLst>
                  <a:ext uri="{FF2B5EF4-FFF2-40B4-BE49-F238E27FC236}">
                    <a16:creationId xmlns:a16="http://schemas.microsoft.com/office/drawing/2014/main" id="{D617ECA5-ACFE-45B4-9DA6-BBFDCA43D35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7" name="Gelijkbenige driehoek 286">
                <a:extLst>
                  <a:ext uri="{FF2B5EF4-FFF2-40B4-BE49-F238E27FC236}">
                    <a16:creationId xmlns:a16="http://schemas.microsoft.com/office/drawing/2014/main" id="{928E09F0-10E1-415E-9E62-A03D05E57D1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2" name="Ovaal 300">
              <a:extLst>
                <a:ext uri="{FF2B5EF4-FFF2-40B4-BE49-F238E27FC236}">
                  <a16:creationId xmlns:a16="http://schemas.microsoft.com/office/drawing/2014/main" id="{805B66F7-459B-48D3-9E83-AC7A96039049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3" name="Rechthoek 301">
              <a:extLst>
                <a:ext uri="{FF2B5EF4-FFF2-40B4-BE49-F238E27FC236}">
                  <a16:creationId xmlns:a16="http://schemas.microsoft.com/office/drawing/2014/main" id="{822A631A-63BA-4AB8-9930-AFB41158942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4" name="Rechthoek 302">
              <a:extLst>
                <a:ext uri="{FF2B5EF4-FFF2-40B4-BE49-F238E27FC236}">
                  <a16:creationId xmlns:a16="http://schemas.microsoft.com/office/drawing/2014/main" id="{C58C8107-496A-49BB-A376-B4B91A89189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83" name="Titel 7">
            <a:extLst>
              <a:ext uri="{FF2B5EF4-FFF2-40B4-BE49-F238E27FC236}">
                <a16:creationId xmlns:a16="http://schemas.microsoft.com/office/drawing/2014/main" id="{BB4B173E-7BC6-4507-BF0C-3FA9496AF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41280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4" name="Footer Placeholder 10">
            <a:extLst>
              <a:ext uri="{FF2B5EF4-FFF2-40B4-BE49-F238E27FC236}">
                <a16:creationId xmlns:a16="http://schemas.microsoft.com/office/drawing/2014/main" id="{B7FC0C84-37BD-48BD-B3D1-A034B7D70671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85" name="Tijdelijke aanduiding voor verticale tekst 2">
            <a:extLst>
              <a:ext uri="{FF2B5EF4-FFF2-40B4-BE49-F238E27FC236}">
                <a16:creationId xmlns:a16="http://schemas.microsoft.com/office/drawing/2014/main" id="{B36DF7C6-2A26-468B-9450-BAE584199FC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A0B54AFD-F592-46B8-8652-BD353C4511E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9" name="Date Placeholder 9">
            <a:extLst>
              <a:ext uri="{FF2B5EF4-FFF2-40B4-BE49-F238E27FC236}">
                <a16:creationId xmlns:a16="http://schemas.microsoft.com/office/drawing/2014/main" id="{3655320D-426E-4535-B11B-911CF9132B0A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B8AF58D6-F49B-4947-969E-837FD9298380}" type="datetime1">
              <a:rPr lang="nl-NL" smtClean="0"/>
              <a:t>2-9-2025</a:t>
            </a:fld>
            <a:endParaRPr lang="nl-NL"/>
          </a:p>
        </p:txBody>
      </p:sp>
      <p:sp>
        <p:nvSpPr>
          <p:cNvPr id="90" name="Slide Number Placeholder 11">
            <a:extLst>
              <a:ext uri="{FF2B5EF4-FFF2-40B4-BE49-F238E27FC236}">
                <a16:creationId xmlns:a16="http://schemas.microsoft.com/office/drawing/2014/main" id="{F4FEA1EA-3077-4E33-8510-095FB55AE6F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83" grpId="0"/>
    </p:bld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E57FD2F1-3619-416B-B809-CD639DFCD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090" y="811530"/>
            <a:ext cx="2562820" cy="3905250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Mock Up - Smartphone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72033581-084C-4384-8946-537820702D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68446" y="1022747"/>
            <a:ext cx="1612107" cy="3481388"/>
          </a:xfrm>
          <a:custGeom>
            <a:avLst/>
            <a:gdLst>
              <a:gd name="connsiteX0" fmla="*/ 192421 w 2149476"/>
              <a:gd name="connsiteY0" fmla="*/ 0 h 4641850"/>
              <a:gd name="connsiteX1" fmla="*/ 537311 w 2149476"/>
              <a:gd name="connsiteY1" fmla="*/ 0 h 4641850"/>
              <a:gd name="connsiteX2" fmla="*/ 528481 w 2149476"/>
              <a:gd name="connsiteY2" fmla="*/ 43736 h 4641850"/>
              <a:gd name="connsiteX3" fmla="*/ 528481 w 2149476"/>
              <a:gd name="connsiteY3" fmla="*/ 43735 h 4641850"/>
              <a:gd name="connsiteX4" fmla="*/ 528481 w 2149476"/>
              <a:gd name="connsiteY4" fmla="*/ 43736 h 4641850"/>
              <a:gd name="connsiteX5" fmla="*/ 528481 w 2149476"/>
              <a:gd name="connsiteY5" fmla="*/ 43736 h 4641850"/>
              <a:gd name="connsiteX6" fmla="*/ 537895 w 2149476"/>
              <a:gd name="connsiteY6" fmla="*/ 90362 h 4641850"/>
              <a:gd name="connsiteX7" fmla="*/ 648268 w 2149476"/>
              <a:gd name="connsiteY7" fmla="*/ 163522 h 4641850"/>
              <a:gd name="connsiteX8" fmla="*/ 1497720 w 2149476"/>
              <a:gd name="connsiteY8" fmla="*/ 163523 h 4641850"/>
              <a:gd name="connsiteX9" fmla="*/ 1617507 w 2149476"/>
              <a:gd name="connsiteY9" fmla="*/ 43736 h 4641850"/>
              <a:gd name="connsiteX10" fmla="*/ 1617508 w 2149476"/>
              <a:gd name="connsiteY10" fmla="*/ 43736 h 4641850"/>
              <a:gd name="connsiteX11" fmla="*/ 1608678 w 2149476"/>
              <a:gd name="connsiteY11" fmla="*/ 0 h 4641850"/>
              <a:gd name="connsiteX12" fmla="*/ 1957055 w 2149476"/>
              <a:gd name="connsiteY12" fmla="*/ 0 h 4641850"/>
              <a:gd name="connsiteX13" fmla="*/ 2149476 w 2149476"/>
              <a:gd name="connsiteY13" fmla="*/ 192421 h 4641850"/>
              <a:gd name="connsiteX14" fmla="*/ 2149476 w 2149476"/>
              <a:gd name="connsiteY14" fmla="*/ 4449429 h 4641850"/>
              <a:gd name="connsiteX15" fmla="*/ 1957055 w 2149476"/>
              <a:gd name="connsiteY15" fmla="*/ 4641850 h 4641850"/>
              <a:gd name="connsiteX16" fmla="*/ 192421 w 2149476"/>
              <a:gd name="connsiteY16" fmla="*/ 4641850 h 4641850"/>
              <a:gd name="connsiteX17" fmla="*/ 0 w 2149476"/>
              <a:gd name="connsiteY17" fmla="*/ 4449429 h 4641850"/>
              <a:gd name="connsiteX18" fmla="*/ 0 w 2149476"/>
              <a:gd name="connsiteY18" fmla="*/ 192421 h 4641850"/>
              <a:gd name="connsiteX19" fmla="*/ 192421 w 2149476"/>
              <a:gd name="connsiteY19" fmla="*/ 0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49476" h="4641850">
                <a:moveTo>
                  <a:pt x="192421" y="0"/>
                </a:moveTo>
                <a:lnTo>
                  <a:pt x="537311" y="0"/>
                </a:lnTo>
                <a:lnTo>
                  <a:pt x="528481" y="43736"/>
                </a:lnTo>
                <a:lnTo>
                  <a:pt x="528481" y="43735"/>
                </a:lnTo>
                <a:lnTo>
                  <a:pt x="528481" y="43736"/>
                </a:lnTo>
                <a:lnTo>
                  <a:pt x="528481" y="43736"/>
                </a:lnTo>
                <a:lnTo>
                  <a:pt x="537895" y="90362"/>
                </a:lnTo>
                <a:cubicBezTo>
                  <a:pt x="556079" y="133355"/>
                  <a:pt x="598651" y="163522"/>
                  <a:pt x="648268" y="163522"/>
                </a:cubicBezTo>
                <a:lnTo>
                  <a:pt x="1497720" y="163523"/>
                </a:lnTo>
                <a:cubicBezTo>
                  <a:pt x="1563877" y="163523"/>
                  <a:pt x="1617507" y="109893"/>
                  <a:pt x="1617507" y="43736"/>
                </a:cubicBezTo>
                <a:lnTo>
                  <a:pt x="1617508" y="43736"/>
                </a:lnTo>
                <a:lnTo>
                  <a:pt x="1608678" y="0"/>
                </a:lnTo>
                <a:lnTo>
                  <a:pt x="1957055" y="0"/>
                </a:lnTo>
                <a:cubicBezTo>
                  <a:pt x="2063326" y="0"/>
                  <a:pt x="2149476" y="86150"/>
                  <a:pt x="2149476" y="192421"/>
                </a:cubicBezTo>
                <a:lnTo>
                  <a:pt x="2149476" y="4449429"/>
                </a:lnTo>
                <a:cubicBezTo>
                  <a:pt x="2149476" y="4555700"/>
                  <a:pt x="2063326" y="4641850"/>
                  <a:pt x="1957055" y="4641850"/>
                </a:cubicBezTo>
                <a:lnTo>
                  <a:pt x="192421" y="4641850"/>
                </a:lnTo>
                <a:cubicBezTo>
                  <a:pt x="86150" y="4641850"/>
                  <a:pt x="0" y="4555700"/>
                  <a:pt x="0" y="4449429"/>
                </a:cubicBezTo>
                <a:lnTo>
                  <a:pt x="0" y="192421"/>
                </a:lnTo>
                <a:cubicBezTo>
                  <a:pt x="0" y="86150"/>
                  <a:pt x="86150" y="0"/>
                  <a:pt x="1924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62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foto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051058E-609A-4AFB-9EDC-3E6C69D55FF9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88" name="Rechthoek 201">
              <a:extLst>
                <a:ext uri="{FF2B5EF4-FFF2-40B4-BE49-F238E27FC236}">
                  <a16:creationId xmlns:a16="http://schemas.microsoft.com/office/drawing/2014/main" id="{F40B6FC9-73DB-47CF-B26B-31A55B45017B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9" name="Ovaal 268">
              <a:extLst>
                <a:ext uri="{FF2B5EF4-FFF2-40B4-BE49-F238E27FC236}">
                  <a16:creationId xmlns:a16="http://schemas.microsoft.com/office/drawing/2014/main" id="{2DFB6D4C-F6A0-42FA-BAA5-A0E6270ABF46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Ovaal 270">
              <a:extLst>
                <a:ext uri="{FF2B5EF4-FFF2-40B4-BE49-F238E27FC236}">
                  <a16:creationId xmlns:a16="http://schemas.microsoft.com/office/drawing/2014/main" id="{9977370B-39AE-449F-829D-6440830795F8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3" name="Rechthoek 272">
              <a:extLst>
                <a:ext uri="{FF2B5EF4-FFF2-40B4-BE49-F238E27FC236}">
                  <a16:creationId xmlns:a16="http://schemas.microsoft.com/office/drawing/2014/main" id="{0E8041A4-C453-4A15-A1F7-D1D3F725053B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6" name="Ovaal 274">
              <a:extLst>
                <a:ext uri="{FF2B5EF4-FFF2-40B4-BE49-F238E27FC236}">
                  <a16:creationId xmlns:a16="http://schemas.microsoft.com/office/drawing/2014/main" id="{5EBB43A1-997E-4CA8-9437-2BBACA954A96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Ovaal 275">
              <a:extLst>
                <a:ext uri="{FF2B5EF4-FFF2-40B4-BE49-F238E27FC236}">
                  <a16:creationId xmlns:a16="http://schemas.microsoft.com/office/drawing/2014/main" id="{30316810-2FE8-4DD4-8412-1CC5DADDD209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0" name="Rechthoek 276">
              <a:extLst>
                <a:ext uri="{FF2B5EF4-FFF2-40B4-BE49-F238E27FC236}">
                  <a16:creationId xmlns:a16="http://schemas.microsoft.com/office/drawing/2014/main" id="{0F12514A-DAAD-4FDB-8A8B-EFEF42901B4B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9" name="Ovaal 277">
              <a:extLst>
                <a:ext uri="{FF2B5EF4-FFF2-40B4-BE49-F238E27FC236}">
                  <a16:creationId xmlns:a16="http://schemas.microsoft.com/office/drawing/2014/main" id="{C4EEE241-DB8E-4AAD-A23F-366E0FD3FB86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8" name="Rechthoek 278">
              <a:extLst>
                <a:ext uri="{FF2B5EF4-FFF2-40B4-BE49-F238E27FC236}">
                  <a16:creationId xmlns:a16="http://schemas.microsoft.com/office/drawing/2014/main" id="{70852886-0220-4609-8901-E2FA57D77117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9" name="Ovaal 279">
              <a:extLst>
                <a:ext uri="{FF2B5EF4-FFF2-40B4-BE49-F238E27FC236}">
                  <a16:creationId xmlns:a16="http://schemas.microsoft.com/office/drawing/2014/main" id="{EB2D6742-9569-4A2A-8317-0DAB671E12FA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0" name="Rechthoek 280">
              <a:extLst>
                <a:ext uri="{FF2B5EF4-FFF2-40B4-BE49-F238E27FC236}">
                  <a16:creationId xmlns:a16="http://schemas.microsoft.com/office/drawing/2014/main" id="{1C612A08-5540-47DE-A7B9-9983E6263BB9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71" name="Ovaal 281">
              <a:extLst>
                <a:ext uri="{FF2B5EF4-FFF2-40B4-BE49-F238E27FC236}">
                  <a16:creationId xmlns:a16="http://schemas.microsoft.com/office/drawing/2014/main" id="{6BE3B972-8369-4E86-BA81-E3BFE15F18F4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2" name="Rechthoek 282">
              <a:extLst>
                <a:ext uri="{FF2B5EF4-FFF2-40B4-BE49-F238E27FC236}">
                  <a16:creationId xmlns:a16="http://schemas.microsoft.com/office/drawing/2014/main" id="{F9CC455A-EBD2-4742-9067-324E9CE2B499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73" name="Ovaal 283">
              <a:extLst>
                <a:ext uri="{FF2B5EF4-FFF2-40B4-BE49-F238E27FC236}">
                  <a16:creationId xmlns:a16="http://schemas.microsoft.com/office/drawing/2014/main" id="{E502778D-B337-4C3D-90DB-6A266DA80625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5" name="Ovaal 285">
              <a:extLst>
                <a:ext uri="{FF2B5EF4-FFF2-40B4-BE49-F238E27FC236}">
                  <a16:creationId xmlns:a16="http://schemas.microsoft.com/office/drawing/2014/main" id="{00AA998E-DB76-43F7-A7F5-264647752390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6" name="VOORBEELD">
              <a:extLst>
                <a:ext uri="{FF2B5EF4-FFF2-40B4-BE49-F238E27FC236}">
                  <a16:creationId xmlns:a16="http://schemas.microsoft.com/office/drawing/2014/main" id="{F5B0B6B9-5C75-4C4D-B381-C937C580B6B7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89" name="Rechthoek 291">
                <a:extLst>
                  <a:ext uri="{FF2B5EF4-FFF2-40B4-BE49-F238E27FC236}">
                    <a16:creationId xmlns:a16="http://schemas.microsoft.com/office/drawing/2014/main" id="{3C8D07B3-42D0-4FCC-A1CA-2D2D0EE0EB7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0" name="Rechthoek 292">
                <a:extLst>
                  <a:ext uri="{FF2B5EF4-FFF2-40B4-BE49-F238E27FC236}">
                    <a16:creationId xmlns:a16="http://schemas.microsoft.com/office/drawing/2014/main" id="{177D78F1-BB03-4E42-9B65-32A61B2A939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1" name="Groep 293">
                <a:extLst>
                  <a:ext uri="{FF2B5EF4-FFF2-40B4-BE49-F238E27FC236}">
                    <a16:creationId xmlns:a16="http://schemas.microsoft.com/office/drawing/2014/main" id="{0425FBEF-F65C-43A4-A966-E1D4B3303E1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2" name="Groep 331">
                  <a:extLst>
                    <a:ext uri="{FF2B5EF4-FFF2-40B4-BE49-F238E27FC236}">
                      <a16:creationId xmlns:a16="http://schemas.microsoft.com/office/drawing/2014/main" id="{86DCF06D-B5DA-4635-8873-CC7CB1BA803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4" name="Rechte verbindingslijn 333">
                    <a:extLst>
                      <a:ext uri="{FF2B5EF4-FFF2-40B4-BE49-F238E27FC236}">
                        <a16:creationId xmlns:a16="http://schemas.microsoft.com/office/drawing/2014/main" id="{1B0D5183-204E-42D8-A1C4-51EBB95E7B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334">
                    <a:extLst>
                      <a:ext uri="{FF2B5EF4-FFF2-40B4-BE49-F238E27FC236}">
                        <a16:creationId xmlns:a16="http://schemas.microsoft.com/office/drawing/2014/main" id="{8A51AB6D-9601-47F7-A8A9-9D8B4A924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335">
                    <a:extLst>
                      <a:ext uri="{FF2B5EF4-FFF2-40B4-BE49-F238E27FC236}">
                        <a16:creationId xmlns:a16="http://schemas.microsoft.com/office/drawing/2014/main" id="{CA4ACC59-1F34-405D-B21F-0155EDB560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336">
                    <a:extLst>
                      <a:ext uri="{FF2B5EF4-FFF2-40B4-BE49-F238E27FC236}">
                        <a16:creationId xmlns:a16="http://schemas.microsoft.com/office/drawing/2014/main" id="{70817495-8B5B-43A2-9660-8501BF1173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337">
                    <a:extLst>
                      <a:ext uri="{FF2B5EF4-FFF2-40B4-BE49-F238E27FC236}">
                        <a16:creationId xmlns:a16="http://schemas.microsoft.com/office/drawing/2014/main" id="{667A7264-6424-4A86-8C3D-F6496FB2AB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3" name="Pijl: rechts 332">
                  <a:extLst>
                    <a:ext uri="{FF2B5EF4-FFF2-40B4-BE49-F238E27FC236}">
                      <a16:creationId xmlns:a16="http://schemas.microsoft.com/office/drawing/2014/main" id="{7D237A13-91B5-4314-B318-4BADD9A2CB8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2" name="Groep 301">
                <a:extLst>
                  <a:ext uri="{FF2B5EF4-FFF2-40B4-BE49-F238E27FC236}">
                    <a16:creationId xmlns:a16="http://schemas.microsoft.com/office/drawing/2014/main" id="{F480AF9F-4ECC-4AED-A3A0-D05612DC3BC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5" name="Groep 324">
                  <a:extLst>
                    <a:ext uri="{FF2B5EF4-FFF2-40B4-BE49-F238E27FC236}">
                      <a16:creationId xmlns:a16="http://schemas.microsoft.com/office/drawing/2014/main" id="{618C2E92-DF42-481E-B123-354CC9A1B8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7" name="Rechte verbindingslijn 326">
                    <a:extLst>
                      <a:ext uri="{FF2B5EF4-FFF2-40B4-BE49-F238E27FC236}">
                        <a16:creationId xmlns:a16="http://schemas.microsoft.com/office/drawing/2014/main" id="{ECD1CBA0-51EF-47CF-9C58-07E32C7CF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327">
                    <a:extLst>
                      <a:ext uri="{FF2B5EF4-FFF2-40B4-BE49-F238E27FC236}">
                        <a16:creationId xmlns:a16="http://schemas.microsoft.com/office/drawing/2014/main" id="{7CB3A974-3D50-4068-85A2-159FE0EFC3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328">
                    <a:extLst>
                      <a:ext uri="{FF2B5EF4-FFF2-40B4-BE49-F238E27FC236}">
                        <a16:creationId xmlns:a16="http://schemas.microsoft.com/office/drawing/2014/main" id="{3B95316A-9ADE-4B12-8A2C-019906389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329">
                    <a:extLst>
                      <a:ext uri="{FF2B5EF4-FFF2-40B4-BE49-F238E27FC236}">
                        <a16:creationId xmlns:a16="http://schemas.microsoft.com/office/drawing/2014/main" id="{140B7FAA-3114-4C3F-97E2-864B0C0460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330">
                    <a:extLst>
                      <a:ext uri="{FF2B5EF4-FFF2-40B4-BE49-F238E27FC236}">
                        <a16:creationId xmlns:a16="http://schemas.microsoft.com/office/drawing/2014/main" id="{6E8176B1-D58E-41C2-B749-B730E61FB0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6" name="Pijl: rechts 325">
                  <a:extLst>
                    <a:ext uri="{FF2B5EF4-FFF2-40B4-BE49-F238E27FC236}">
                      <a16:creationId xmlns:a16="http://schemas.microsoft.com/office/drawing/2014/main" id="{D9349756-3E2B-4253-AB52-04EF6AD764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3" name="Rechte verbindingslijn 302">
                <a:extLst>
                  <a:ext uri="{FF2B5EF4-FFF2-40B4-BE49-F238E27FC236}">
                    <a16:creationId xmlns:a16="http://schemas.microsoft.com/office/drawing/2014/main" id="{F687E18A-C1BC-4DD9-A8C6-70DF15A4F8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4" name="Rechte verbindingslijn 303">
                <a:extLst>
                  <a:ext uri="{FF2B5EF4-FFF2-40B4-BE49-F238E27FC236}">
                    <a16:creationId xmlns:a16="http://schemas.microsoft.com/office/drawing/2014/main" id="{06436ED8-2958-40D7-BEE9-B7C7CB36E0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5" name="Rechthoek 304">
                <a:extLst>
                  <a:ext uri="{FF2B5EF4-FFF2-40B4-BE49-F238E27FC236}">
                    <a16:creationId xmlns:a16="http://schemas.microsoft.com/office/drawing/2014/main" id="{1662E3D0-D962-48AF-B0A0-33F69DC56B1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6" name="Rechthoek 305">
                <a:extLst>
                  <a:ext uri="{FF2B5EF4-FFF2-40B4-BE49-F238E27FC236}">
                    <a16:creationId xmlns:a16="http://schemas.microsoft.com/office/drawing/2014/main" id="{A850E2A2-33CB-45CF-80D6-B50BA182955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7" name="Groep 306">
                <a:extLst>
                  <a:ext uri="{FF2B5EF4-FFF2-40B4-BE49-F238E27FC236}">
                    <a16:creationId xmlns:a16="http://schemas.microsoft.com/office/drawing/2014/main" id="{15C2D323-3623-46CC-945C-DF69A8E62102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7" name="Rechthoek 316">
                  <a:extLst>
                    <a:ext uri="{FF2B5EF4-FFF2-40B4-BE49-F238E27FC236}">
                      <a16:creationId xmlns:a16="http://schemas.microsoft.com/office/drawing/2014/main" id="{D67A0BCC-1EEA-4622-B4FB-F2C41E6ADF9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8" name="Groep 317">
                  <a:extLst>
                    <a:ext uri="{FF2B5EF4-FFF2-40B4-BE49-F238E27FC236}">
                      <a16:creationId xmlns:a16="http://schemas.microsoft.com/office/drawing/2014/main" id="{54FC8593-C3C2-4B15-BC3C-77E4F3F5C2B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0" name="Rechte verbindingslijn 319">
                    <a:extLst>
                      <a:ext uri="{FF2B5EF4-FFF2-40B4-BE49-F238E27FC236}">
                        <a16:creationId xmlns:a16="http://schemas.microsoft.com/office/drawing/2014/main" id="{76BB4277-47F1-47AF-BE5B-DCDFB442DD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320">
                    <a:extLst>
                      <a:ext uri="{FF2B5EF4-FFF2-40B4-BE49-F238E27FC236}">
                        <a16:creationId xmlns:a16="http://schemas.microsoft.com/office/drawing/2014/main" id="{33FE1ACB-D6A2-45D8-AFA9-0BE374FE9E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321">
                    <a:extLst>
                      <a:ext uri="{FF2B5EF4-FFF2-40B4-BE49-F238E27FC236}">
                        <a16:creationId xmlns:a16="http://schemas.microsoft.com/office/drawing/2014/main" id="{ED79F170-FCE2-428D-8752-3F9FA48BF9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322">
                    <a:extLst>
                      <a:ext uri="{FF2B5EF4-FFF2-40B4-BE49-F238E27FC236}">
                        <a16:creationId xmlns:a16="http://schemas.microsoft.com/office/drawing/2014/main" id="{7BCA48B6-4961-42C0-AC28-972FE28B52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323">
                    <a:extLst>
                      <a:ext uri="{FF2B5EF4-FFF2-40B4-BE49-F238E27FC236}">
                        <a16:creationId xmlns:a16="http://schemas.microsoft.com/office/drawing/2014/main" id="{E491BDC7-3FBE-46CF-86BA-7753899DC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9" name="Pijl: rechts 318">
                  <a:extLst>
                    <a:ext uri="{FF2B5EF4-FFF2-40B4-BE49-F238E27FC236}">
                      <a16:creationId xmlns:a16="http://schemas.microsoft.com/office/drawing/2014/main" id="{52392AD8-80BE-42D1-8F40-AE17622664F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8" name="Groep 307">
                <a:extLst>
                  <a:ext uri="{FF2B5EF4-FFF2-40B4-BE49-F238E27FC236}">
                    <a16:creationId xmlns:a16="http://schemas.microsoft.com/office/drawing/2014/main" id="{43A92F57-6256-48C3-AD88-AAC9F871306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9" name="Rechthoek 308">
                  <a:extLst>
                    <a:ext uri="{FF2B5EF4-FFF2-40B4-BE49-F238E27FC236}">
                      <a16:creationId xmlns:a16="http://schemas.microsoft.com/office/drawing/2014/main" id="{3498C880-FE96-4E61-BDA1-C062024FB30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0" name="Groep 309">
                  <a:extLst>
                    <a:ext uri="{FF2B5EF4-FFF2-40B4-BE49-F238E27FC236}">
                      <a16:creationId xmlns:a16="http://schemas.microsoft.com/office/drawing/2014/main" id="{4A6E5CB4-D856-4442-9915-E51F0D44E88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2" name="Rechte verbindingslijn 311">
                    <a:extLst>
                      <a:ext uri="{FF2B5EF4-FFF2-40B4-BE49-F238E27FC236}">
                        <a16:creationId xmlns:a16="http://schemas.microsoft.com/office/drawing/2014/main" id="{52829C97-1B24-4872-8D49-1E1607C639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312">
                    <a:extLst>
                      <a:ext uri="{FF2B5EF4-FFF2-40B4-BE49-F238E27FC236}">
                        <a16:creationId xmlns:a16="http://schemas.microsoft.com/office/drawing/2014/main" id="{FDC98FD7-C2F9-473F-8810-B786C3DE89A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313">
                    <a:extLst>
                      <a:ext uri="{FF2B5EF4-FFF2-40B4-BE49-F238E27FC236}">
                        <a16:creationId xmlns:a16="http://schemas.microsoft.com/office/drawing/2014/main" id="{FFE514F4-FB5A-40F7-B803-A567A0C7FA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314">
                    <a:extLst>
                      <a:ext uri="{FF2B5EF4-FFF2-40B4-BE49-F238E27FC236}">
                        <a16:creationId xmlns:a16="http://schemas.microsoft.com/office/drawing/2014/main" id="{1FB401E8-20D3-4832-ACBE-D5EC74075A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315">
                    <a:extLst>
                      <a:ext uri="{FF2B5EF4-FFF2-40B4-BE49-F238E27FC236}">
                        <a16:creationId xmlns:a16="http://schemas.microsoft.com/office/drawing/2014/main" id="{F06D6F15-83EC-47C2-A0DA-5518563494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1" name="Pijl: rechts 310">
                  <a:extLst>
                    <a:ext uri="{FF2B5EF4-FFF2-40B4-BE49-F238E27FC236}">
                      <a16:creationId xmlns:a16="http://schemas.microsoft.com/office/drawing/2014/main" id="{AF6E766A-DAF2-4896-BE7E-B6F17E91B6F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7" name="Rechthoek 289">
              <a:extLst>
                <a:ext uri="{FF2B5EF4-FFF2-40B4-BE49-F238E27FC236}">
                  <a16:creationId xmlns:a16="http://schemas.microsoft.com/office/drawing/2014/main" id="{1F53B7B2-A11D-4DE9-8ED6-9E27BE2943AD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78" name="Rechthoek 290">
              <a:extLst>
                <a:ext uri="{FF2B5EF4-FFF2-40B4-BE49-F238E27FC236}">
                  <a16:creationId xmlns:a16="http://schemas.microsoft.com/office/drawing/2014/main" id="{758A8D51-633C-45A6-8E5B-2899455E2C3A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79" name="Rechthoek 277">
              <a:extLst>
                <a:ext uri="{FF2B5EF4-FFF2-40B4-BE49-F238E27FC236}">
                  <a16:creationId xmlns:a16="http://schemas.microsoft.com/office/drawing/2014/main" id="{36C47B7F-F9EF-483E-AD9B-292569BA78DB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80" name="ICOON_info">
              <a:extLst>
                <a:ext uri="{FF2B5EF4-FFF2-40B4-BE49-F238E27FC236}">
                  <a16:creationId xmlns:a16="http://schemas.microsoft.com/office/drawing/2014/main" id="{C1BD45CA-6463-482C-B067-555B5281D4FC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87" name="Ovaal 378">
                <a:extLst>
                  <a:ext uri="{FF2B5EF4-FFF2-40B4-BE49-F238E27FC236}">
                    <a16:creationId xmlns:a16="http://schemas.microsoft.com/office/drawing/2014/main" id="{0AB676F6-CDE1-4646-992A-50FEB096C1B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Graphic 163" descr="Informatie">
                <a:extLst>
                  <a:ext uri="{FF2B5EF4-FFF2-40B4-BE49-F238E27FC236}">
                    <a16:creationId xmlns:a16="http://schemas.microsoft.com/office/drawing/2014/main" id="{CFEA3912-0ADB-4AAF-9A75-A3834C8EDC2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1" name="Groep 280">
              <a:extLst>
                <a:ext uri="{FF2B5EF4-FFF2-40B4-BE49-F238E27FC236}">
                  <a16:creationId xmlns:a16="http://schemas.microsoft.com/office/drawing/2014/main" id="{8BE54B5C-EB20-49B6-858F-E08D69A5F381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2" name="Inspireren">
                <a:extLst>
                  <a:ext uri="{FF2B5EF4-FFF2-40B4-BE49-F238E27FC236}">
                    <a16:creationId xmlns:a16="http://schemas.microsoft.com/office/drawing/2014/main" id="{37F89219-B007-4DBF-9BB2-9016218BD17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4" name="Freeform 12">
                  <a:extLst>
                    <a:ext uri="{FF2B5EF4-FFF2-40B4-BE49-F238E27FC236}">
                      <a16:creationId xmlns:a16="http://schemas.microsoft.com/office/drawing/2014/main" id="{789A7451-50BF-4DA3-A66E-8A61FBDED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5" name="Freeform 13">
                  <a:extLst>
                    <a:ext uri="{FF2B5EF4-FFF2-40B4-BE49-F238E27FC236}">
                      <a16:creationId xmlns:a16="http://schemas.microsoft.com/office/drawing/2014/main" id="{368AC174-E6D3-4BDD-A548-68FAC4BAF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6" name="Freeform 14">
                  <a:extLst>
                    <a:ext uri="{FF2B5EF4-FFF2-40B4-BE49-F238E27FC236}">
                      <a16:creationId xmlns:a16="http://schemas.microsoft.com/office/drawing/2014/main" id="{EC99D863-23F9-4023-9D2B-4C4C8FC9C3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3" name="Tekstvak 282">
                <a:extLst>
                  <a:ext uri="{FF2B5EF4-FFF2-40B4-BE49-F238E27FC236}">
                    <a16:creationId xmlns:a16="http://schemas.microsoft.com/office/drawing/2014/main" id="{CA8CE2B0-7549-4B9B-8585-DBA8B3BA2E7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229" name="INSTRUCTIE">
            <a:extLst>
              <a:ext uri="{FF2B5EF4-FFF2-40B4-BE49-F238E27FC236}">
                <a16:creationId xmlns:a16="http://schemas.microsoft.com/office/drawing/2014/main" id="{A29DB225-EC5A-43E8-8DB7-19138BF2854B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230" name="Rechthoek 329">
              <a:extLst>
                <a:ext uri="{FF2B5EF4-FFF2-40B4-BE49-F238E27FC236}">
                  <a16:creationId xmlns:a16="http://schemas.microsoft.com/office/drawing/2014/main" id="{F17DD77E-08F4-4736-B405-B8D769EBF8D4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31" name="Ovaal 317">
              <a:extLst>
                <a:ext uri="{FF2B5EF4-FFF2-40B4-BE49-F238E27FC236}">
                  <a16:creationId xmlns:a16="http://schemas.microsoft.com/office/drawing/2014/main" id="{9B59449C-CB3B-4EE3-9C91-DF5872C1F32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32" name="Rechthoek 328">
              <a:extLst>
                <a:ext uri="{FF2B5EF4-FFF2-40B4-BE49-F238E27FC236}">
                  <a16:creationId xmlns:a16="http://schemas.microsoft.com/office/drawing/2014/main" id="{37014EA2-E269-4507-85DC-928B7375F51F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Ovaal 205">
              <a:extLst>
                <a:ext uri="{FF2B5EF4-FFF2-40B4-BE49-F238E27FC236}">
                  <a16:creationId xmlns:a16="http://schemas.microsoft.com/office/drawing/2014/main" id="{759C616B-9D4D-450B-B181-0211B1E6E5F3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4" name="Rechthoek 206">
              <a:extLst>
                <a:ext uri="{FF2B5EF4-FFF2-40B4-BE49-F238E27FC236}">
                  <a16:creationId xmlns:a16="http://schemas.microsoft.com/office/drawing/2014/main" id="{177144E5-7A2E-429B-B176-85A3C255C760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35" name="Ovaal 99">
              <a:extLst>
                <a:ext uri="{FF2B5EF4-FFF2-40B4-BE49-F238E27FC236}">
                  <a16:creationId xmlns:a16="http://schemas.microsoft.com/office/drawing/2014/main" id="{9FFFA31E-596E-4F3F-A807-4D67822FF159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6" name="Rechthoek 100">
              <a:extLst>
                <a:ext uri="{FF2B5EF4-FFF2-40B4-BE49-F238E27FC236}">
                  <a16:creationId xmlns:a16="http://schemas.microsoft.com/office/drawing/2014/main" id="{E31413CC-DE0D-4BA9-A076-CC4D6D02ECA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7" name="Rechthoek 118">
              <a:extLst>
                <a:ext uri="{FF2B5EF4-FFF2-40B4-BE49-F238E27FC236}">
                  <a16:creationId xmlns:a16="http://schemas.microsoft.com/office/drawing/2014/main" id="{BAA66DE0-2B1B-4B09-BA10-09D52EC2C699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8" name="Groep 11">
              <a:extLst>
                <a:ext uri="{FF2B5EF4-FFF2-40B4-BE49-F238E27FC236}">
                  <a16:creationId xmlns:a16="http://schemas.microsoft.com/office/drawing/2014/main" id="{303B5CAA-BBA7-4487-9AE5-26A3EDBEA72C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77" name="Rechthoek 120">
                <a:extLst>
                  <a:ext uri="{FF2B5EF4-FFF2-40B4-BE49-F238E27FC236}">
                    <a16:creationId xmlns:a16="http://schemas.microsoft.com/office/drawing/2014/main" id="{BFC0589A-63CA-4184-A885-272D010FFB2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Rechthoek 121">
                <a:extLst>
                  <a:ext uri="{FF2B5EF4-FFF2-40B4-BE49-F238E27FC236}">
                    <a16:creationId xmlns:a16="http://schemas.microsoft.com/office/drawing/2014/main" id="{AEE1C52F-872A-4DE8-BCC4-BE58181D99D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9" name="Groep 122">
                <a:extLst>
                  <a:ext uri="{FF2B5EF4-FFF2-40B4-BE49-F238E27FC236}">
                    <a16:creationId xmlns:a16="http://schemas.microsoft.com/office/drawing/2014/main" id="{BE58CDD0-CB42-4EBE-B837-68A6E49B4D7D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92" name="Rechthoek: afgeronde hoeken 135">
                  <a:extLst>
                    <a:ext uri="{FF2B5EF4-FFF2-40B4-BE49-F238E27FC236}">
                      <a16:creationId xmlns:a16="http://schemas.microsoft.com/office/drawing/2014/main" id="{6D918C78-16CB-43B2-A56A-CBBADF1A71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3" name="Rechthoek 136">
                  <a:extLst>
                    <a:ext uri="{FF2B5EF4-FFF2-40B4-BE49-F238E27FC236}">
                      <a16:creationId xmlns:a16="http://schemas.microsoft.com/office/drawing/2014/main" id="{4374BB2F-1501-429F-BFD1-C369D115250A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4" name="Rechthoek 137">
                  <a:extLst>
                    <a:ext uri="{FF2B5EF4-FFF2-40B4-BE49-F238E27FC236}">
                      <a16:creationId xmlns:a16="http://schemas.microsoft.com/office/drawing/2014/main" id="{42113F02-1C9D-4C67-80C3-DCF451D6B18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5" name="Rechthoek 138">
                  <a:extLst>
                    <a:ext uri="{FF2B5EF4-FFF2-40B4-BE49-F238E27FC236}">
                      <a16:creationId xmlns:a16="http://schemas.microsoft.com/office/drawing/2014/main" id="{41116835-A563-4DCB-8BED-137F98486D62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6" name="Rechthoek 139">
                  <a:extLst>
                    <a:ext uri="{FF2B5EF4-FFF2-40B4-BE49-F238E27FC236}">
                      <a16:creationId xmlns:a16="http://schemas.microsoft.com/office/drawing/2014/main" id="{D8099996-9F66-41B0-B823-8721FFDD7E2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7" name="Rechthoek 140">
                  <a:extLst>
                    <a:ext uri="{FF2B5EF4-FFF2-40B4-BE49-F238E27FC236}">
                      <a16:creationId xmlns:a16="http://schemas.microsoft.com/office/drawing/2014/main" id="{2823CA61-21DC-4267-8F67-B24AC275FF6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0" name="Groep 123">
                <a:extLst>
                  <a:ext uri="{FF2B5EF4-FFF2-40B4-BE49-F238E27FC236}">
                    <a16:creationId xmlns:a16="http://schemas.microsoft.com/office/drawing/2014/main" id="{3776AFA8-6595-4243-B4BD-E150C6D281D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84" name="Groep 127">
                  <a:extLst>
                    <a:ext uri="{FF2B5EF4-FFF2-40B4-BE49-F238E27FC236}">
                      <a16:creationId xmlns:a16="http://schemas.microsoft.com/office/drawing/2014/main" id="{C3A7AFC8-129F-447E-9153-505B5F8F2FAF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86" name="Rechthoek: afgeronde hoeken 129">
                    <a:extLst>
                      <a:ext uri="{FF2B5EF4-FFF2-40B4-BE49-F238E27FC236}">
                        <a16:creationId xmlns:a16="http://schemas.microsoft.com/office/drawing/2014/main" id="{467F8CAC-A234-458C-A717-016F86A53F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7" name="Rechthoek 130">
                    <a:extLst>
                      <a:ext uri="{FF2B5EF4-FFF2-40B4-BE49-F238E27FC236}">
                        <a16:creationId xmlns:a16="http://schemas.microsoft.com/office/drawing/2014/main" id="{152B8E8A-CEDF-482D-97A9-44E694B98A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hthoek 131">
                    <a:extLst>
                      <a:ext uri="{FF2B5EF4-FFF2-40B4-BE49-F238E27FC236}">
                        <a16:creationId xmlns:a16="http://schemas.microsoft.com/office/drawing/2014/main" id="{90A68AFB-06DC-4C63-A7EA-7FA44357FF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Rechthoek 132">
                    <a:extLst>
                      <a:ext uri="{FF2B5EF4-FFF2-40B4-BE49-F238E27FC236}">
                        <a16:creationId xmlns:a16="http://schemas.microsoft.com/office/drawing/2014/main" id="{FE048471-F3C5-401F-AEDD-4680CB6002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hthoek 133">
                    <a:extLst>
                      <a:ext uri="{FF2B5EF4-FFF2-40B4-BE49-F238E27FC236}">
                        <a16:creationId xmlns:a16="http://schemas.microsoft.com/office/drawing/2014/main" id="{2B810BFA-70BD-43E9-9FE4-D3B0E8615F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1" name="Rechthoek 134">
                    <a:extLst>
                      <a:ext uri="{FF2B5EF4-FFF2-40B4-BE49-F238E27FC236}">
                        <a16:creationId xmlns:a16="http://schemas.microsoft.com/office/drawing/2014/main" id="{D7BE0587-978B-44F0-A56E-B171D7756B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85" name="Boog 128">
                  <a:extLst>
                    <a:ext uri="{FF2B5EF4-FFF2-40B4-BE49-F238E27FC236}">
                      <a16:creationId xmlns:a16="http://schemas.microsoft.com/office/drawing/2014/main" id="{CCD5B4E7-F06E-4F54-A7F3-78A64539AF53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1" name="Tekstvak 124">
                <a:extLst>
                  <a:ext uri="{FF2B5EF4-FFF2-40B4-BE49-F238E27FC236}">
                    <a16:creationId xmlns:a16="http://schemas.microsoft.com/office/drawing/2014/main" id="{9771A23A-109A-4A89-B89D-A4B60E60DF5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82" name="Tekstvak 125">
                <a:extLst>
                  <a:ext uri="{FF2B5EF4-FFF2-40B4-BE49-F238E27FC236}">
                    <a16:creationId xmlns:a16="http://schemas.microsoft.com/office/drawing/2014/main" id="{54E42BED-0260-49A9-8CE2-FD9A8A69998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83" name="Vrije vorm: vorm 4">
                <a:extLst>
                  <a:ext uri="{FF2B5EF4-FFF2-40B4-BE49-F238E27FC236}">
                    <a16:creationId xmlns:a16="http://schemas.microsoft.com/office/drawing/2014/main" id="{1F18FD02-564F-4A10-A689-7A2C645906D9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9" name="Groep 6">
              <a:extLst>
                <a:ext uri="{FF2B5EF4-FFF2-40B4-BE49-F238E27FC236}">
                  <a16:creationId xmlns:a16="http://schemas.microsoft.com/office/drawing/2014/main" id="{26B96D79-EFB7-456D-8A97-7F183DE7490C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67" name="Rechthoek 151">
                <a:extLst>
                  <a:ext uri="{FF2B5EF4-FFF2-40B4-BE49-F238E27FC236}">
                    <a16:creationId xmlns:a16="http://schemas.microsoft.com/office/drawing/2014/main" id="{365E3E88-A25B-4F7B-AA0D-63623EAE9231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268" name="ICOON_info">
                <a:extLst>
                  <a:ext uri="{FF2B5EF4-FFF2-40B4-BE49-F238E27FC236}">
                    <a16:creationId xmlns:a16="http://schemas.microsoft.com/office/drawing/2014/main" id="{CC51BC57-47E1-4801-A669-0C0F19C0678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75" name="Ovaal 1">
                  <a:extLst>
                    <a:ext uri="{FF2B5EF4-FFF2-40B4-BE49-F238E27FC236}">
                      <a16:creationId xmlns:a16="http://schemas.microsoft.com/office/drawing/2014/main" id="{0507D5B9-D95C-4FA0-8DE6-12B7039C589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6" name="Graphic 163" descr="Informatie">
                  <a:extLst>
                    <a:ext uri="{FF2B5EF4-FFF2-40B4-BE49-F238E27FC236}">
                      <a16:creationId xmlns:a16="http://schemas.microsoft.com/office/drawing/2014/main" id="{4641E807-DB3A-4055-BA26-865F01A7E1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9" name="Groep 249">
                <a:extLst>
                  <a:ext uri="{FF2B5EF4-FFF2-40B4-BE49-F238E27FC236}">
                    <a16:creationId xmlns:a16="http://schemas.microsoft.com/office/drawing/2014/main" id="{0E3F41D3-BCF8-4461-B6C2-FD1248B5EAC9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70" name="Inspireren">
                  <a:extLst>
                    <a:ext uri="{FF2B5EF4-FFF2-40B4-BE49-F238E27FC236}">
                      <a16:creationId xmlns:a16="http://schemas.microsoft.com/office/drawing/2014/main" id="{AF98E8CF-DA90-4492-BAD8-830E2127B3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72" name="Freeform 12">
                    <a:extLst>
                      <a:ext uri="{FF2B5EF4-FFF2-40B4-BE49-F238E27FC236}">
                        <a16:creationId xmlns:a16="http://schemas.microsoft.com/office/drawing/2014/main" id="{6C3CC91A-4933-4DA5-AC3A-CE44B70AC6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3" name="Freeform 13">
                    <a:extLst>
                      <a:ext uri="{FF2B5EF4-FFF2-40B4-BE49-F238E27FC236}">
                        <a16:creationId xmlns:a16="http://schemas.microsoft.com/office/drawing/2014/main" id="{47F7CE8D-0A57-48A0-B1D7-4C547DC2F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74" name="Freeform 14">
                    <a:extLst>
                      <a:ext uri="{FF2B5EF4-FFF2-40B4-BE49-F238E27FC236}">
                        <a16:creationId xmlns:a16="http://schemas.microsoft.com/office/drawing/2014/main" id="{70C7D2EC-6C37-493F-ACB4-A051A3C650A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71" name="Tekstvak 251">
                  <a:extLst>
                    <a:ext uri="{FF2B5EF4-FFF2-40B4-BE49-F238E27FC236}">
                      <a16:creationId xmlns:a16="http://schemas.microsoft.com/office/drawing/2014/main" id="{E76FA1E3-D5BE-4660-B42B-3F7A4AAB9CDE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40" name="Groep 276">
              <a:extLst>
                <a:ext uri="{FF2B5EF4-FFF2-40B4-BE49-F238E27FC236}">
                  <a16:creationId xmlns:a16="http://schemas.microsoft.com/office/drawing/2014/main" id="{F7DE4C4A-D1E6-4337-8542-96880F07845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61" name="Groep 277">
                <a:extLst>
                  <a:ext uri="{FF2B5EF4-FFF2-40B4-BE49-F238E27FC236}">
                    <a16:creationId xmlns:a16="http://schemas.microsoft.com/office/drawing/2014/main" id="{80AD03C5-E89F-4735-A550-591A54F8B32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63" name="Vrije vorm: vorm 279">
                  <a:extLst>
                    <a:ext uri="{FF2B5EF4-FFF2-40B4-BE49-F238E27FC236}">
                      <a16:creationId xmlns:a16="http://schemas.microsoft.com/office/drawing/2014/main" id="{42CD729D-F0E0-4AAF-BC7E-9F48503354E3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64" name="Groep 280">
                  <a:extLst>
                    <a:ext uri="{FF2B5EF4-FFF2-40B4-BE49-F238E27FC236}">
                      <a16:creationId xmlns:a16="http://schemas.microsoft.com/office/drawing/2014/main" id="{F82D7C2D-BD47-4606-9562-AD94C9CA063B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65" name="Vrije vorm: vorm 281">
                    <a:extLst>
                      <a:ext uri="{FF2B5EF4-FFF2-40B4-BE49-F238E27FC236}">
                        <a16:creationId xmlns:a16="http://schemas.microsoft.com/office/drawing/2014/main" id="{B8757EF8-DB71-4F5B-B2EA-0489B194E04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66" name="Vrije vorm: vorm 282">
                    <a:extLst>
                      <a:ext uri="{FF2B5EF4-FFF2-40B4-BE49-F238E27FC236}">
                        <a16:creationId xmlns:a16="http://schemas.microsoft.com/office/drawing/2014/main" id="{7302F3F0-49A7-4E18-A6F6-C8801B43F97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62" name="Tekstvak 278">
                <a:extLst>
                  <a:ext uri="{FF2B5EF4-FFF2-40B4-BE49-F238E27FC236}">
                    <a16:creationId xmlns:a16="http://schemas.microsoft.com/office/drawing/2014/main" id="{5E83EA67-631F-49A2-A6C7-DA9BC968DE0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1" name="Groep 283">
              <a:extLst>
                <a:ext uri="{FF2B5EF4-FFF2-40B4-BE49-F238E27FC236}">
                  <a16:creationId xmlns:a16="http://schemas.microsoft.com/office/drawing/2014/main" id="{CE134C2D-8127-4E67-A262-C9D4947CE42D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45" name="Groep 284">
                <a:extLst>
                  <a:ext uri="{FF2B5EF4-FFF2-40B4-BE49-F238E27FC236}">
                    <a16:creationId xmlns:a16="http://schemas.microsoft.com/office/drawing/2014/main" id="{EA9EB62E-F151-4D5F-93B9-002F821CFD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8" name="Groep 287">
                  <a:extLst>
                    <a:ext uri="{FF2B5EF4-FFF2-40B4-BE49-F238E27FC236}">
                      <a16:creationId xmlns:a16="http://schemas.microsoft.com/office/drawing/2014/main" id="{FDEE1759-E7D5-45E0-973B-AC10077390B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5" name="Groep 294">
                    <a:extLst>
                      <a:ext uri="{FF2B5EF4-FFF2-40B4-BE49-F238E27FC236}">
                        <a16:creationId xmlns:a16="http://schemas.microsoft.com/office/drawing/2014/main" id="{9E0EAAB6-4F18-4862-82A7-26E83E68C2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58" name="Rechthoek 297">
                      <a:extLst>
                        <a:ext uri="{FF2B5EF4-FFF2-40B4-BE49-F238E27FC236}">
                          <a16:creationId xmlns:a16="http://schemas.microsoft.com/office/drawing/2014/main" id="{2C776847-2BDA-4390-88D6-4814172156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9" name="Rechthoek 298">
                      <a:extLst>
                        <a:ext uri="{FF2B5EF4-FFF2-40B4-BE49-F238E27FC236}">
                          <a16:creationId xmlns:a16="http://schemas.microsoft.com/office/drawing/2014/main" id="{AE01F595-4F7B-40B0-A91B-4480F2A1BF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Ovaal 299">
                      <a:extLst>
                        <a:ext uri="{FF2B5EF4-FFF2-40B4-BE49-F238E27FC236}">
                          <a16:creationId xmlns:a16="http://schemas.microsoft.com/office/drawing/2014/main" id="{42FCD30B-348C-43E1-B1F4-46C35F47838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6" name="Afbeelding 295">
                    <a:extLst>
                      <a:ext uri="{FF2B5EF4-FFF2-40B4-BE49-F238E27FC236}">
                        <a16:creationId xmlns:a16="http://schemas.microsoft.com/office/drawing/2014/main" id="{78EDDEB6-BE6E-414A-9A1B-61AD7C08C0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7" name="Afbeelding 296">
                    <a:extLst>
                      <a:ext uri="{FF2B5EF4-FFF2-40B4-BE49-F238E27FC236}">
                        <a16:creationId xmlns:a16="http://schemas.microsoft.com/office/drawing/2014/main" id="{584CE1E0-63D5-4C81-A724-2FB9F0E03D6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9" name="Groep 288">
                  <a:extLst>
                    <a:ext uri="{FF2B5EF4-FFF2-40B4-BE49-F238E27FC236}">
                      <a16:creationId xmlns:a16="http://schemas.microsoft.com/office/drawing/2014/main" id="{85178281-C37E-455B-A379-00D5DB35367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3" name="Rechthoek 292">
                    <a:extLst>
                      <a:ext uri="{FF2B5EF4-FFF2-40B4-BE49-F238E27FC236}">
                        <a16:creationId xmlns:a16="http://schemas.microsoft.com/office/drawing/2014/main" id="{D15E7C8D-BF22-4257-B208-4B9FD687B5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Rechthoek 293">
                    <a:extLst>
                      <a:ext uri="{FF2B5EF4-FFF2-40B4-BE49-F238E27FC236}">
                        <a16:creationId xmlns:a16="http://schemas.microsoft.com/office/drawing/2014/main" id="{5743B3B3-5EF4-4E04-AEDD-A1B23B7FB29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0" name="Groep 289">
                  <a:extLst>
                    <a:ext uri="{FF2B5EF4-FFF2-40B4-BE49-F238E27FC236}">
                      <a16:creationId xmlns:a16="http://schemas.microsoft.com/office/drawing/2014/main" id="{641497A2-6CE7-43BF-B7A6-8657103699E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1" name="Rechthoek 290">
                    <a:extLst>
                      <a:ext uri="{FF2B5EF4-FFF2-40B4-BE49-F238E27FC236}">
                        <a16:creationId xmlns:a16="http://schemas.microsoft.com/office/drawing/2014/main" id="{CF6B6B3A-2599-417C-9B1A-F95725CEDF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hthoek 291">
                    <a:extLst>
                      <a:ext uri="{FF2B5EF4-FFF2-40B4-BE49-F238E27FC236}">
                        <a16:creationId xmlns:a16="http://schemas.microsoft.com/office/drawing/2014/main" id="{62D2338C-E4DC-4C4B-BAFA-17B51449943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6" name="Rechthoek 285">
                <a:extLst>
                  <a:ext uri="{FF2B5EF4-FFF2-40B4-BE49-F238E27FC236}">
                    <a16:creationId xmlns:a16="http://schemas.microsoft.com/office/drawing/2014/main" id="{BCCEECD9-305F-48DC-AA56-AE5E9F90165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7" name="Gelijkbenige driehoek 286">
                <a:extLst>
                  <a:ext uri="{FF2B5EF4-FFF2-40B4-BE49-F238E27FC236}">
                    <a16:creationId xmlns:a16="http://schemas.microsoft.com/office/drawing/2014/main" id="{BA4ADB42-95BE-4A6F-B1D8-FB0F3C2CEE0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2" name="Ovaal 300">
              <a:extLst>
                <a:ext uri="{FF2B5EF4-FFF2-40B4-BE49-F238E27FC236}">
                  <a16:creationId xmlns:a16="http://schemas.microsoft.com/office/drawing/2014/main" id="{EF54F898-D9C0-4747-9461-A2B96FCC92A9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43" name="Rechthoek 301">
              <a:extLst>
                <a:ext uri="{FF2B5EF4-FFF2-40B4-BE49-F238E27FC236}">
                  <a16:creationId xmlns:a16="http://schemas.microsoft.com/office/drawing/2014/main" id="{040D9F5A-6D86-4BAC-A04F-3CCC6DCB8A4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4" name="Rechthoek 302">
              <a:extLst>
                <a:ext uri="{FF2B5EF4-FFF2-40B4-BE49-F238E27FC236}">
                  <a16:creationId xmlns:a16="http://schemas.microsoft.com/office/drawing/2014/main" id="{977302FC-66E9-4D5A-8B82-CFDA589745C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55" name="TextBox 107">
            <a:extLst>
              <a:ext uri="{FF2B5EF4-FFF2-40B4-BE49-F238E27FC236}">
                <a16:creationId xmlns:a16="http://schemas.microsoft.com/office/drawing/2014/main" id="{D1EEF184-AE00-4A18-B8DD-3D1BFCDF2B2B}"/>
              </a:ext>
            </a:extLst>
          </p:cNvPr>
          <p:cNvSpPr txBox="1"/>
          <p:nvPr userDrawn="1"/>
        </p:nvSpPr>
        <p:spPr>
          <a:xfrm>
            <a:off x="843571" y="1502415"/>
            <a:ext cx="1691312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sz="1200">
                <a:solidFill>
                  <a:schemeClr val="accent1"/>
                </a:solidFill>
                <a:latin typeface="+mj-lt"/>
              </a:rPr>
              <a:t>Titel</a:t>
            </a:r>
          </a:p>
          <a:p>
            <a:pPr algn="r"/>
            <a:r>
              <a:rPr lang="nl-NL" sz="1050">
                <a:solidFill>
                  <a:schemeClr val="tx2"/>
                </a:solidFill>
              </a:rPr>
              <a:t>Lorem ipsum dolor sit amet, consectetuer adipiscing elit. </a:t>
            </a:r>
          </a:p>
        </p:txBody>
      </p:sp>
      <p:sp>
        <p:nvSpPr>
          <p:cNvPr id="156" name="TextBox 110">
            <a:extLst>
              <a:ext uri="{FF2B5EF4-FFF2-40B4-BE49-F238E27FC236}">
                <a16:creationId xmlns:a16="http://schemas.microsoft.com/office/drawing/2014/main" id="{AFEB762A-5785-40BA-B470-E4F231853665}"/>
              </a:ext>
            </a:extLst>
          </p:cNvPr>
          <p:cNvSpPr txBox="1"/>
          <p:nvPr userDrawn="1"/>
        </p:nvSpPr>
        <p:spPr>
          <a:xfrm>
            <a:off x="6609118" y="1502415"/>
            <a:ext cx="1691312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accent1"/>
                </a:solidFill>
                <a:latin typeface="+mj-lt"/>
              </a:rPr>
              <a:t>Titel</a:t>
            </a:r>
          </a:p>
          <a:p>
            <a:r>
              <a:rPr lang="nl-NL" sz="1050">
                <a:solidFill>
                  <a:schemeClr val="tx2"/>
                </a:solidFill>
              </a:rPr>
              <a:t>Lorem ipsum dolor sit amet, consectetuer adipiscing elit. </a:t>
            </a:r>
          </a:p>
        </p:txBody>
      </p:sp>
      <p:sp>
        <p:nvSpPr>
          <p:cNvPr id="157" name="TextBox 108">
            <a:extLst>
              <a:ext uri="{FF2B5EF4-FFF2-40B4-BE49-F238E27FC236}">
                <a16:creationId xmlns:a16="http://schemas.microsoft.com/office/drawing/2014/main" id="{1672271C-4C7A-45EF-A04B-CD0A4B7BE652}"/>
              </a:ext>
            </a:extLst>
          </p:cNvPr>
          <p:cNvSpPr txBox="1"/>
          <p:nvPr userDrawn="1"/>
        </p:nvSpPr>
        <p:spPr>
          <a:xfrm>
            <a:off x="843571" y="3357404"/>
            <a:ext cx="1691312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sz="1200">
                <a:solidFill>
                  <a:schemeClr val="accent1"/>
                </a:solidFill>
                <a:latin typeface="+mj-lt"/>
              </a:rPr>
              <a:t>Titel</a:t>
            </a:r>
          </a:p>
          <a:p>
            <a:pPr algn="r"/>
            <a:r>
              <a:rPr lang="nl-NL" sz="1050">
                <a:solidFill>
                  <a:schemeClr val="tx2"/>
                </a:solidFill>
              </a:rPr>
              <a:t>Lorem ipsum dolor sit amet, consectetuer adipiscing elit. </a:t>
            </a:r>
          </a:p>
        </p:txBody>
      </p:sp>
      <p:sp>
        <p:nvSpPr>
          <p:cNvPr id="158" name="TextBox 111">
            <a:extLst>
              <a:ext uri="{FF2B5EF4-FFF2-40B4-BE49-F238E27FC236}">
                <a16:creationId xmlns:a16="http://schemas.microsoft.com/office/drawing/2014/main" id="{2766D8E0-28D4-4C76-90C2-C2E7DD582BFD}"/>
              </a:ext>
            </a:extLst>
          </p:cNvPr>
          <p:cNvSpPr txBox="1"/>
          <p:nvPr userDrawn="1"/>
        </p:nvSpPr>
        <p:spPr>
          <a:xfrm>
            <a:off x="6609118" y="3357404"/>
            <a:ext cx="1691312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accent1"/>
                </a:solidFill>
                <a:latin typeface="+mj-lt"/>
              </a:rPr>
              <a:t>Titel</a:t>
            </a:r>
          </a:p>
          <a:p>
            <a:r>
              <a:rPr lang="nl-NL" sz="1050">
                <a:solidFill>
                  <a:schemeClr val="tx2"/>
                </a:solidFill>
              </a:rPr>
              <a:t>Lorem ipsum dolor sit amet, consectetuer adipiscing elit. </a:t>
            </a:r>
          </a:p>
        </p:txBody>
      </p:sp>
      <p:sp>
        <p:nvSpPr>
          <p:cNvPr id="159" name="TextBox 109">
            <a:extLst>
              <a:ext uri="{FF2B5EF4-FFF2-40B4-BE49-F238E27FC236}">
                <a16:creationId xmlns:a16="http://schemas.microsoft.com/office/drawing/2014/main" id="{3A0AD733-7D77-4A3F-8AC0-C0F91D4F826B}"/>
              </a:ext>
            </a:extLst>
          </p:cNvPr>
          <p:cNvSpPr txBox="1"/>
          <p:nvPr userDrawn="1"/>
        </p:nvSpPr>
        <p:spPr>
          <a:xfrm>
            <a:off x="843571" y="2475616"/>
            <a:ext cx="1691312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sz="1200">
                <a:solidFill>
                  <a:schemeClr val="accent1"/>
                </a:solidFill>
                <a:latin typeface="+mj-lt"/>
              </a:rPr>
              <a:t>Titel</a:t>
            </a:r>
          </a:p>
          <a:p>
            <a:pPr algn="r"/>
            <a:r>
              <a:rPr lang="nl-NL" sz="1050">
                <a:solidFill>
                  <a:schemeClr val="tx2"/>
                </a:solidFill>
              </a:rPr>
              <a:t>Lorem ipsum dolor sit amet, consectetuer adipiscing elit. </a:t>
            </a:r>
          </a:p>
        </p:txBody>
      </p:sp>
      <p:sp>
        <p:nvSpPr>
          <p:cNvPr id="160" name="TextBox 112">
            <a:extLst>
              <a:ext uri="{FF2B5EF4-FFF2-40B4-BE49-F238E27FC236}">
                <a16:creationId xmlns:a16="http://schemas.microsoft.com/office/drawing/2014/main" id="{411F4939-C843-4BDD-B1BD-D6132041BD87}"/>
              </a:ext>
            </a:extLst>
          </p:cNvPr>
          <p:cNvSpPr txBox="1"/>
          <p:nvPr userDrawn="1"/>
        </p:nvSpPr>
        <p:spPr>
          <a:xfrm>
            <a:off x="6609118" y="2475616"/>
            <a:ext cx="1691312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>
                <a:solidFill>
                  <a:schemeClr val="accent1"/>
                </a:solidFill>
                <a:latin typeface="+mj-lt"/>
              </a:rPr>
              <a:t>Titel</a:t>
            </a:r>
          </a:p>
          <a:p>
            <a:r>
              <a:rPr lang="nl-NL" sz="1050">
                <a:solidFill>
                  <a:schemeClr val="tx2"/>
                </a:solidFill>
              </a:rPr>
              <a:t>Lorem ipsum dolor sit amet, consectetuer adipiscing elit. </a:t>
            </a:r>
          </a:p>
        </p:txBody>
      </p:sp>
      <p:pic>
        <p:nvPicPr>
          <p:cNvPr id="161" name="Graphic 160">
            <a:extLst>
              <a:ext uri="{FF2B5EF4-FFF2-40B4-BE49-F238E27FC236}">
                <a16:creationId xmlns:a16="http://schemas.microsoft.com/office/drawing/2014/main" id="{F5AD145C-0314-4344-8503-1B438CC195D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4619" y="1502415"/>
            <a:ext cx="668491" cy="668491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7E3E19F7-DCC2-4CD9-905C-D56BDF1B968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88380" y="1502415"/>
            <a:ext cx="668491" cy="668491"/>
          </a:xfrm>
          <a:prstGeom prst="rect">
            <a:avLst/>
          </a:prstGeom>
        </p:spPr>
      </p:pic>
      <p:pic>
        <p:nvPicPr>
          <p:cNvPr id="163" name="Graphic 162">
            <a:extLst>
              <a:ext uri="{FF2B5EF4-FFF2-40B4-BE49-F238E27FC236}">
                <a16:creationId xmlns:a16="http://schemas.microsoft.com/office/drawing/2014/main" id="{75AC57E0-6193-4877-9D29-2FF40F14CC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4619" y="2429910"/>
            <a:ext cx="668491" cy="668491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DAD608FB-902C-435A-B4D4-54B0DC786F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88380" y="2429910"/>
            <a:ext cx="668491" cy="668491"/>
          </a:xfrm>
          <a:prstGeom prst="rect">
            <a:avLst/>
          </a:prstGeom>
        </p:spPr>
      </p:pic>
      <p:pic>
        <p:nvPicPr>
          <p:cNvPr id="165" name="Graphic 164">
            <a:extLst>
              <a:ext uri="{FF2B5EF4-FFF2-40B4-BE49-F238E27FC236}">
                <a16:creationId xmlns:a16="http://schemas.microsoft.com/office/drawing/2014/main" id="{DDDAA234-A84D-4A68-9813-85C1F13E725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84620" y="3357405"/>
            <a:ext cx="668492" cy="668492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B45B421B-3CB9-4E53-803B-1534279DFD0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88380" y="3357405"/>
            <a:ext cx="668491" cy="668491"/>
          </a:xfrm>
          <a:prstGeom prst="rect">
            <a:avLst/>
          </a:prstGeom>
        </p:spPr>
      </p:pic>
      <p:sp>
        <p:nvSpPr>
          <p:cNvPr id="167" name="Footer Placeholder 10">
            <a:extLst>
              <a:ext uri="{FF2B5EF4-FFF2-40B4-BE49-F238E27FC236}">
                <a16:creationId xmlns:a16="http://schemas.microsoft.com/office/drawing/2014/main" id="{3AD416C6-7F6B-4DA6-B28B-ACF0D4240D14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298" name="Tijdelijke aanduiding voor verticale tekst 2">
            <a:extLst>
              <a:ext uri="{FF2B5EF4-FFF2-40B4-BE49-F238E27FC236}">
                <a16:creationId xmlns:a16="http://schemas.microsoft.com/office/drawing/2014/main" id="{28C8AC04-D572-4F84-8A70-E8CCFDF48017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99" name="Tijdelijke aanduiding voor verticale tekst 2">
            <a:extLst>
              <a:ext uri="{FF2B5EF4-FFF2-40B4-BE49-F238E27FC236}">
                <a16:creationId xmlns:a16="http://schemas.microsoft.com/office/drawing/2014/main" id="{6077A442-0B2D-49BA-B50D-4FE37932280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00" name="Date Placeholder 9">
            <a:extLst>
              <a:ext uri="{FF2B5EF4-FFF2-40B4-BE49-F238E27FC236}">
                <a16:creationId xmlns:a16="http://schemas.microsoft.com/office/drawing/2014/main" id="{876F6FFA-7146-4431-9606-52A187A59573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977C6DCF-9A24-4D78-9057-8F80B5CF2EB1}" type="datetime1">
              <a:rPr lang="nl-NL" smtClean="0"/>
              <a:t>2-9-2025</a:t>
            </a:fld>
            <a:endParaRPr lang="nl-NL"/>
          </a:p>
        </p:txBody>
      </p:sp>
      <p:sp>
        <p:nvSpPr>
          <p:cNvPr id="301" name="Slide Number Placeholder 11">
            <a:extLst>
              <a:ext uri="{FF2B5EF4-FFF2-40B4-BE49-F238E27FC236}">
                <a16:creationId xmlns:a16="http://schemas.microsoft.com/office/drawing/2014/main" id="{726BF7C9-3B6E-401E-B11F-D06109FE75BF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302" name="Rechthoek 269">
            <a:extLst>
              <a:ext uri="{FF2B5EF4-FFF2-40B4-BE49-F238E27FC236}">
                <a16:creationId xmlns:a16="http://schemas.microsoft.com/office/drawing/2014/main" id="{554F2210-C33F-40C1-836E-78A1FE6D01DA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03" name="Rechthoek 273">
            <a:extLst>
              <a:ext uri="{FF2B5EF4-FFF2-40B4-BE49-F238E27FC236}">
                <a16:creationId xmlns:a16="http://schemas.microsoft.com/office/drawing/2014/main" id="{53546794-0709-4435-AD58-78D891C0089D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304" name="Rechthoek 284">
            <a:extLst>
              <a:ext uri="{FF2B5EF4-FFF2-40B4-BE49-F238E27FC236}">
                <a16:creationId xmlns:a16="http://schemas.microsoft.com/office/drawing/2014/main" id="{2C66E36B-5CBD-4F8E-A2E6-50A465C9632D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2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1" grpId="0" animBg="1"/>
      <p:bldP spid="155" grpId="0"/>
      <p:bldP spid="156" grpId="0"/>
      <p:bldP spid="157" grpId="0"/>
      <p:bldP spid="158" grpId="0"/>
      <p:bldP spid="159" grpId="0"/>
      <p:bldP spid="160" grpId="0"/>
    </p:bldLst>
  </p:timing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796387B-53F0-1277-9457-4C7FF91BF231}"/>
              </a:ext>
            </a:extLst>
          </p:cNvPr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Business Model Canvas</a:t>
            </a:r>
          </a:p>
        </p:txBody>
      </p:sp>
      <p:grpSp>
        <p:nvGrpSpPr>
          <p:cNvPr id="7" name="INSTRUCTIE">
            <a:extLst>
              <a:ext uri="{FF2B5EF4-FFF2-40B4-BE49-F238E27FC236}">
                <a16:creationId xmlns:a16="http://schemas.microsoft.com/office/drawing/2014/main" id="{2EFBD708-ADA8-B222-2E74-9D4CA5B21426}"/>
              </a:ext>
            </a:extLst>
          </p:cNvPr>
          <p:cNvGrpSpPr/>
          <p:nvPr userDrawn="1"/>
        </p:nvGrpSpPr>
        <p:grpSpPr>
          <a:xfrm>
            <a:off x="9283196" y="1"/>
            <a:ext cx="2770040" cy="5016356"/>
            <a:chOff x="-3786165" y="-1"/>
            <a:chExt cx="3693386" cy="6688475"/>
          </a:xfrm>
        </p:grpSpPr>
        <p:sp>
          <p:nvSpPr>
            <p:cNvPr id="8" name="Rechthoek 329">
              <a:extLst>
                <a:ext uri="{FF2B5EF4-FFF2-40B4-BE49-F238E27FC236}">
                  <a16:creationId xmlns:a16="http://schemas.microsoft.com/office/drawing/2014/main" id="{01D241AF-A2D9-19AE-55EA-7EDA9DEF6FC4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" name="Ovaal 317">
              <a:extLst>
                <a:ext uri="{FF2B5EF4-FFF2-40B4-BE49-F238E27FC236}">
                  <a16:creationId xmlns:a16="http://schemas.microsoft.com/office/drawing/2014/main" id="{F50F576A-90F5-2A60-82B2-64BC9C3007B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328">
              <a:extLst>
                <a:ext uri="{FF2B5EF4-FFF2-40B4-BE49-F238E27FC236}">
                  <a16:creationId xmlns:a16="http://schemas.microsoft.com/office/drawing/2014/main" id="{D1092A4E-D56B-0DC0-7FB7-2336730956FF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al 205">
              <a:extLst>
                <a:ext uri="{FF2B5EF4-FFF2-40B4-BE49-F238E27FC236}">
                  <a16:creationId xmlns:a16="http://schemas.microsoft.com/office/drawing/2014/main" id="{BE082EA5-D25C-9EB2-A970-0B79EDB171BE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" name="Rechthoek 206">
              <a:extLst>
                <a:ext uri="{FF2B5EF4-FFF2-40B4-BE49-F238E27FC236}">
                  <a16:creationId xmlns:a16="http://schemas.microsoft.com/office/drawing/2014/main" id="{082F61D4-57DA-7EC5-6D30-2FE99F2B10A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99">
              <a:extLst>
                <a:ext uri="{FF2B5EF4-FFF2-40B4-BE49-F238E27FC236}">
                  <a16:creationId xmlns:a16="http://schemas.microsoft.com/office/drawing/2014/main" id="{4626EDFB-8BB5-7FB4-016F-A6A30C26D2C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" name="Rechthoek 100">
              <a:extLst>
                <a:ext uri="{FF2B5EF4-FFF2-40B4-BE49-F238E27FC236}">
                  <a16:creationId xmlns:a16="http://schemas.microsoft.com/office/drawing/2014/main" id="{58D3961A-FDC3-BA92-272F-AABABA4D0EB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5" name="Rechthoek 118">
              <a:extLst>
                <a:ext uri="{FF2B5EF4-FFF2-40B4-BE49-F238E27FC236}">
                  <a16:creationId xmlns:a16="http://schemas.microsoft.com/office/drawing/2014/main" id="{6D9B0A77-315A-9458-C464-A366A1F6C39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ep 11">
              <a:extLst>
                <a:ext uri="{FF2B5EF4-FFF2-40B4-BE49-F238E27FC236}">
                  <a16:creationId xmlns:a16="http://schemas.microsoft.com/office/drawing/2014/main" id="{B52D5A72-3838-C75F-EAF5-3584F21F8462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55" name="Rechthoek 120">
                <a:extLst>
                  <a:ext uri="{FF2B5EF4-FFF2-40B4-BE49-F238E27FC236}">
                    <a16:creationId xmlns:a16="http://schemas.microsoft.com/office/drawing/2014/main" id="{C262A024-5FB0-5A2B-76EE-562B4F57467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hthoek 121">
                <a:extLst>
                  <a:ext uri="{FF2B5EF4-FFF2-40B4-BE49-F238E27FC236}">
                    <a16:creationId xmlns:a16="http://schemas.microsoft.com/office/drawing/2014/main" id="{9C769230-5FE0-4C82-6B43-7CF11AB88FC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7" name="Groep 122">
                <a:extLst>
                  <a:ext uri="{FF2B5EF4-FFF2-40B4-BE49-F238E27FC236}">
                    <a16:creationId xmlns:a16="http://schemas.microsoft.com/office/drawing/2014/main" id="{2C1851A5-CD70-67D4-B372-B781D552F3C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0" name="Rechthoek: afgeronde hoeken 135">
                  <a:extLst>
                    <a:ext uri="{FF2B5EF4-FFF2-40B4-BE49-F238E27FC236}">
                      <a16:creationId xmlns:a16="http://schemas.microsoft.com/office/drawing/2014/main" id="{46CE4E88-A630-E314-A490-C3CCA24AD29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136">
                  <a:extLst>
                    <a:ext uri="{FF2B5EF4-FFF2-40B4-BE49-F238E27FC236}">
                      <a16:creationId xmlns:a16="http://schemas.microsoft.com/office/drawing/2014/main" id="{9DE31621-43DD-A437-4E0B-7931CCD81CB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hthoek 137">
                  <a:extLst>
                    <a:ext uri="{FF2B5EF4-FFF2-40B4-BE49-F238E27FC236}">
                      <a16:creationId xmlns:a16="http://schemas.microsoft.com/office/drawing/2014/main" id="{01DAB769-CD36-C70D-1AF3-1D4EC4C0576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" name="Rechthoek 138">
                  <a:extLst>
                    <a:ext uri="{FF2B5EF4-FFF2-40B4-BE49-F238E27FC236}">
                      <a16:creationId xmlns:a16="http://schemas.microsoft.com/office/drawing/2014/main" id="{DBBE2366-CF88-B05C-9277-267E8C48DB5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Rechthoek 139">
                  <a:extLst>
                    <a:ext uri="{FF2B5EF4-FFF2-40B4-BE49-F238E27FC236}">
                      <a16:creationId xmlns:a16="http://schemas.microsoft.com/office/drawing/2014/main" id="{0EFE9278-D8B6-4A99-B769-307DF64A3945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" name="Rechthoek 140">
                  <a:extLst>
                    <a:ext uri="{FF2B5EF4-FFF2-40B4-BE49-F238E27FC236}">
                      <a16:creationId xmlns:a16="http://schemas.microsoft.com/office/drawing/2014/main" id="{D9D10121-A444-FAD0-EC5E-E46DE5F22E5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123">
                <a:extLst>
                  <a:ext uri="{FF2B5EF4-FFF2-40B4-BE49-F238E27FC236}">
                    <a16:creationId xmlns:a16="http://schemas.microsoft.com/office/drawing/2014/main" id="{BAE68E10-2F51-37B6-4380-0FA2EF9BE7D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2" name="Groep 127">
                  <a:extLst>
                    <a:ext uri="{FF2B5EF4-FFF2-40B4-BE49-F238E27FC236}">
                      <a16:creationId xmlns:a16="http://schemas.microsoft.com/office/drawing/2014/main" id="{6A6E9B69-8167-17D5-19C9-5F0538B9234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4" name="Rechthoek: afgeronde hoeken 129">
                    <a:extLst>
                      <a:ext uri="{FF2B5EF4-FFF2-40B4-BE49-F238E27FC236}">
                        <a16:creationId xmlns:a16="http://schemas.microsoft.com/office/drawing/2014/main" id="{9F09B9C9-F802-70AE-5106-2586195D5C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5" name="Rechthoek 130">
                    <a:extLst>
                      <a:ext uri="{FF2B5EF4-FFF2-40B4-BE49-F238E27FC236}">
                        <a16:creationId xmlns:a16="http://schemas.microsoft.com/office/drawing/2014/main" id="{BFCD28A1-CA4B-9175-7E5C-AA71258C0F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131">
                    <a:extLst>
                      <a:ext uri="{FF2B5EF4-FFF2-40B4-BE49-F238E27FC236}">
                        <a16:creationId xmlns:a16="http://schemas.microsoft.com/office/drawing/2014/main" id="{707320BC-1C26-5980-5023-C001ADDF87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132">
                    <a:extLst>
                      <a:ext uri="{FF2B5EF4-FFF2-40B4-BE49-F238E27FC236}">
                        <a16:creationId xmlns:a16="http://schemas.microsoft.com/office/drawing/2014/main" id="{E1DE62F1-7FAF-AA92-37FD-5273F4A84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133">
                    <a:extLst>
                      <a:ext uri="{FF2B5EF4-FFF2-40B4-BE49-F238E27FC236}">
                        <a16:creationId xmlns:a16="http://schemas.microsoft.com/office/drawing/2014/main" id="{426D474C-7FFF-A839-33B8-96873F1C49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134">
                    <a:extLst>
                      <a:ext uri="{FF2B5EF4-FFF2-40B4-BE49-F238E27FC236}">
                        <a16:creationId xmlns:a16="http://schemas.microsoft.com/office/drawing/2014/main" id="{C18157C4-9FC3-BD87-C33A-8A264BCA0C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3" name="Boog 128">
                  <a:extLst>
                    <a:ext uri="{FF2B5EF4-FFF2-40B4-BE49-F238E27FC236}">
                      <a16:creationId xmlns:a16="http://schemas.microsoft.com/office/drawing/2014/main" id="{8BE76D28-8358-F34C-1561-1B26AB9B765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18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9" name="Tekstvak 124">
                <a:extLst>
                  <a:ext uri="{FF2B5EF4-FFF2-40B4-BE49-F238E27FC236}">
                    <a16:creationId xmlns:a16="http://schemas.microsoft.com/office/drawing/2014/main" id="{17E13CBB-836F-FE33-F573-B9BD650478D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0" name="Tekstvak 125">
                <a:extLst>
                  <a:ext uri="{FF2B5EF4-FFF2-40B4-BE49-F238E27FC236}">
                    <a16:creationId xmlns:a16="http://schemas.microsoft.com/office/drawing/2014/main" id="{11926C90-1361-CC01-60D2-EA99EBA5A0D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1" name="Vrije vorm: vorm 4">
                <a:extLst>
                  <a:ext uri="{FF2B5EF4-FFF2-40B4-BE49-F238E27FC236}">
                    <a16:creationId xmlns:a16="http://schemas.microsoft.com/office/drawing/2014/main" id="{93F86D6E-9261-90DD-687A-DBAA82390791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ep 6">
              <a:extLst>
                <a:ext uri="{FF2B5EF4-FFF2-40B4-BE49-F238E27FC236}">
                  <a16:creationId xmlns:a16="http://schemas.microsoft.com/office/drawing/2014/main" id="{0CA6845C-8250-FE34-EA80-DA17002DD89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45" name="Rechthoek 151">
                <a:extLst>
                  <a:ext uri="{FF2B5EF4-FFF2-40B4-BE49-F238E27FC236}">
                    <a16:creationId xmlns:a16="http://schemas.microsoft.com/office/drawing/2014/main" id="{53C36C75-E5C1-4656-04CD-3F270D7C1D6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900" kern="1200" cap="none" baseline="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900" b="1" cap="all" baseline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‘Inspiratie'</a:t>
                </a:r>
              </a:p>
            </p:txBody>
          </p:sp>
          <p:grpSp>
            <p:nvGrpSpPr>
              <p:cNvPr id="46" name="ICOON_info">
                <a:extLst>
                  <a:ext uri="{FF2B5EF4-FFF2-40B4-BE49-F238E27FC236}">
                    <a16:creationId xmlns:a16="http://schemas.microsoft.com/office/drawing/2014/main" id="{26D998FE-5867-6171-52F5-70E029402B8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3" name="Ovaal 1">
                  <a:extLst>
                    <a:ext uri="{FF2B5EF4-FFF2-40B4-BE49-F238E27FC236}">
                      <a16:creationId xmlns:a16="http://schemas.microsoft.com/office/drawing/2014/main" id="{65C62D31-631C-01B9-C6C9-14408BDECC23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Graphic 163" descr="Informatie">
                  <a:extLst>
                    <a:ext uri="{FF2B5EF4-FFF2-40B4-BE49-F238E27FC236}">
                      <a16:creationId xmlns:a16="http://schemas.microsoft.com/office/drawing/2014/main" id="{8E4DC38A-110F-4CF2-A037-E1736216F16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249">
                <a:extLst>
                  <a:ext uri="{FF2B5EF4-FFF2-40B4-BE49-F238E27FC236}">
                    <a16:creationId xmlns:a16="http://schemas.microsoft.com/office/drawing/2014/main" id="{03A53D6E-08EC-AD5B-FDBD-79EFAA624D09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48" name="Inspireren">
                  <a:extLst>
                    <a:ext uri="{FF2B5EF4-FFF2-40B4-BE49-F238E27FC236}">
                      <a16:creationId xmlns:a16="http://schemas.microsoft.com/office/drawing/2014/main" id="{931DDE41-03D2-BBD8-2541-CFB6892F15B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0" name="Freeform 12">
                    <a:extLst>
                      <a:ext uri="{FF2B5EF4-FFF2-40B4-BE49-F238E27FC236}">
                        <a16:creationId xmlns:a16="http://schemas.microsoft.com/office/drawing/2014/main" id="{35AEAD06-1735-83A2-E0D8-507D2CD07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1" name="Freeform 13">
                    <a:extLst>
                      <a:ext uri="{FF2B5EF4-FFF2-40B4-BE49-F238E27FC236}">
                        <a16:creationId xmlns:a16="http://schemas.microsoft.com/office/drawing/2014/main" id="{38D2A8A7-101B-90B4-09D4-F4E085ACFB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2" name="Freeform 14">
                    <a:extLst>
                      <a:ext uri="{FF2B5EF4-FFF2-40B4-BE49-F238E27FC236}">
                        <a16:creationId xmlns:a16="http://schemas.microsoft.com/office/drawing/2014/main" id="{DB19866F-8813-3B5D-B082-1AE13DAAF91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74660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22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49" name="Tekstvak 251">
                  <a:extLst>
                    <a:ext uri="{FF2B5EF4-FFF2-40B4-BE49-F238E27FC236}">
                      <a16:creationId xmlns:a16="http://schemas.microsoft.com/office/drawing/2014/main" id="{BB1CFB54-B73C-44D4-EB85-E1661F4EA751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7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8" name="Groep 276">
              <a:extLst>
                <a:ext uri="{FF2B5EF4-FFF2-40B4-BE49-F238E27FC236}">
                  <a16:creationId xmlns:a16="http://schemas.microsoft.com/office/drawing/2014/main" id="{BCF2523B-9901-6941-A3F4-25BF305538C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39" name="Groep 277">
                <a:extLst>
                  <a:ext uri="{FF2B5EF4-FFF2-40B4-BE49-F238E27FC236}">
                    <a16:creationId xmlns:a16="http://schemas.microsoft.com/office/drawing/2014/main" id="{783C9E74-A117-D40A-47E3-061E59E2CF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1" name="Vrije vorm: vorm 279">
                  <a:extLst>
                    <a:ext uri="{FF2B5EF4-FFF2-40B4-BE49-F238E27FC236}">
                      <a16:creationId xmlns:a16="http://schemas.microsoft.com/office/drawing/2014/main" id="{9FF44241-1F5F-5145-04F2-06738611350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746602"/>
                  <a:endParaRPr lang="nl-NL" sz="540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2" name="Groep 280">
                  <a:extLst>
                    <a:ext uri="{FF2B5EF4-FFF2-40B4-BE49-F238E27FC236}">
                      <a16:creationId xmlns:a16="http://schemas.microsoft.com/office/drawing/2014/main" id="{01CF87D4-074C-D622-2ADB-E3A75700810F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3" name="Vrije vorm: vorm 281">
                    <a:extLst>
                      <a:ext uri="{FF2B5EF4-FFF2-40B4-BE49-F238E27FC236}">
                        <a16:creationId xmlns:a16="http://schemas.microsoft.com/office/drawing/2014/main" id="{33424340-C304-4D79-8B76-6B5D6F0FDE7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4" name="Vrije vorm: vorm 282">
                    <a:extLst>
                      <a:ext uri="{FF2B5EF4-FFF2-40B4-BE49-F238E27FC236}">
                        <a16:creationId xmlns:a16="http://schemas.microsoft.com/office/drawing/2014/main" id="{01E83963-E754-29A4-6102-B4A560C5EAA8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746602"/>
                    <a:endParaRPr lang="nl-NL" sz="540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0" name="Tekstvak 278">
                <a:extLst>
                  <a:ext uri="{FF2B5EF4-FFF2-40B4-BE49-F238E27FC236}">
                    <a16:creationId xmlns:a16="http://schemas.microsoft.com/office/drawing/2014/main" id="{E6473218-AF56-DF82-C69B-24E91DA2B35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9" name="Groep 283">
              <a:extLst>
                <a:ext uri="{FF2B5EF4-FFF2-40B4-BE49-F238E27FC236}">
                  <a16:creationId xmlns:a16="http://schemas.microsoft.com/office/drawing/2014/main" id="{7D41B90D-89D9-DF37-4222-953B783B192D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3" name="Groep 284">
                <a:extLst>
                  <a:ext uri="{FF2B5EF4-FFF2-40B4-BE49-F238E27FC236}">
                    <a16:creationId xmlns:a16="http://schemas.microsoft.com/office/drawing/2014/main" id="{EFB11F34-D79D-AB6D-9FD3-7A529221664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6" name="Groep 287">
                  <a:extLst>
                    <a:ext uri="{FF2B5EF4-FFF2-40B4-BE49-F238E27FC236}">
                      <a16:creationId xmlns:a16="http://schemas.microsoft.com/office/drawing/2014/main" id="{0ECC4BE7-1FA1-A0A3-DC03-DF4E86F0F79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3" name="Groep 294">
                    <a:extLst>
                      <a:ext uri="{FF2B5EF4-FFF2-40B4-BE49-F238E27FC236}">
                        <a16:creationId xmlns:a16="http://schemas.microsoft.com/office/drawing/2014/main" id="{1383762E-4E51-31BA-06CA-447E4B33A9B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6" name="Rechthoek 297">
                      <a:extLst>
                        <a:ext uri="{FF2B5EF4-FFF2-40B4-BE49-F238E27FC236}">
                          <a16:creationId xmlns:a16="http://schemas.microsoft.com/office/drawing/2014/main" id="{95DC63F1-F515-03C7-D004-83BCE84A9B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7" name="Rechthoek 298">
                      <a:extLst>
                        <a:ext uri="{FF2B5EF4-FFF2-40B4-BE49-F238E27FC236}">
                          <a16:creationId xmlns:a16="http://schemas.microsoft.com/office/drawing/2014/main" id="{76C108D6-2C49-5F3A-9339-71F89816CAF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" name="Ovaal 299">
                      <a:extLst>
                        <a:ext uri="{FF2B5EF4-FFF2-40B4-BE49-F238E27FC236}">
                          <a16:creationId xmlns:a16="http://schemas.microsoft.com/office/drawing/2014/main" id="{DE42314E-1E8E-B77B-3874-26CF6A2C5B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4" name="Afbeelding 295">
                    <a:extLst>
                      <a:ext uri="{FF2B5EF4-FFF2-40B4-BE49-F238E27FC236}">
                        <a16:creationId xmlns:a16="http://schemas.microsoft.com/office/drawing/2014/main" id="{259669CB-64FF-2810-A536-311DB0F01F8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5" name="Afbeelding 296">
                    <a:extLst>
                      <a:ext uri="{FF2B5EF4-FFF2-40B4-BE49-F238E27FC236}">
                        <a16:creationId xmlns:a16="http://schemas.microsoft.com/office/drawing/2014/main" id="{7E6F37F4-4268-4155-7CBD-BA6FD961540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ep 288">
                  <a:extLst>
                    <a:ext uri="{FF2B5EF4-FFF2-40B4-BE49-F238E27FC236}">
                      <a16:creationId xmlns:a16="http://schemas.microsoft.com/office/drawing/2014/main" id="{36519768-48E0-177C-1E4F-3F777A00C4E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" name="Rechthoek 292">
                    <a:extLst>
                      <a:ext uri="{FF2B5EF4-FFF2-40B4-BE49-F238E27FC236}">
                        <a16:creationId xmlns:a16="http://schemas.microsoft.com/office/drawing/2014/main" id="{AC1B03A3-59B5-A183-069E-60761D153E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293">
                    <a:extLst>
                      <a:ext uri="{FF2B5EF4-FFF2-40B4-BE49-F238E27FC236}">
                        <a16:creationId xmlns:a16="http://schemas.microsoft.com/office/drawing/2014/main" id="{04C7D184-2DF6-75F1-435B-3F8187635FB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8" name="Groep 289">
                  <a:extLst>
                    <a:ext uri="{FF2B5EF4-FFF2-40B4-BE49-F238E27FC236}">
                      <a16:creationId xmlns:a16="http://schemas.microsoft.com/office/drawing/2014/main" id="{6413C044-DAA2-86CA-60B4-6B8576D5952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9" name="Rechthoek 290">
                    <a:extLst>
                      <a:ext uri="{FF2B5EF4-FFF2-40B4-BE49-F238E27FC236}">
                        <a16:creationId xmlns:a16="http://schemas.microsoft.com/office/drawing/2014/main" id="{072573E2-344C-D8D5-A7A8-4ABAC2A6CD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0" name="Rechthoek 291">
                    <a:extLst>
                      <a:ext uri="{FF2B5EF4-FFF2-40B4-BE49-F238E27FC236}">
                        <a16:creationId xmlns:a16="http://schemas.microsoft.com/office/drawing/2014/main" id="{D361DCAB-8166-4FD6-75CB-6F1160825BD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" name="Rechthoek 285">
                <a:extLst>
                  <a:ext uri="{FF2B5EF4-FFF2-40B4-BE49-F238E27FC236}">
                    <a16:creationId xmlns:a16="http://schemas.microsoft.com/office/drawing/2014/main" id="{771322CC-A7F5-7B34-AF7D-2F06AA20806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75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5" name="Gelijkbenige driehoek 286">
                <a:extLst>
                  <a:ext uri="{FF2B5EF4-FFF2-40B4-BE49-F238E27FC236}">
                    <a16:creationId xmlns:a16="http://schemas.microsoft.com/office/drawing/2014/main" id="{E3060882-D4AF-9997-2F80-2AFC8A249D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Ovaal 300">
              <a:extLst>
                <a:ext uri="{FF2B5EF4-FFF2-40B4-BE49-F238E27FC236}">
                  <a16:creationId xmlns:a16="http://schemas.microsoft.com/office/drawing/2014/main" id="{E9BE3870-5675-62AD-30AF-3B228813FDA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301">
              <a:extLst>
                <a:ext uri="{FF2B5EF4-FFF2-40B4-BE49-F238E27FC236}">
                  <a16:creationId xmlns:a16="http://schemas.microsoft.com/office/drawing/2014/main" id="{01D7FD54-42DC-69EB-94BA-7A9D3DCA093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Rechthoek 302">
              <a:extLst>
                <a:ext uri="{FF2B5EF4-FFF2-40B4-BE49-F238E27FC236}">
                  <a16:creationId xmlns:a16="http://schemas.microsoft.com/office/drawing/2014/main" id="{DE7EB7C3-91BB-F1DC-9CA2-EEBED114E1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76" name="Titel 39">
            <a:extLst>
              <a:ext uri="{FF2B5EF4-FFF2-40B4-BE49-F238E27FC236}">
                <a16:creationId xmlns:a16="http://schemas.microsoft.com/office/drawing/2014/main" id="{4AA3F19B-D2B2-894D-5782-0D50704D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10" y="256362"/>
            <a:ext cx="7446029" cy="3678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30CC5235-2A1F-D5E7-BF52-EA56F327167A}"/>
              </a:ext>
            </a:extLst>
          </p:cNvPr>
          <p:cNvSpPr/>
          <p:nvPr userDrawn="1"/>
        </p:nvSpPr>
        <p:spPr>
          <a:xfrm>
            <a:off x="283509" y="1186550"/>
            <a:ext cx="1620000" cy="2347276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750">
              <a:solidFill>
                <a:schemeClr val="tx2"/>
              </a:solidFill>
            </a:endParaRP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6DA25EE3-A248-308F-2C56-73AC7C4F987F}"/>
              </a:ext>
            </a:extLst>
          </p:cNvPr>
          <p:cNvSpPr txBox="1">
            <a:spLocks/>
          </p:cNvSpPr>
          <p:nvPr userDrawn="1"/>
        </p:nvSpPr>
        <p:spPr>
          <a:xfrm>
            <a:off x="283509" y="814244"/>
            <a:ext cx="1620000" cy="270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Belangrijkste</a:t>
            </a:r>
            <a:r>
              <a:rPr lang="en-US" sz="1050"/>
              <a:t> partners</a:t>
            </a:r>
            <a:endParaRPr lang="nl-NL" sz="1050"/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8471C4FF-9E49-1DF8-64FB-AE0C0A64EC99}"/>
              </a:ext>
            </a:extLst>
          </p:cNvPr>
          <p:cNvSpPr txBox="1">
            <a:spLocks/>
          </p:cNvSpPr>
          <p:nvPr userDrawn="1"/>
        </p:nvSpPr>
        <p:spPr>
          <a:xfrm>
            <a:off x="283509" y="1081915"/>
            <a:ext cx="1620000" cy="104636"/>
          </a:xfrm>
          <a:prstGeom prst="rect">
            <a:avLst/>
          </a:prstGeom>
          <a:solidFill>
            <a:schemeClr val="accent3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81C49481-C728-7C29-5BD2-3B878BD6A04C}"/>
              </a:ext>
            </a:extLst>
          </p:cNvPr>
          <p:cNvSpPr/>
          <p:nvPr userDrawn="1"/>
        </p:nvSpPr>
        <p:spPr>
          <a:xfrm>
            <a:off x="2022755" y="1186550"/>
            <a:ext cx="1620000" cy="91578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750">
              <a:solidFill>
                <a:schemeClr val="tx2"/>
              </a:solidFill>
            </a:endParaRPr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2692400D-A74B-5E43-BEBF-DDF8A28F2310}"/>
              </a:ext>
            </a:extLst>
          </p:cNvPr>
          <p:cNvSpPr txBox="1">
            <a:spLocks/>
          </p:cNvSpPr>
          <p:nvPr userDrawn="1"/>
        </p:nvSpPr>
        <p:spPr>
          <a:xfrm>
            <a:off x="2022755" y="814244"/>
            <a:ext cx="1620000" cy="270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Kernactiviteiten</a:t>
            </a:r>
            <a:endParaRPr lang="nl-NL" sz="1050"/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9DFF26C1-8A43-5387-7DC7-4038695EE4CC}"/>
              </a:ext>
            </a:extLst>
          </p:cNvPr>
          <p:cNvSpPr txBox="1">
            <a:spLocks/>
          </p:cNvSpPr>
          <p:nvPr userDrawn="1"/>
        </p:nvSpPr>
        <p:spPr>
          <a:xfrm>
            <a:off x="2022755" y="1081915"/>
            <a:ext cx="1620000" cy="104636"/>
          </a:xfrm>
          <a:prstGeom prst="rect">
            <a:avLst/>
          </a:prstGeom>
          <a:solidFill>
            <a:schemeClr val="accent3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F33A5622-0F77-52FE-2519-AC2ED5EAF48F}"/>
              </a:ext>
            </a:extLst>
          </p:cNvPr>
          <p:cNvSpPr/>
          <p:nvPr userDrawn="1"/>
        </p:nvSpPr>
        <p:spPr>
          <a:xfrm>
            <a:off x="3762000" y="1186549"/>
            <a:ext cx="1620000" cy="234727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750">
              <a:solidFill>
                <a:schemeClr val="tx2"/>
              </a:solidFill>
            </a:endParaRP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E3856ADF-41C1-69F0-71B6-264C3E90D4E9}"/>
              </a:ext>
            </a:extLst>
          </p:cNvPr>
          <p:cNvSpPr txBox="1">
            <a:spLocks/>
          </p:cNvSpPr>
          <p:nvPr userDrawn="1"/>
        </p:nvSpPr>
        <p:spPr>
          <a:xfrm>
            <a:off x="3762000" y="814244"/>
            <a:ext cx="1620000" cy="270000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Waardepropositie</a:t>
            </a:r>
            <a:endParaRPr lang="nl-NL" sz="1050"/>
          </a:p>
        </p:txBody>
      </p:sp>
      <p:sp>
        <p:nvSpPr>
          <p:cNvPr id="85" name="Tijdelijke aanduiding voor verticale tekst 2">
            <a:extLst>
              <a:ext uri="{FF2B5EF4-FFF2-40B4-BE49-F238E27FC236}">
                <a16:creationId xmlns:a16="http://schemas.microsoft.com/office/drawing/2014/main" id="{17CC887B-D196-7B1A-FAA0-36290B5B2A13}"/>
              </a:ext>
            </a:extLst>
          </p:cNvPr>
          <p:cNvSpPr txBox="1">
            <a:spLocks/>
          </p:cNvSpPr>
          <p:nvPr userDrawn="1"/>
        </p:nvSpPr>
        <p:spPr>
          <a:xfrm>
            <a:off x="3762000" y="1081915"/>
            <a:ext cx="1620000" cy="104636"/>
          </a:xfrm>
          <a:prstGeom prst="rect">
            <a:avLst/>
          </a:prstGeom>
          <a:solidFill>
            <a:schemeClr val="accent5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A60245BD-42C4-B3D9-2C02-9135D13155EF}"/>
              </a:ext>
            </a:extLst>
          </p:cNvPr>
          <p:cNvSpPr/>
          <p:nvPr userDrawn="1"/>
        </p:nvSpPr>
        <p:spPr>
          <a:xfrm>
            <a:off x="5501246" y="1186550"/>
            <a:ext cx="1620000" cy="915788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750">
              <a:solidFill>
                <a:schemeClr val="tx2"/>
              </a:solidFill>
            </a:endParaRPr>
          </a:p>
        </p:txBody>
      </p:sp>
      <p:sp>
        <p:nvSpPr>
          <p:cNvPr id="87" name="Text Placeholder 8">
            <a:extLst>
              <a:ext uri="{FF2B5EF4-FFF2-40B4-BE49-F238E27FC236}">
                <a16:creationId xmlns:a16="http://schemas.microsoft.com/office/drawing/2014/main" id="{412064B1-DB66-17E3-E7D2-EF73EC36010B}"/>
              </a:ext>
            </a:extLst>
          </p:cNvPr>
          <p:cNvSpPr txBox="1">
            <a:spLocks/>
          </p:cNvSpPr>
          <p:nvPr userDrawn="1"/>
        </p:nvSpPr>
        <p:spPr>
          <a:xfrm>
            <a:off x="5501246" y="814244"/>
            <a:ext cx="1620000" cy="270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Klantrelaties</a:t>
            </a:r>
            <a:endParaRPr lang="nl-NL" sz="1050"/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E7E647C3-0110-9D42-4FE9-C8CE644036AB}"/>
              </a:ext>
            </a:extLst>
          </p:cNvPr>
          <p:cNvSpPr txBox="1">
            <a:spLocks/>
          </p:cNvSpPr>
          <p:nvPr userDrawn="1"/>
        </p:nvSpPr>
        <p:spPr>
          <a:xfrm>
            <a:off x="5501246" y="1081915"/>
            <a:ext cx="1620000" cy="104636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89" name="Rechthoek 88">
            <a:extLst>
              <a:ext uri="{FF2B5EF4-FFF2-40B4-BE49-F238E27FC236}">
                <a16:creationId xmlns:a16="http://schemas.microsoft.com/office/drawing/2014/main" id="{5F132FD5-4D9E-F608-BF9A-2ECF1B549A10}"/>
              </a:ext>
            </a:extLst>
          </p:cNvPr>
          <p:cNvSpPr/>
          <p:nvPr userDrawn="1"/>
        </p:nvSpPr>
        <p:spPr>
          <a:xfrm>
            <a:off x="7240491" y="1186549"/>
            <a:ext cx="1620000" cy="2347277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750">
              <a:solidFill>
                <a:schemeClr val="tx2"/>
              </a:solidFill>
            </a:endParaRPr>
          </a:p>
        </p:txBody>
      </p:sp>
      <p:sp>
        <p:nvSpPr>
          <p:cNvPr id="90" name="Text Placeholder 8">
            <a:extLst>
              <a:ext uri="{FF2B5EF4-FFF2-40B4-BE49-F238E27FC236}">
                <a16:creationId xmlns:a16="http://schemas.microsoft.com/office/drawing/2014/main" id="{9C5F8554-B235-937E-E6AD-92357185AE29}"/>
              </a:ext>
            </a:extLst>
          </p:cNvPr>
          <p:cNvSpPr txBox="1">
            <a:spLocks/>
          </p:cNvSpPr>
          <p:nvPr userDrawn="1"/>
        </p:nvSpPr>
        <p:spPr>
          <a:xfrm>
            <a:off x="7240491" y="814244"/>
            <a:ext cx="1620000" cy="270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Klantsegmenten</a:t>
            </a:r>
            <a:endParaRPr lang="nl-NL" sz="1050"/>
          </a:p>
        </p:txBody>
      </p:sp>
      <p:sp>
        <p:nvSpPr>
          <p:cNvPr id="91" name="Tijdelijke aanduiding voor verticale tekst 2">
            <a:extLst>
              <a:ext uri="{FF2B5EF4-FFF2-40B4-BE49-F238E27FC236}">
                <a16:creationId xmlns:a16="http://schemas.microsoft.com/office/drawing/2014/main" id="{6E308D18-7789-9AE4-E14C-3690C58671C7}"/>
              </a:ext>
            </a:extLst>
          </p:cNvPr>
          <p:cNvSpPr txBox="1">
            <a:spLocks/>
          </p:cNvSpPr>
          <p:nvPr userDrawn="1"/>
        </p:nvSpPr>
        <p:spPr>
          <a:xfrm>
            <a:off x="7240491" y="1081915"/>
            <a:ext cx="1620000" cy="104636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609B67DF-83BA-5115-9FF6-9A65BAFD8C0A}"/>
              </a:ext>
            </a:extLst>
          </p:cNvPr>
          <p:cNvSpPr/>
          <p:nvPr userDrawn="1"/>
        </p:nvSpPr>
        <p:spPr>
          <a:xfrm>
            <a:off x="283509" y="4040243"/>
            <a:ext cx="4228200" cy="871394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75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6212CEF2-EEB1-2C86-EFD2-408DCA03F52C}"/>
              </a:ext>
            </a:extLst>
          </p:cNvPr>
          <p:cNvSpPr txBox="1">
            <a:spLocks/>
          </p:cNvSpPr>
          <p:nvPr userDrawn="1"/>
        </p:nvSpPr>
        <p:spPr>
          <a:xfrm>
            <a:off x="283509" y="3668826"/>
            <a:ext cx="4228200" cy="27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Kostenstructuur</a:t>
            </a:r>
            <a:endParaRPr lang="nl-NL" sz="1050"/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4363F592-7B46-DECB-554A-FCDF3B079EFD}"/>
              </a:ext>
            </a:extLst>
          </p:cNvPr>
          <p:cNvSpPr txBox="1">
            <a:spLocks/>
          </p:cNvSpPr>
          <p:nvPr userDrawn="1"/>
        </p:nvSpPr>
        <p:spPr>
          <a:xfrm>
            <a:off x="283509" y="3935608"/>
            <a:ext cx="4228200" cy="104636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1CB0969D-2449-238D-D30F-1DC4A7954DD7}"/>
              </a:ext>
            </a:extLst>
          </p:cNvPr>
          <p:cNvSpPr/>
          <p:nvPr userDrawn="1"/>
        </p:nvSpPr>
        <p:spPr>
          <a:xfrm>
            <a:off x="4632291" y="4040244"/>
            <a:ext cx="4228200" cy="871393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75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757B067-2B71-97F8-2E41-5C606A9F97F6}"/>
              </a:ext>
            </a:extLst>
          </p:cNvPr>
          <p:cNvSpPr txBox="1">
            <a:spLocks/>
          </p:cNvSpPr>
          <p:nvPr userDrawn="1"/>
        </p:nvSpPr>
        <p:spPr>
          <a:xfrm>
            <a:off x="4632291" y="3668826"/>
            <a:ext cx="4228200" cy="270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Inkomstenstromen</a:t>
            </a:r>
            <a:endParaRPr lang="nl-NL" sz="1050"/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FA52D2F7-C5C9-ABE3-B8D3-3D76F99D01FE}"/>
              </a:ext>
            </a:extLst>
          </p:cNvPr>
          <p:cNvSpPr txBox="1">
            <a:spLocks/>
          </p:cNvSpPr>
          <p:nvPr userDrawn="1"/>
        </p:nvSpPr>
        <p:spPr>
          <a:xfrm>
            <a:off x="4632291" y="3935608"/>
            <a:ext cx="4228200" cy="104636"/>
          </a:xfrm>
          <a:prstGeom prst="rect">
            <a:avLst/>
          </a:prstGeom>
          <a:solidFill>
            <a:schemeClr val="accent1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9B17BF17-FDC8-AE1C-50F8-AB7BACAAC697}"/>
              </a:ext>
            </a:extLst>
          </p:cNvPr>
          <p:cNvSpPr/>
          <p:nvPr userDrawn="1"/>
        </p:nvSpPr>
        <p:spPr>
          <a:xfrm>
            <a:off x="2022755" y="2586747"/>
            <a:ext cx="1620000" cy="945796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750">
              <a:solidFill>
                <a:schemeClr val="tx2"/>
              </a:solidFill>
            </a:endParaRPr>
          </a:p>
        </p:txBody>
      </p:sp>
      <p:sp>
        <p:nvSpPr>
          <p:cNvPr id="99" name="Text Placeholder 8">
            <a:extLst>
              <a:ext uri="{FF2B5EF4-FFF2-40B4-BE49-F238E27FC236}">
                <a16:creationId xmlns:a16="http://schemas.microsoft.com/office/drawing/2014/main" id="{4ECD143F-8EBC-F6DB-2113-064D57AAFB19}"/>
              </a:ext>
            </a:extLst>
          </p:cNvPr>
          <p:cNvSpPr txBox="1">
            <a:spLocks/>
          </p:cNvSpPr>
          <p:nvPr userDrawn="1"/>
        </p:nvSpPr>
        <p:spPr>
          <a:xfrm>
            <a:off x="2022755" y="2216332"/>
            <a:ext cx="1620000" cy="270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Kernmiddelen</a:t>
            </a:r>
            <a:endParaRPr lang="nl-NL" sz="1050"/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13AE5071-E225-0527-444C-EE04A66315F2}"/>
              </a:ext>
            </a:extLst>
          </p:cNvPr>
          <p:cNvSpPr txBox="1">
            <a:spLocks/>
          </p:cNvSpPr>
          <p:nvPr userDrawn="1"/>
        </p:nvSpPr>
        <p:spPr>
          <a:xfrm>
            <a:off x="2022755" y="2482111"/>
            <a:ext cx="1620000" cy="104636"/>
          </a:xfrm>
          <a:prstGeom prst="rect">
            <a:avLst/>
          </a:prstGeom>
          <a:solidFill>
            <a:schemeClr val="accent3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sp>
        <p:nvSpPr>
          <p:cNvPr id="101" name="Rechthoek 100">
            <a:extLst>
              <a:ext uri="{FF2B5EF4-FFF2-40B4-BE49-F238E27FC236}">
                <a16:creationId xmlns:a16="http://schemas.microsoft.com/office/drawing/2014/main" id="{12CBC5CF-7C40-E1D5-1042-5EBE6D7448AB}"/>
              </a:ext>
            </a:extLst>
          </p:cNvPr>
          <p:cNvSpPr/>
          <p:nvPr userDrawn="1"/>
        </p:nvSpPr>
        <p:spPr>
          <a:xfrm>
            <a:off x="5501246" y="2586746"/>
            <a:ext cx="1620000" cy="950909"/>
          </a:xfrm>
          <a:prstGeom prst="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sz="750">
              <a:solidFill>
                <a:schemeClr val="tx2"/>
              </a:solidFill>
            </a:endParaRPr>
          </a:p>
        </p:txBody>
      </p:sp>
      <p:sp>
        <p:nvSpPr>
          <p:cNvPr id="102" name="Text Placeholder 8">
            <a:extLst>
              <a:ext uri="{FF2B5EF4-FFF2-40B4-BE49-F238E27FC236}">
                <a16:creationId xmlns:a16="http://schemas.microsoft.com/office/drawing/2014/main" id="{DC76CE45-24CF-6C7C-5E1F-BACE1E003679}"/>
              </a:ext>
            </a:extLst>
          </p:cNvPr>
          <p:cNvSpPr txBox="1">
            <a:spLocks/>
          </p:cNvSpPr>
          <p:nvPr userDrawn="1"/>
        </p:nvSpPr>
        <p:spPr>
          <a:xfrm>
            <a:off x="5501246" y="2218423"/>
            <a:ext cx="1620000" cy="270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lIns="135000" anchor="ctr" anchorCtr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en-US" sz="1050" err="1"/>
              <a:t>Kanalen</a:t>
            </a:r>
            <a:endParaRPr lang="nl-NL" sz="1050"/>
          </a:p>
        </p:txBody>
      </p:sp>
      <p:sp>
        <p:nvSpPr>
          <p:cNvPr id="103" name="Tijdelijke aanduiding voor verticale tekst 2">
            <a:extLst>
              <a:ext uri="{FF2B5EF4-FFF2-40B4-BE49-F238E27FC236}">
                <a16:creationId xmlns:a16="http://schemas.microsoft.com/office/drawing/2014/main" id="{A4561F44-B3E9-CB78-D093-929862B80D4A}"/>
              </a:ext>
            </a:extLst>
          </p:cNvPr>
          <p:cNvSpPr txBox="1">
            <a:spLocks/>
          </p:cNvSpPr>
          <p:nvPr userDrawn="1"/>
        </p:nvSpPr>
        <p:spPr>
          <a:xfrm>
            <a:off x="5501246" y="2487223"/>
            <a:ext cx="1620000" cy="104636"/>
          </a:xfrm>
          <a:prstGeom prst="rect">
            <a:avLst/>
          </a:prstGeom>
          <a:solidFill>
            <a:schemeClr val="accent2">
              <a:alpha val="69804"/>
            </a:schemeClr>
          </a:solidFill>
        </p:spPr>
        <p:txBody>
          <a:bodyPr vert="horz" lIns="0" tIns="0" rIns="0" bIns="0"/>
          <a:lstStyle>
            <a:lvl1pPr marL="0" indent="0" algn="l" defTabSz="719138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egoe UI Light" panose="020B0502040204020203" pitchFamily="34" charset="0"/>
              <a:buNone/>
              <a:defRPr sz="160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285750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ource Sans Pro" panose="020B0503030403020204" pitchFamily="34" charset="0"/>
              <a:buChar char="—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549275" indent="-28575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ource Sans Pro" panose="020B0503030403020204" pitchFamily="34" charset="0"/>
              <a:buChar char="—"/>
              <a:defRPr sz="14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0" indent="0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 cap="none" spc="30" baseline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sz="1600" i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 Light" panose="020B0403030403020204" pitchFamily="34" charset="0"/>
                <a:cs typeface="+mn-cs"/>
              </a:defRPr>
            </a:lvl5pPr>
            <a:lvl6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lphaLcPeriod"/>
              <a:defRPr sz="16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6pPr>
            <a:lvl7pPr marL="5492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ource Sans Pro" panose="020B0503030403020204" pitchFamily="34" charset="0"/>
              <a:buChar char="—"/>
              <a:defRPr sz="1400" b="0" i="0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1" kern="1200">
                <a:solidFill>
                  <a:srgbClr val="3C3A34"/>
                </a:solidFill>
                <a:latin typeface="Source Sans Pro" panose="020B0503030403020204" pitchFamily="34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kern="120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9pPr>
          </a:lstStyle>
          <a:p>
            <a:r>
              <a:rPr lang="nl-NL" sz="1200"/>
              <a:t> </a:t>
            </a:r>
          </a:p>
        </p:txBody>
      </p:sp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C8B2370E-A515-A7BF-9E89-0E80978507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163" y="256362"/>
            <a:ext cx="947085" cy="367800"/>
          </a:xfrm>
          <a:prstGeom prst="rect">
            <a:avLst/>
          </a:prstGeom>
        </p:spPr>
      </p:pic>
      <p:sp>
        <p:nvSpPr>
          <p:cNvPr id="105" name="Tijdelijke aanduiding voor tekst 3">
            <a:extLst>
              <a:ext uri="{FF2B5EF4-FFF2-40B4-BE49-F238E27FC236}">
                <a16:creationId xmlns:a16="http://schemas.microsoft.com/office/drawing/2014/main" id="{26C6D7A9-2D87-C369-8577-61B16BB01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137" y="1225154"/>
            <a:ext cx="1525191" cy="2253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6" name="Tijdelijke aanduiding voor tekst 4">
            <a:extLst>
              <a:ext uri="{FF2B5EF4-FFF2-40B4-BE49-F238E27FC236}">
                <a16:creationId xmlns:a16="http://schemas.microsoft.com/office/drawing/2014/main" id="{1A8CA419-021E-7C7F-932E-7B368E950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0158" y="1225154"/>
            <a:ext cx="1525191" cy="8123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7" name="Tijdelijke aanduiding voor tekst 5">
            <a:extLst>
              <a:ext uri="{FF2B5EF4-FFF2-40B4-BE49-F238E27FC236}">
                <a16:creationId xmlns:a16="http://schemas.microsoft.com/office/drawing/2014/main" id="{DD224D99-83D0-E5BF-4BE3-21C004C818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0158" y="2648351"/>
            <a:ext cx="1525191" cy="8123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8" name="Tijdelijke aanduiding voor tekst 6">
            <a:extLst>
              <a:ext uri="{FF2B5EF4-FFF2-40B4-BE49-F238E27FC236}">
                <a16:creationId xmlns:a16="http://schemas.microsoft.com/office/drawing/2014/main" id="{F9EEB629-B3AC-00AD-4A77-8F3ECA7CB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099" y="1220528"/>
            <a:ext cx="1525191" cy="22401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9" name="Tijdelijke aanduiding voor tekst 7">
            <a:extLst>
              <a:ext uri="{FF2B5EF4-FFF2-40B4-BE49-F238E27FC236}">
                <a16:creationId xmlns:a16="http://schemas.microsoft.com/office/drawing/2014/main" id="{2A8CF4C3-984A-6D1E-19EF-C1F19B3CF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8649" y="1225154"/>
            <a:ext cx="1525191" cy="8123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0" name="Tijdelijke aanduiding voor tekst 8">
            <a:extLst>
              <a:ext uri="{FF2B5EF4-FFF2-40B4-BE49-F238E27FC236}">
                <a16:creationId xmlns:a16="http://schemas.microsoft.com/office/drawing/2014/main" id="{1F97F4E3-C73F-5C1F-DC90-3644E16C2E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8649" y="2648351"/>
            <a:ext cx="1525191" cy="8123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1" name="Tijdelijke aanduiding voor tekst 9">
            <a:extLst>
              <a:ext uri="{FF2B5EF4-FFF2-40B4-BE49-F238E27FC236}">
                <a16:creationId xmlns:a16="http://schemas.microsoft.com/office/drawing/2014/main" id="{EE1EA732-1FF2-2568-A8C1-7DD7FE3DCF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86504" y="1220528"/>
            <a:ext cx="1525191" cy="224019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2" name="Tijdelijke aanduiding voor tekst 10">
            <a:extLst>
              <a:ext uri="{FF2B5EF4-FFF2-40B4-BE49-F238E27FC236}">
                <a16:creationId xmlns:a16="http://schemas.microsoft.com/office/drawing/2014/main" id="{06D6EA13-AEE9-2315-0245-4F0FFFB7D9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7" y="4101824"/>
            <a:ext cx="4089745" cy="7484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3" name="Tijdelijke aanduiding voor tekst 11">
            <a:extLst>
              <a:ext uri="{FF2B5EF4-FFF2-40B4-BE49-F238E27FC236}">
                <a16:creationId xmlns:a16="http://schemas.microsoft.com/office/drawing/2014/main" id="{B65E6B6C-334D-A2A0-DDAF-4FE23DC76A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5750" y="4101824"/>
            <a:ext cx="4089745" cy="7484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23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Meet the Team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29" name="Tijdelijke aanduiding voor tabel 8">
            <a:extLst>
              <a:ext uri="{FF2B5EF4-FFF2-40B4-BE49-F238E27FC236}">
                <a16:creationId xmlns:a16="http://schemas.microsoft.com/office/drawing/2014/main" id="{DE6D1BB3-D5D8-4763-84C3-1781B3AD6957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79822" y="2976561"/>
            <a:ext cx="8424864" cy="1631404"/>
          </a:xfrm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tabel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dia's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9EC3E-BB58-47E8-A252-088203B294F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79822" y="1201341"/>
            <a:ext cx="8424863" cy="291703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nl-NL"/>
              <a:t>Klik hier om een bullet te plaatsen.</a:t>
            </a:r>
          </a:p>
        </p:txBody>
      </p:sp>
      <p:grpSp>
        <p:nvGrpSpPr>
          <p:cNvPr id="32" name="Groep 218">
            <a:extLst>
              <a:ext uri="{FF2B5EF4-FFF2-40B4-BE49-F238E27FC236}">
                <a16:creationId xmlns:a16="http://schemas.microsoft.com/office/drawing/2014/main" id="{2739E28C-CE8F-4E38-8E52-0EBD893A38B9}"/>
              </a:ext>
            </a:extLst>
          </p:cNvPr>
          <p:cNvGrpSpPr/>
          <p:nvPr userDrawn="1"/>
        </p:nvGrpSpPr>
        <p:grpSpPr>
          <a:xfrm>
            <a:off x="9283606" y="1"/>
            <a:ext cx="2694600" cy="4095964"/>
            <a:chOff x="12378141" y="1"/>
            <a:chExt cx="3592800" cy="5461285"/>
          </a:xfrm>
        </p:grpSpPr>
        <p:sp>
          <p:nvSpPr>
            <p:cNvPr id="33" name="Rechthoek 219">
              <a:extLst>
                <a:ext uri="{FF2B5EF4-FFF2-40B4-BE49-F238E27FC236}">
                  <a16:creationId xmlns:a16="http://schemas.microsoft.com/office/drawing/2014/main" id="{9081ACE3-E951-4667-8153-701EDC7F598D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34" name="Rechthoek 220">
              <a:extLst>
                <a:ext uri="{FF2B5EF4-FFF2-40B4-BE49-F238E27FC236}">
                  <a16:creationId xmlns:a16="http://schemas.microsoft.com/office/drawing/2014/main" id="{A0BDC719-B34C-4B02-BE99-15F208C4F0B9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35" name="Ovaal 221">
              <a:extLst>
                <a:ext uri="{FF2B5EF4-FFF2-40B4-BE49-F238E27FC236}">
                  <a16:creationId xmlns:a16="http://schemas.microsoft.com/office/drawing/2014/main" id="{CE3661C8-3B14-4CC7-8BFE-04555B3E2552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" name="Rechthoek 222">
              <a:extLst>
                <a:ext uri="{FF2B5EF4-FFF2-40B4-BE49-F238E27FC236}">
                  <a16:creationId xmlns:a16="http://schemas.microsoft.com/office/drawing/2014/main" id="{C9A57EC0-E611-455C-9487-5EB58429EBAF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Ovaal 223">
              <a:extLst>
                <a:ext uri="{FF2B5EF4-FFF2-40B4-BE49-F238E27FC236}">
                  <a16:creationId xmlns:a16="http://schemas.microsoft.com/office/drawing/2014/main" id="{32E92B47-6CE6-414B-AC7F-D7AD9623DC7C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Rechthoek 224">
              <a:extLst>
                <a:ext uri="{FF2B5EF4-FFF2-40B4-BE49-F238E27FC236}">
                  <a16:creationId xmlns:a16="http://schemas.microsoft.com/office/drawing/2014/main" id="{645FF1BD-A985-49A7-B676-8CE8FB59F979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9" name="Rechthoek 225">
              <a:extLst>
                <a:ext uri="{FF2B5EF4-FFF2-40B4-BE49-F238E27FC236}">
                  <a16:creationId xmlns:a16="http://schemas.microsoft.com/office/drawing/2014/main" id="{4F581E10-CEFE-4B5C-9BB9-915B459CE524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40" name="Groep 226">
              <a:extLst>
                <a:ext uri="{FF2B5EF4-FFF2-40B4-BE49-F238E27FC236}">
                  <a16:creationId xmlns:a16="http://schemas.microsoft.com/office/drawing/2014/main" id="{9CB61551-0E71-419B-A4F6-816554ED2C6D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112" name="Inspireren">
                <a:extLst>
                  <a:ext uri="{FF2B5EF4-FFF2-40B4-BE49-F238E27FC236}">
                    <a16:creationId xmlns:a16="http://schemas.microsoft.com/office/drawing/2014/main" id="{BC6A0418-5A4F-4978-94E0-CC7623BC7E7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4" name="Freeform 12">
                  <a:extLst>
                    <a:ext uri="{FF2B5EF4-FFF2-40B4-BE49-F238E27FC236}">
                      <a16:creationId xmlns:a16="http://schemas.microsoft.com/office/drawing/2014/main" id="{9C11C92F-BD1D-4D32-9651-3D6BA88F7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5" name="Freeform 13">
                  <a:extLst>
                    <a:ext uri="{FF2B5EF4-FFF2-40B4-BE49-F238E27FC236}">
                      <a16:creationId xmlns:a16="http://schemas.microsoft.com/office/drawing/2014/main" id="{11149DFB-12B6-4F7C-B235-DB8C689FB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6" name="Freeform 14">
                  <a:extLst>
                    <a:ext uri="{FF2B5EF4-FFF2-40B4-BE49-F238E27FC236}">
                      <a16:creationId xmlns:a16="http://schemas.microsoft.com/office/drawing/2014/main" id="{F51FFACD-3AAD-4444-94E7-28D921BE81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3" name="Tekstvak 351">
                <a:extLst>
                  <a:ext uri="{FF2B5EF4-FFF2-40B4-BE49-F238E27FC236}">
                    <a16:creationId xmlns:a16="http://schemas.microsoft.com/office/drawing/2014/main" id="{2F28EEB1-E269-4150-85EA-3553D8C6DC87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41" name="Rechthoek 227">
              <a:extLst>
                <a:ext uri="{FF2B5EF4-FFF2-40B4-BE49-F238E27FC236}">
                  <a16:creationId xmlns:a16="http://schemas.microsoft.com/office/drawing/2014/main" id="{C7335C4F-54CF-47D0-BA26-EF73F2604BEF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75" b="0" u="sng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42" name="Ovaal 228">
              <a:extLst>
                <a:ext uri="{FF2B5EF4-FFF2-40B4-BE49-F238E27FC236}">
                  <a16:creationId xmlns:a16="http://schemas.microsoft.com/office/drawing/2014/main" id="{6C202CEC-513E-48E9-A3B6-F8B3955C8FF5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43" name="Groep 229">
              <a:extLst>
                <a:ext uri="{FF2B5EF4-FFF2-40B4-BE49-F238E27FC236}">
                  <a16:creationId xmlns:a16="http://schemas.microsoft.com/office/drawing/2014/main" id="{B6C2821A-A448-4574-9897-D95855D23F5B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55" name="Rechthoek 241">
                <a:extLst>
                  <a:ext uri="{FF2B5EF4-FFF2-40B4-BE49-F238E27FC236}">
                    <a16:creationId xmlns:a16="http://schemas.microsoft.com/office/drawing/2014/main" id="{F8EE478F-F281-4139-933E-33905DC08594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hthoek 242">
                <a:extLst>
                  <a:ext uri="{FF2B5EF4-FFF2-40B4-BE49-F238E27FC236}">
                    <a16:creationId xmlns:a16="http://schemas.microsoft.com/office/drawing/2014/main" id="{A9309457-2D6C-465D-A00B-9D850D812C5F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7" name="Groep 243">
                <a:extLst>
                  <a:ext uri="{FF2B5EF4-FFF2-40B4-BE49-F238E27FC236}">
                    <a16:creationId xmlns:a16="http://schemas.microsoft.com/office/drawing/2014/main" id="{0B1EFF6D-B0B5-42E3-9D4B-F33B7BFBF280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07" name="Rechte verbindingslijn 345">
                  <a:extLst>
                    <a:ext uri="{FF2B5EF4-FFF2-40B4-BE49-F238E27FC236}">
                      <a16:creationId xmlns:a16="http://schemas.microsoft.com/office/drawing/2014/main" id="{F65849C7-0C38-4BC3-B7F6-1298A120FFDE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Rechte verbindingslijn 346">
                  <a:extLst>
                    <a:ext uri="{FF2B5EF4-FFF2-40B4-BE49-F238E27FC236}">
                      <a16:creationId xmlns:a16="http://schemas.microsoft.com/office/drawing/2014/main" id="{E65F2833-36BE-414E-850A-FA0744E3E860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Rechte verbindingslijn 347">
                  <a:extLst>
                    <a:ext uri="{FF2B5EF4-FFF2-40B4-BE49-F238E27FC236}">
                      <a16:creationId xmlns:a16="http://schemas.microsoft.com/office/drawing/2014/main" id="{9B1AF494-A379-4CD2-9016-793EB6203C68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Rechte verbindingslijn 348">
                  <a:extLst>
                    <a:ext uri="{FF2B5EF4-FFF2-40B4-BE49-F238E27FC236}">
                      <a16:creationId xmlns:a16="http://schemas.microsoft.com/office/drawing/2014/main" id="{7E68B2DA-F1AC-467F-B7F8-57D720FAE2C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Rechthoek 349">
                  <a:extLst>
                    <a:ext uri="{FF2B5EF4-FFF2-40B4-BE49-F238E27FC236}">
                      <a16:creationId xmlns:a16="http://schemas.microsoft.com/office/drawing/2014/main" id="{5CF4D49E-9334-40C2-B650-A81C6D3A8066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8" name="Rechthoek 244">
                <a:extLst>
                  <a:ext uri="{FF2B5EF4-FFF2-40B4-BE49-F238E27FC236}">
                    <a16:creationId xmlns:a16="http://schemas.microsoft.com/office/drawing/2014/main" id="{03E28A43-0774-4D7F-A437-C46155D164A1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59" name="Rechte verbindingslijn 245">
                <a:extLst>
                  <a:ext uri="{FF2B5EF4-FFF2-40B4-BE49-F238E27FC236}">
                    <a16:creationId xmlns:a16="http://schemas.microsoft.com/office/drawing/2014/main" id="{6AC6B1D5-73A4-4CB3-8877-EEC69B11CE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hthoek 246">
                <a:extLst>
                  <a:ext uri="{FF2B5EF4-FFF2-40B4-BE49-F238E27FC236}">
                    <a16:creationId xmlns:a16="http://schemas.microsoft.com/office/drawing/2014/main" id="{9D91F099-304B-4229-A595-35AC14D59A0F}"/>
                  </a:ext>
                </a:extLst>
              </p:cNvPr>
              <p:cNvSpPr/>
              <p:nvPr userDrawn="1"/>
            </p:nvSpPr>
            <p:spPr>
              <a:xfrm>
                <a:off x="13425778" y="2473303"/>
                <a:ext cx="38044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61" name="Groep 247">
                <a:extLst>
                  <a:ext uri="{FF2B5EF4-FFF2-40B4-BE49-F238E27FC236}">
                    <a16:creationId xmlns:a16="http://schemas.microsoft.com/office/drawing/2014/main" id="{058CC6AE-30A1-48B8-B4CA-101C50A4534E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02" name="Rechte verbindingslijn 340">
                  <a:extLst>
                    <a:ext uri="{FF2B5EF4-FFF2-40B4-BE49-F238E27FC236}">
                      <a16:creationId xmlns:a16="http://schemas.microsoft.com/office/drawing/2014/main" id="{B721EB99-EA18-4B4A-ACE0-13F68D291BA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Rechte verbindingslijn 341">
                  <a:extLst>
                    <a:ext uri="{FF2B5EF4-FFF2-40B4-BE49-F238E27FC236}">
                      <a16:creationId xmlns:a16="http://schemas.microsoft.com/office/drawing/2014/main" id="{D8500311-7864-4FF3-AA63-04339B806A2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chte verbindingslijn 342">
                  <a:extLst>
                    <a:ext uri="{FF2B5EF4-FFF2-40B4-BE49-F238E27FC236}">
                      <a16:creationId xmlns:a16="http://schemas.microsoft.com/office/drawing/2014/main" id="{099B1EB0-0DE5-4F86-9ADB-AA43C2A17CED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chte verbindingslijn 343">
                  <a:extLst>
                    <a:ext uri="{FF2B5EF4-FFF2-40B4-BE49-F238E27FC236}">
                      <a16:creationId xmlns:a16="http://schemas.microsoft.com/office/drawing/2014/main" id="{FBCEBBF7-44AE-4B25-987B-AFC61CF89410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hthoek 344">
                  <a:extLst>
                    <a:ext uri="{FF2B5EF4-FFF2-40B4-BE49-F238E27FC236}">
                      <a16:creationId xmlns:a16="http://schemas.microsoft.com/office/drawing/2014/main" id="{57076DD1-2CA5-49A2-99C7-F70D4F6C82AA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2" name="Rechthoek 248">
                <a:extLst>
                  <a:ext uri="{FF2B5EF4-FFF2-40B4-BE49-F238E27FC236}">
                    <a16:creationId xmlns:a16="http://schemas.microsoft.com/office/drawing/2014/main" id="{F19FF980-D151-4225-9F5A-44321209B983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3" name="Rechthoek 249">
                <a:extLst>
                  <a:ext uri="{FF2B5EF4-FFF2-40B4-BE49-F238E27FC236}">
                    <a16:creationId xmlns:a16="http://schemas.microsoft.com/office/drawing/2014/main" id="{9960C406-37C8-495B-9B9D-6CB6AB3C98D0}"/>
                  </a:ext>
                </a:extLst>
              </p:cNvPr>
              <p:cNvSpPr/>
              <p:nvPr userDrawn="1"/>
            </p:nvSpPr>
            <p:spPr>
              <a:xfrm>
                <a:off x="13877935" y="2473303"/>
                <a:ext cx="371899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64" name="Groep 250">
                <a:extLst>
                  <a:ext uri="{FF2B5EF4-FFF2-40B4-BE49-F238E27FC236}">
                    <a16:creationId xmlns:a16="http://schemas.microsoft.com/office/drawing/2014/main" id="{933F1BA6-7A43-4B22-809D-285E64C74227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97" name="Rechte verbindingslijn 335">
                  <a:extLst>
                    <a:ext uri="{FF2B5EF4-FFF2-40B4-BE49-F238E27FC236}">
                      <a16:creationId xmlns:a16="http://schemas.microsoft.com/office/drawing/2014/main" id="{13755A91-E05D-4E95-8571-A40D5ACB873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336">
                  <a:extLst>
                    <a:ext uri="{FF2B5EF4-FFF2-40B4-BE49-F238E27FC236}">
                      <a16:creationId xmlns:a16="http://schemas.microsoft.com/office/drawing/2014/main" id="{F5F75A97-794A-4E30-BD7E-D676F9E326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Rechte verbindingslijn 337">
                  <a:extLst>
                    <a:ext uri="{FF2B5EF4-FFF2-40B4-BE49-F238E27FC236}">
                      <a16:creationId xmlns:a16="http://schemas.microsoft.com/office/drawing/2014/main" id="{50757EBC-B38F-40B9-A7F7-F426D1BC84C1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Rechte verbindingslijn 338">
                  <a:extLst>
                    <a:ext uri="{FF2B5EF4-FFF2-40B4-BE49-F238E27FC236}">
                      <a16:creationId xmlns:a16="http://schemas.microsoft.com/office/drawing/2014/main" id="{69A189A9-B9C7-4E16-96EB-BE82A2C6F38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Rechthoek 339">
                  <a:extLst>
                    <a:ext uri="{FF2B5EF4-FFF2-40B4-BE49-F238E27FC236}">
                      <a16:creationId xmlns:a16="http://schemas.microsoft.com/office/drawing/2014/main" id="{E156995A-EDAE-4CC7-9272-39ED308FDF1B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5" name="Rechthoek 312">
                <a:extLst>
                  <a:ext uri="{FF2B5EF4-FFF2-40B4-BE49-F238E27FC236}">
                    <a16:creationId xmlns:a16="http://schemas.microsoft.com/office/drawing/2014/main" id="{E089202E-2CC9-405F-AB24-95666417FEB3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6" name="Rechthoek 313">
                <a:extLst>
                  <a:ext uri="{FF2B5EF4-FFF2-40B4-BE49-F238E27FC236}">
                    <a16:creationId xmlns:a16="http://schemas.microsoft.com/office/drawing/2014/main" id="{579EF46C-2096-4D5F-A2CF-BEAFB81AE8F3}"/>
                  </a:ext>
                </a:extLst>
              </p:cNvPr>
              <p:cNvSpPr/>
              <p:nvPr userDrawn="1"/>
            </p:nvSpPr>
            <p:spPr>
              <a:xfrm>
                <a:off x="14323603" y="2473303"/>
                <a:ext cx="335563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67" name="Groep 314">
                <a:extLst>
                  <a:ext uri="{FF2B5EF4-FFF2-40B4-BE49-F238E27FC236}">
                    <a16:creationId xmlns:a16="http://schemas.microsoft.com/office/drawing/2014/main" id="{EEEAE6AB-FCDE-4ECE-B1CD-DAFB564AEF0E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92" name="Rechte verbindingslijn 330">
                  <a:extLst>
                    <a:ext uri="{FF2B5EF4-FFF2-40B4-BE49-F238E27FC236}">
                      <a16:creationId xmlns:a16="http://schemas.microsoft.com/office/drawing/2014/main" id="{D202B1A0-A0BB-4AB8-B40B-1504234CEF1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Rechte verbindingslijn 331">
                  <a:extLst>
                    <a:ext uri="{FF2B5EF4-FFF2-40B4-BE49-F238E27FC236}">
                      <a16:creationId xmlns:a16="http://schemas.microsoft.com/office/drawing/2014/main" id="{303269FC-760D-4B32-9D43-8477EFE1B57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Rechte verbindingslijn 332">
                  <a:extLst>
                    <a:ext uri="{FF2B5EF4-FFF2-40B4-BE49-F238E27FC236}">
                      <a16:creationId xmlns:a16="http://schemas.microsoft.com/office/drawing/2014/main" id="{345F5C62-1D1C-42DD-A23C-D89CE9591D8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Rechte verbindingslijn 333">
                  <a:extLst>
                    <a:ext uri="{FF2B5EF4-FFF2-40B4-BE49-F238E27FC236}">
                      <a16:creationId xmlns:a16="http://schemas.microsoft.com/office/drawing/2014/main" id="{E8423F10-D42C-42F8-9C02-2AC567C8B23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hthoek 334">
                  <a:extLst>
                    <a:ext uri="{FF2B5EF4-FFF2-40B4-BE49-F238E27FC236}">
                      <a16:creationId xmlns:a16="http://schemas.microsoft.com/office/drawing/2014/main" id="{AB11646A-0ED4-4660-9532-FE1F0C432BD7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315">
                <a:extLst>
                  <a:ext uri="{FF2B5EF4-FFF2-40B4-BE49-F238E27FC236}">
                    <a16:creationId xmlns:a16="http://schemas.microsoft.com/office/drawing/2014/main" id="{8F29DB43-F3A0-42BF-945E-EB95AB4DFEC7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9" name="Rechthoek 316">
                <a:extLst>
                  <a:ext uri="{FF2B5EF4-FFF2-40B4-BE49-F238E27FC236}">
                    <a16:creationId xmlns:a16="http://schemas.microsoft.com/office/drawing/2014/main" id="{0038AB39-7C37-44D5-8860-F45B7D595B36}"/>
                  </a:ext>
                </a:extLst>
              </p:cNvPr>
              <p:cNvSpPr/>
              <p:nvPr userDrawn="1"/>
            </p:nvSpPr>
            <p:spPr>
              <a:xfrm>
                <a:off x="14737378" y="2473303"/>
                <a:ext cx="335563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525" b="0" u="none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70" name="Groep 317">
                <a:extLst>
                  <a:ext uri="{FF2B5EF4-FFF2-40B4-BE49-F238E27FC236}">
                    <a16:creationId xmlns:a16="http://schemas.microsoft.com/office/drawing/2014/main" id="{49982345-D0E9-4F63-8ECE-F92B7330A640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87" name="Rechte verbindingslijn 325">
                  <a:extLst>
                    <a:ext uri="{FF2B5EF4-FFF2-40B4-BE49-F238E27FC236}">
                      <a16:creationId xmlns:a16="http://schemas.microsoft.com/office/drawing/2014/main" id="{6216E6CE-56C2-47BC-B0C1-AB8270125C9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Rechte verbindingslijn 326">
                  <a:extLst>
                    <a:ext uri="{FF2B5EF4-FFF2-40B4-BE49-F238E27FC236}">
                      <a16:creationId xmlns:a16="http://schemas.microsoft.com/office/drawing/2014/main" id="{A48FF74F-1B12-4EB3-8D9E-B824003E4E0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Rechte verbindingslijn 327">
                  <a:extLst>
                    <a:ext uri="{FF2B5EF4-FFF2-40B4-BE49-F238E27FC236}">
                      <a16:creationId xmlns:a16="http://schemas.microsoft.com/office/drawing/2014/main" id="{1ED16B51-B097-49C8-B34D-0F9E4FDF05C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Rechte verbindingslijn 328">
                  <a:extLst>
                    <a:ext uri="{FF2B5EF4-FFF2-40B4-BE49-F238E27FC236}">
                      <a16:creationId xmlns:a16="http://schemas.microsoft.com/office/drawing/2014/main" id="{11F03ADC-2E1E-48A5-9367-9FBB863446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hthoek 329">
                  <a:extLst>
                    <a:ext uri="{FF2B5EF4-FFF2-40B4-BE49-F238E27FC236}">
                      <a16:creationId xmlns:a16="http://schemas.microsoft.com/office/drawing/2014/main" id="{CD000011-3F48-4448-BACD-9B2BABA2ACA8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8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1" name="Rechthoek 318">
                <a:extLst>
                  <a:ext uri="{FF2B5EF4-FFF2-40B4-BE49-F238E27FC236}">
                    <a16:creationId xmlns:a16="http://schemas.microsoft.com/office/drawing/2014/main" id="{00679C41-B858-469D-96FA-C3615D1E2273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2" name="Tijdelijke aanduiding voor tekst 7">
                <a:extLst>
                  <a:ext uri="{FF2B5EF4-FFF2-40B4-BE49-F238E27FC236}">
                    <a16:creationId xmlns:a16="http://schemas.microsoft.com/office/drawing/2014/main" id="{0F3E2A21-BC1C-4137-A654-D4B631D1F15D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73" name="Tijdelijke aanduiding voor tekst 7">
                <a:extLst>
                  <a:ext uri="{FF2B5EF4-FFF2-40B4-BE49-F238E27FC236}">
                    <a16:creationId xmlns:a16="http://schemas.microsoft.com/office/drawing/2014/main" id="{AF132F9E-E0D3-494D-A76E-2EB3F4929B9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74" name="Tijdelijke aanduiding voor tekst 7">
                <a:extLst>
                  <a:ext uri="{FF2B5EF4-FFF2-40B4-BE49-F238E27FC236}">
                    <a16:creationId xmlns:a16="http://schemas.microsoft.com/office/drawing/2014/main" id="{B5C0A151-C309-4AB4-974E-81D470763CB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75" name="Tijdelijke aanduiding voor tekst 7">
                <a:extLst>
                  <a:ext uri="{FF2B5EF4-FFF2-40B4-BE49-F238E27FC236}">
                    <a16:creationId xmlns:a16="http://schemas.microsoft.com/office/drawing/2014/main" id="{6227C676-F058-4718-96F8-605CD59623C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76" name="Tijdelijke aanduiding voor tekst 7">
                <a:extLst>
                  <a:ext uri="{FF2B5EF4-FFF2-40B4-BE49-F238E27FC236}">
                    <a16:creationId xmlns:a16="http://schemas.microsoft.com/office/drawing/2014/main" id="{2E15BA18-F070-45E7-9E1C-2AFBB56CA66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05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05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85" name="Tijdelijke aanduiding voor tekst 7">
                <a:extLst>
                  <a:ext uri="{FF2B5EF4-FFF2-40B4-BE49-F238E27FC236}">
                    <a16:creationId xmlns:a16="http://schemas.microsoft.com/office/drawing/2014/main" id="{13445C90-255F-436C-9F77-6F1C83337B9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825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44" name="Rechthoek 230">
              <a:extLst>
                <a:ext uri="{FF2B5EF4-FFF2-40B4-BE49-F238E27FC236}">
                  <a16:creationId xmlns:a16="http://schemas.microsoft.com/office/drawing/2014/main" id="{92044695-BFBD-42D2-AF65-717CCD50EA82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600" b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hoek 231">
              <a:extLst>
                <a:ext uri="{FF2B5EF4-FFF2-40B4-BE49-F238E27FC236}">
                  <a16:creationId xmlns:a16="http://schemas.microsoft.com/office/drawing/2014/main" id="{936B073F-1849-4177-AC35-800F26C49264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Groep 232">
              <a:extLst>
                <a:ext uri="{FF2B5EF4-FFF2-40B4-BE49-F238E27FC236}">
                  <a16:creationId xmlns:a16="http://schemas.microsoft.com/office/drawing/2014/main" id="{62664996-F480-40FD-874E-9D6485C61755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50" name="Rechte verbindingslijn 236">
                <a:extLst>
                  <a:ext uri="{FF2B5EF4-FFF2-40B4-BE49-F238E27FC236}">
                    <a16:creationId xmlns:a16="http://schemas.microsoft.com/office/drawing/2014/main" id="{241208CC-737F-4489-9326-43580EBAF75C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237">
                <a:extLst>
                  <a:ext uri="{FF2B5EF4-FFF2-40B4-BE49-F238E27FC236}">
                    <a16:creationId xmlns:a16="http://schemas.microsoft.com/office/drawing/2014/main" id="{AEB91D65-D672-49F0-BC4D-3B14A8E174F8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238">
                <a:extLst>
                  <a:ext uri="{FF2B5EF4-FFF2-40B4-BE49-F238E27FC236}">
                    <a16:creationId xmlns:a16="http://schemas.microsoft.com/office/drawing/2014/main" id="{C3C52E93-0AD7-41A6-B22B-81BE48F97C98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239">
                <a:extLst>
                  <a:ext uri="{FF2B5EF4-FFF2-40B4-BE49-F238E27FC236}">
                    <a16:creationId xmlns:a16="http://schemas.microsoft.com/office/drawing/2014/main" id="{CAD22EEA-8318-4AC2-8F06-90F212EA11DC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hthoek 240">
                <a:extLst>
                  <a:ext uri="{FF2B5EF4-FFF2-40B4-BE49-F238E27FC236}">
                    <a16:creationId xmlns:a16="http://schemas.microsoft.com/office/drawing/2014/main" id="{95C3A269-345B-41C8-AD89-BE8D8B67FEFC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80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" name="Rechthoek 233">
              <a:extLst>
                <a:ext uri="{FF2B5EF4-FFF2-40B4-BE49-F238E27FC236}">
                  <a16:creationId xmlns:a16="http://schemas.microsoft.com/office/drawing/2014/main" id="{2D3D1742-CEFB-45DF-A446-A24823E55345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525" b="0" u="none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48" name="Tijdelijke aanduiding voor tekst 7">
              <a:extLst>
                <a:ext uri="{FF2B5EF4-FFF2-40B4-BE49-F238E27FC236}">
                  <a16:creationId xmlns:a16="http://schemas.microsoft.com/office/drawing/2014/main" id="{5781E62D-61F3-4BA4-A852-85549BB24D2D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05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05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49" name="Tijdelijke aanduiding voor tekst 7">
              <a:extLst>
                <a:ext uri="{FF2B5EF4-FFF2-40B4-BE49-F238E27FC236}">
                  <a16:creationId xmlns:a16="http://schemas.microsoft.com/office/drawing/2014/main" id="{A51726FE-00A3-4312-821B-F289703E62F8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825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825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AF64C02-A258-4985-820A-095F6D063353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118" name="Rechthoek 201">
              <a:extLst>
                <a:ext uri="{FF2B5EF4-FFF2-40B4-BE49-F238E27FC236}">
                  <a16:creationId xmlns:a16="http://schemas.microsoft.com/office/drawing/2014/main" id="{C75366B3-CF22-4527-81D7-3720BEC2F395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9" name="Ovaal 268">
              <a:extLst>
                <a:ext uri="{FF2B5EF4-FFF2-40B4-BE49-F238E27FC236}">
                  <a16:creationId xmlns:a16="http://schemas.microsoft.com/office/drawing/2014/main" id="{95E8AAAB-2B84-4915-A5BD-347BB3348322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1" name="Ovaal 270">
              <a:extLst>
                <a:ext uri="{FF2B5EF4-FFF2-40B4-BE49-F238E27FC236}">
                  <a16:creationId xmlns:a16="http://schemas.microsoft.com/office/drawing/2014/main" id="{D2D9FCAC-D4BB-43A9-93E5-B0CAE883DB06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272">
              <a:extLst>
                <a:ext uri="{FF2B5EF4-FFF2-40B4-BE49-F238E27FC236}">
                  <a16:creationId xmlns:a16="http://schemas.microsoft.com/office/drawing/2014/main" id="{EEFA7939-58F5-46A0-8593-0A94404A9EFB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4" name="Ovaal 274">
              <a:extLst>
                <a:ext uri="{FF2B5EF4-FFF2-40B4-BE49-F238E27FC236}">
                  <a16:creationId xmlns:a16="http://schemas.microsoft.com/office/drawing/2014/main" id="{69FD98C4-0C9F-4AD1-B98A-B039408F6CD9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Ovaal 275">
              <a:extLst>
                <a:ext uri="{FF2B5EF4-FFF2-40B4-BE49-F238E27FC236}">
                  <a16:creationId xmlns:a16="http://schemas.microsoft.com/office/drawing/2014/main" id="{0487BF85-3848-4A0F-B00D-263292C8B135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6" name="Rechthoek 276">
              <a:extLst>
                <a:ext uri="{FF2B5EF4-FFF2-40B4-BE49-F238E27FC236}">
                  <a16:creationId xmlns:a16="http://schemas.microsoft.com/office/drawing/2014/main" id="{0D57A6C7-F7B8-4ECC-8CD2-9424DAA3BF87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7" name="Ovaal 277">
              <a:extLst>
                <a:ext uri="{FF2B5EF4-FFF2-40B4-BE49-F238E27FC236}">
                  <a16:creationId xmlns:a16="http://schemas.microsoft.com/office/drawing/2014/main" id="{20DB4C59-BDAA-4A59-9709-C523187918E1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8" name="Rechthoek 278">
              <a:extLst>
                <a:ext uri="{FF2B5EF4-FFF2-40B4-BE49-F238E27FC236}">
                  <a16:creationId xmlns:a16="http://schemas.microsoft.com/office/drawing/2014/main" id="{7255876C-E303-4A88-AD11-5D020A3E1CC6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29" name="Ovaal 279">
              <a:extLst>
                <a:ext uri="{FF2B5EF4-FFF2-40B4-BE49-F238E27FC236}">
                  <a16:creationId xmlns:a16="http://schemas.microsoft.com/office/drawing/2014/main" id="{490C2C37-5851-4877-A246-E6FC501047BB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0" name="Rechthoek 280">
              <a:extLst>
                <a:ext uri="{FF2B5EF4-FFF2-40B4-BE49-F238E27FC236}">
                  <a16:creationId xmlns:a16="http://schemas.microsoft.com/office/drawing/2014/main" id="{CE576B63-1CF2-4385-B10D-B7AACC0CA90A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31" name="Ovaal 281">
              <a:extLst>
                <a:ext uri="{FF2B5EF4-FFF2-40B4-BE49-F238E27FC236}">
                  <a16:creationId xmlns:a16="http://schemas.microsoft.com/office/drawing/2014/main" id="{232AD778-B5BF-42E4-94CA-7BD93A413B23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2" name="Rechthoek 282">
              <a:extLst>
                <a:ext uri="{FF2B5EF4-FFF2-40B4-BE49-F238E27FC236}">
                  <a16:creationId xmlns:a16="http://schemas.microsoft.com/office/drawing/2014/main" id="{AB721C52-B09B-4E0D-8BA6-7C960D94EE6C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33" name="Ovaal 283">
              <a:extLst>
                <a:ext uri="{FF2B5EF4-FFF2-40B4-BE49-F238E27FC236}">
                  <a16:creationId xmlns:a16="http://schemas.microsoft.com/office/drawing/2014/main" id="{6483F15C-0913-4E02-B354-8034920295F1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Ovaal 285">
              <a:extLst>
                <a:ext uri="{FF2B5EF4-FFF2-40B4-BE49-F238E27FC236}">
                  <a16:creationId xmlns:a16="http://schemas.microsoft.com/office/drawing/2014/main" id="{64CB4602-E4C2-4F81-83A1-0B5F2AEEF14D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36" name="VOORBEELD">
              <a:extLst>
                <a:ext uri="{FF2B5EF4-FFF2-40B4-BE49-F238E27FC236}">
                  <a16:creationId xmlns:a16="http://schemas.microsoft.com/office/drawing/2014/main" id="{80112CDC-D8CF-460B-B2DE-9624DC4230EF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49" name="Rechthoek 291">
                <a:extLst>
                  <a:ext uri="{FF2B5EF4-FFF2-40B4-BE49-F238E27FC236}">
                    <a16:creationId xmlns:a16="http://schemas.microsoft.com/office/drawing/2014/main" id="{A1196EA5-5A52-4B5D-859F-B389289645A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0" name="Rechthoek 292">
                <a:extLst>
                  <a:ext uri="{FF2B5EF4-FFF2-40B4-BE49-F238E27FC236}">
                    <a16:creationId xmlns:a16="http://schemas.microsoft.com/office/drawing/2014/main" id="{ED0140C8-0BEA-40D2-929A-ED9EFEDBA6D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1" name="Groep 293">
                <a:extLst>
                  <a:ext uri="{FF2B5EF4-FFF2-40B4-BE49-F238E27FC236}">
                    <a16:creationId xmlns:a16="http://schemas.microsoft.com/office/drawing/2014/main" id="{E8361523-3731-43CA-B3FA-9BF09E2D34F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2" name="Groep 331">
                  <a:extLst>
                    <a:ext uri="{FF2B5EF4-FFF2-40B4-BE49-F238E27FC236}">
                      <a16:creationId xmlns:a16="http://schemas.microsoft.com/office/drawing/2014/main" id="{FB98B212-60E9-46A1-B167-7B141C8CC1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4" name="Rechte verbindingslijn 333">
                    <a:extLst>
                      <a:ext uri="{FF2B5EF4-FFF2-40B4-BE49-F238E27FC236}">
                        <a16:creationId xmlns:a16="http://schemas.microsoft.com/office/drawing/2014/main" id="{7321E517-1D27-4736-9C74-6B0621829F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334">
                    <a:extLst>
                      <a:ext uri="{FF2B5EF4-FFF2-40B4-BE49-F238E27FC236}">
                        <a16:creationId xmlns:a16="http://schemas.microsoft.com/office/drawing/2014/main" id="{D3750EA2-D83E-4ABC-BA53-067237AA09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335">
                    <a:extLst>
                      <a:ext uri="{FF2B5EF4-FFF2-40B4-BE49-F238E27FC236}">
                        <a16:creationId xmlns:a16="http://schemas.microsoft.com/office/drawing/2014/main" id="{2C8A9DC1-9CAB-48CD-BA51-90D2309BE1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336">
                    <a:extLst>
                      <a:ext uri="{FF2B5EF4-FFF2-40B4-BE49-F238E27FC236}">
                        <a16:creationId xmlns:a16="http://schemas.microsoft.com/office/drawing/2014/main" id="{898F4D23-57C3-4BCE-A17D-2AC543F50B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337">
                    <a:extLst>
                      <a:ext uri="{FF2B5EF4-FFF2-40B4-BE49-F238E27FC236}">
                        <a16:creationId xmlns:a16="http://schemas.microsoft.com/office/drawing/2014/main" id="{EC1EAAD6-26B1-45F0-84F0-DFBF63A0DE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3" name="Pijl: rechts 332">
                  <a:extLst>
                    <a:ext uri="{FF2B5EF4-FFF2-40B4-BE49-F238E27FC236}">
                      <a16:creationId xmlns:a16="http://schemas.microsoft.com/office/drawing/2014/main" id="{350E805D-341F-4EB9-965F-E6A600B68BA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2" name="Groep 301">
                <a:extLst>
                  <a:ext uri="{FF2B5EF4-FFF2-40B4-BE49-F238E27FC236}">
                    <a16:creationId xmlns:a16="http://schemas.microsoft.com/office/drawing/2014/main" id="{9823F049-EA49-40E3-A39E-B97D33438ED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5" name="Groep 324">
                  <a:extLst>
                    <a:ext uri="{FF2B5EF4-FFF2-40B4-BE49-F238E27FC236}">
                      <a16:creationId xmlns:a16="http://schemas.microsoft.com/office/drawing/2014/main" id="{2367C9B5-F36F-4C19-BCBB-8069E64CF62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7" name="Rechte verbindingslijn 326">
                    <a:extLst>
                      <a:ext uri="{FF2B5EF4-FFF2-40B4-BE49-F238E27FC236}">
                        <a16:creationId xmlns:a16="http://schemas.microsoft.com/office/drawing/2014/main" id="{677D2326-FB28-44A8-BCA6-A29C716F23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327">
                    <a:extLst>
                      <a:ext uri="{FF2B5EF4-FFF2-40B4-BE49-F238E27FC236}">
                        <a16:creationId xmlns:a16="http://schemas.microsoft.com/office/drawing/2014/main" id="{EB9AA5FA-5CA5-464F-A2EF-EE49AEDDC7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328">
                    <a:extLst>
                      <a:ext uri="{FF2B5EF4-FFF2-40B4-BE49-F238E27FC236}">
                        <a16:creationId xmlns:a16="http://schemas.microsoft.com/office/drawing/2014/main" id="{7F720A35-C676-4314-942D-477D9B4ACA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329">
                    <a:extLst>
                      <a:ext uri="{FF2B5EF4-FFF2-40B4-BE49-F238E27FC236}">
                        <a16:creationId xmlns:a16="http://schemas.microsoft.com/office/drawing/2014/main" id="{7564C009-7F42-412D-9D6D-20DEA02226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330">
                    <a:extLst>
                      <a:ext uri="{FF2B5EF4-FFF2-40B4-BE49-F238E27FC236}">
                        <a16:creationId xmlns:a16="http://schemas.microsoft.com/office/drawing/2014/main" id="{51A270AB-C76A-4174-8121-6D162DE831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6" name="Pijl: rechts 325">
                  <a:extLst>
                    <a:ext uri="{FF2B5EF4-FFF2-40B4-BE49-F238E27FC236}">
                      <a16:creationId xmlns:a16="http://schemas.microsoft.com/office/drawing/2014/main" id="{E2BBC829-452E-451D-9798-F6844964BB1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3" name="Rechte verbindingslijn 302">
                <a:extLst>
                  <a:ext uri="{FF2B5EF4-FFF2-40B4-BE49-F238E27FC236}">
                    <a16:creationId xmlns:a16="http://schemas.microsoft.com/office/drawing/2014/main" id="{174D66C9-C59E-4284-A613-B674EFB558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4" name="Rechte verbindingslijn 303">
                <a:extLst>
                  <a:ext uri="{FF2B5EF4-FFF2-40B4-BE49-F238E27FC236}">
                    <a16:creationId xmlns:a16="http://schemas.microsoft.com/office/drawing/2014/main" id="{31CA659B-9977-4C08-8EB5-3E2E3F1CCF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5" name="Rechthoek 304">
                <a:extLst>
                  <a:ext uri="{FF2B5EF4-FFF2-40B4-BE49-F238E27FC236}">
                    <a16:creationId xmlns:a16="http://schemas.microsoft.com/office/drawing/2014/main" id="{B645004C-FA9B-423C-836D-428E61A17B3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56" name="Rechthoek 305">
                <a:extLst>
                  <a:ext uri="{FF2B5EF4-FFF2-40B4-BE49-F238E27FC236}">
                    <a16:creationId xmlns:a16="http://schemas.microsoft.com/office/drawing/2014/main" id="{E07AA5A1-2A8F-41E6-B9E0-EEAE6B4E160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57" name="Groep 306">
                <a:extLst>
                  <a:ext uri="{FF2B5EF4-FFF2-40B4-BE49-F238E27FC236}">
                    <a16:creationId xmlns:a16="http://schemas.microsoft.com/office/drawing/2014/main" id="{1993F39C-A35A-4219-8E2B-F2A73A37AD1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7" name="Rechthoek 316">
                  <a:extLst>
                    <a:ext uri="{FF2B5EF4-FFF2-40B4-BE49-F238E27FC236}">
                      <a16:creationId xmlns:a16="http://schemas.microsoft.com/office/drawing/2014/main" id="{6C1F7E3B-C28A-474E-9F65-C7B15FDFE84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8" name="Groep 317">
                  <a:extLst>
                    <a:ext uri="{FF2B5EF4-FFF2-40B4-BE49-F238E27FC236}">
                      <a16:creationId xmlns:a16="http://schemas.microsoft.com/office/drawing/2014/main" id="{A31E1D0D-F2AB-4AAE-B2A7-0DF2EFDBFE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0" name="Rechte verbindingslijn 319">
                    <a:extLst>
                      <a:ext uri="{FF2B5EF4-FFF2-40B4-BE49-F238E27FC236}">
                        <a16:creationId xmlns:a16="http://schemas.microsoft.com/office/drawing/2014/main" id="{13E74F9A-F49C-4BCE-8DCA-68D13BF18E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320">
                    <a:extLst>
                      <a:ext uri="{FF2B5EF4-FFF2-40B4-BE49-F238E27FC236}">
                        <a16:creationId xmlns:a16="http://schemas.microsoft.com/office/drawing/2014/main" id="{4C8F2801-22D6-49D7-A3FB-D410D804DC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321">
                    <a:extLst>
                      <a:ext uri="{FF2B5EF4-FFF2-40B4-BE49-F238E27FC236}">
                        <a16:creationId xmlns:a16="http://schemas.microsoft.com/office/drawing/2014/main" id="{ADB5066E-C89D-43F3-A9DD-53E30F6EA6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322">
                    <a:extLst>
                      <a:ext uri="{FF2B5EF4-FFF2-40B4-BE49-F238E27FC236}">
                        <a16:creationId xmlns:a16="http://schemas.microsoft.com/office/drawing/2014/main" id="{CA5F3248-9A9E-4822-BA7E-F2389AE03A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323">
                    <a:extLst>
                      <a:ext uri="{FF2B5EF4-FFF2-40B4-BE49-F238E27FC236}">
                        <a16:creationId xmlns:a16="http://schemas.microsoft.com/office/drawing/2014/main" id="{E1D5CA52-73D2-4373-A171-C83F927476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9" name="Pijl: rechts 318">
                  <a:extLst>
                    <a:ext uri="{FF2B5EF4-FFF2-40B4-BE49-F238E27FC236}">
                      <a16:creationId xmlns:a16="http://schemas.microsoft.com/office/drawing/2014/main" id="{0D88CC14-C0A6-4AD5-9163-E90299DFEEA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8" name="Groep 307">
                <a:extLst>
                  <a:ext uri="{FF2B5EF4-FFF2-40B4-BE49-F238E27FC236}">
                    <a16:creationId xmlns:a16="http://schemas.microsoft.com/office/drawing/2014/main" id="{748197FC-050C-438D-A6B8-D03D790F143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9" name="Rechthoek 308">
                  <a:extLst>
                    <a:ext uri="{FF2B5EF4-FFF2-40B4-BE49-F238E27FC236}">
                      <a16:creationId xmlns:a16="http://schemas.microsoft.com/office/drawing/2014/main" id="{9AA9ECD2-4F90-4D62-B7EC-BC531090144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309">
                  <a:extLst>
                    <a:ext uri="{FF2B5EF4-FFF2-40B4-BE49-F238E27FC236}">
                      <a16:creationId xmlns:a16="http://schemas.microsoft.com/office/drawing/2014/main" id="{91D52BD0-C1DF-4255-8F3F-F6170F6E0DF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2" name="Rechte verbindingslijn 311">
                    <a:extLst>
                      <a:ext uri="{FF2B5EF4-FFF2-40B4-BE49-F238E27FC236}">
                        <a16:creationId xmlns:a16="http://schemas.microsoft.com/office/drawing/2014/main" id="{781E50A0-E542-4615-B096-C48255E2ED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312">
                    <a:extLst>
                      <a:ext uri="{FF2B5EF4-FFF2-40B4-BE49-F238E27FC236}">
                        <a16:creationId xmlns:a16="http://schemas.microsoft.com/office/drawing/2014/main" id="{A9AED0E4-E433-4CD9-84D9-4CE47CD96C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313">
                    <a:extLst>
                      <a:ext uri="{FF2B5EF4-FFF2-40B4-BE49-F238E27FC236}">
                        <a16:creationId xmlns:a16="http://schemas.microsoft.com/office/drawing/2014/main" id="{97E81183-B51D-4CAD-97CC-26C12D48A5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314">
                    <a:extLst>
                      <a:ext uri="{FF2B5EF4-FFF2-40B4-BE49-F238E27FC236}">
                        <a16:creationId xmlns:a16="http://schemas.microsoft.com/office/drawing/2014/main" id="{FFCF27F3-2008-49A1-97D2-9ADEA30077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315">
                    <a:extLst>
                      <a:ext uri="{FF2B5EF4-FFF2-40B4-BE49-F238E27FC236}">
                        <a16:creationId xmlns:a16="http://schemas.microsoft.com/office/drawing/2014/main" id="{7983926E-84C0-4490-B965-9DB3906DF9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310">
                  <a:extLst>
                    <a:ext uri="{FF2B5EF4-FFF2-40B4-BE49-F238E27FC236}">
                      <a16:creationId xmlns:a16="http://schemas.microsoft.com/office/drawing/2014/main" id="{9FEFD821-F288-4866-8DC1-9DAC03AC43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37" name="Rechthoek 289">
              <a:extLst>
                <a:ext uri="{FF2B5EF4-FFF2-40B4-BE49-F238E27FC236}">
                  <a16:creationId xmlns:a16="http://schemas.microsoft.com/office/drawing/2014/main" id="{13AD47EC-8E22-48B1-9FAD-F5B1BC45AFAB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38" name="Rechthoek 290">
              <a:extLst>
                <a:ext uri="{FF2B5EF4-FFF2-40B4-BE49-F238E27FC236}">
                  <a16:creationId xmlns:a16="http://schemas.microsoft.com/office/drawing/2014/main" id="{A9B34329-87DA-4482-BBBF-39AC53CBA958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39" name="Rechthoek 277">
              <a:extLst>
                <a:ext uri="{FF2B5EF4-FFF2-40B4-BE49-F238E27FC236}">
                  <a16:creationId xmlns:a16="http://schemas.microsoft.com/office/drawing/2014/main" id="{93D41F30-A93C-496E-803B-04E0C646A43A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40" name="ICOON_info">
              <a:extLst>
                <a:ext uri="{FF2B5EF4-FFF2-40B4-BE49-F238E27FC236}">
                  <a16:creationId xmlns:a16="http://schemas.microsoft.com/office/drawing/2014/main" id="{91C36222-1C99-4E3A-911B-69EACF337C7F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47" name="Ovaal 378">
                <a:extLst>
                  <a:ext uri="{FF2B5EF4-FFF2-40B4-BE49-F238E27FC236}">
                    <a16:creationId xmlns:a16="http://schemas.microsoft.com/office/drawing/2014/main" id="{E4EC1F41-7206-44F1-9EB5-05E668DF7AA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Graphic 163" descr="Informatie">
                <a:extLst>
                  <a:ext uri="{FF2B5EF4-FFF2-40B4-BE49-F238E27FC236}">
                    <a16:creationId xmlns:a16="http://schemas.microsoft.com/office/drawing/2014/main" id="{12B95BCC-B476-4902-8817-EC8D05FD8DE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1" name="Groep 280">
              <a:extLst>
                <a:ext uri="{FF2B5EF4-FFF2-40B4-BE49-F238E27FC236}">
                  <a16:creationId xmlns:a16="http://schemas.microsoft.com/office/drawing/2014/main" id="{5B5BAB35-D889-40F8-B940-DA230088491D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42" name="Inspireren">
                <a:extLst>
                  <a:ext uri="{FF2B5EF4-FFF2-40B4-BE49-F238E27FC236}">
                    <a16:creationId xmlns:a16="http://schemas.microsoft.com/office/drawing/2014/main" id="{7A2F1144-6BC0-448A-BB61-1C047A2381D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44" name="Freeform 12">
                  <a:extLst>
                    <a:ext uri="{FF2B5EF4-FFF2-40B4-BE49-F238E27FC236}">
                      <a16:creationId xmlns:a16="http://schemas.microsoft.com/office/drawing/2014/main" id="{DBBF0B98-61E9-488F-BA64-FC86EE2EE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5" name="Freeform 13">
                  <a:extLst>
                    <a:ext uri="{FF2B5EF4-FFF2-40B4-BE49-F238E27FC236}">
                      <a16:creationId xmlns:a16="http://schemas.microsoft.com/office/drawing/2014/main" id="{D433F93A-C998-4BA8-A227-05CE77071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6" name="Freeform 14">
                  <a:extLst>
                    <a:ext uri="{FF2B5EF4-FFF2-40B4-BE49-F238E27FC236}">
                      <a16:creationId xmlns:a16="http://schemas.microsoft.com/office/drawing/2014/main" id="{C85080DE-C56F-4342-A048-75975E486D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43" name="Tekstvak 282">
                <a:extLst>
                  <a:ext uri="{FF2B5EF4-FFF2-40B4-BE49-F238E27FC236}">
                    <a16:creationId xmlns:a16="http://schemas.microsoft.com/office/drawing/2014/main" id="{4C8C9DA2-EE4A-45A7-A57C-E94050605F2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7B5FC6-9723-47CE-B35E-73C6F6AB6BD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88760" y="2243365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foto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633D22-A636-4CAA-A9D5-97B68A28DBA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35985" y="2332297"/>
            <a:ext cx="769589" cy="418910"/>
          </a:xfrm>
        </p:spPr>
        <p:txBody>
          <a:bodyPr lIns="108000" anchor="ctr" anchorCtr="0"/>
          <a:lstStyle>
            <a:lvl1pPr>
              <a:defRPr sz="10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Naam </a:t>
            </a:r>
            <a:r>
              <a:rPr lang="en-US" err="1"/>
              <a:t>Achternaam</a:t>
            </a:r>
            <a:endParaRPr lang="nl-NL"/>
          </a:p>
        </p:txBody>
      </p:sp>
      <p:sp>
        <p:nvSpPr>
          <p:cNvPr id="191" name="Picture Placeholder 4">
            <a:extLst>
              <a:ext uri="{FF2B5EF4-FFF2-40B4-BE49-F238E27FC236}">
                <a16:creationId xmlns:a16="http://schemas.microsoft.com/office/drawing/2014/main" id="{8C6EE38D-6CB3-4F5D-91E1-F90E8E9A8E6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893447" y="2271752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foto</a:t>
            </a:r>
          </a:p>
        </p:txBody>
      </p:sp>
      <p:sp>
        <p:nvSpPr>
          <p:cNvPr id="192" name="Text Placeholder 7">
            <a:extLst>
              <a:ext uri="{FF2B5EF4-FFF2-40B4-BE49-F238E27FC236}">
                <a16:creationId xmlns:a16="http://schemas.microsoft.com/office/drawing/2014/main" id="{878ED8B5-DDB4-4F27-82A4-74913B15864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37721" y="2332297"/>
            <a:ext cx="769589" cy="418910"/>
          </a:xfrm>
        </p:spPr>
        <p:txBody>
          <a:bodyPr lIns="108000" anchor="ctr" anchorCtr="0"/>
          <a:lstStyle>
            <a:lvl1pPr>
              <a:defRPr sz="10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Naam </a:t>
            </a:r>
            <a:r>
              <a:rPr lang="en-US" err="1"/>
              <a:t>Achternaam</a:t>
            </a:r>
            <a:endParaRPr lang="nl-NL"/>
          </a:p>
        </p:txBody>
      </p:sp>
      <p:sp>
        <p:nvSpPr>
          <p:cNvPr id="193" name="Picture Placeholder 4">
            <a:extLst>
              <a:ext uri="{FF2B5EF4-FFF2-40B4-BE49-F238E27FC236}">
                <a16:creationId xmlns:a16="http://schemas.microsoft.com/office/drawing/2014/main" id="{5EB4789A-43A8-4CF8-87E0-AEE9BC597F8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298134" y="2271752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foto</a:t>
            </a:r>
          </a:p>
        </p:txBody>
      </p:sp>
      <p:sp>
        <p:nvSpPr>
          <p:cNvPr id="194" name="Text Placeholder 7">
            <a:extLst>
              <a:ext uri="{FF2B5EF4-FFF2-40B4-BE49-F238E27FC236}">
                <a16:creationId xmlns:a16="http://schemas.microsoft.com/office/drawing/2014/main" id="{C8D4FA1A-F2CD-48A7-823A-5C3DB6F4B4D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41413" y="2332297"/>
            <a:ext cx="769589" cy="418910"/>
          </a:xfrm>
        </p:spPr>
        <p:txBody>
          <a:bodyPr lIns="108000" anchor="ctr" anchorCtr="0"/>
          <a:lstStyle>
            <a:lvl1pPr>
              <a:defRPr sz="10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Naam </a:t>
            </a:r>
            <a:r>
              <a:rPr lang="en-US" err="1"/>
              <a:t>Achternaam</a:t>
            </a:r>
            <a:endParaRPr lang="nl-NL"/>
          </a:p>
        </p:txBody>
      </p:sp>
      <p:sp>
        <p:nvSpPr>
          <p:cNvPr id="195" name="Picture Placeholder 4">
            <a:extLst>
              <a:ext uri="{FF2B5EF4-FFF2-40B4-BE49-F238E27FC236}">
                <a16:creationId xmlns:a16="http://schemas.microsoft.com/office/drawing/2014/main" id="{FAA1DC1D-43B9-4A59-90BB-1C6F2102D0F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576862" y="2271752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foto</a:t>
            </a:r>
          </a:p>
        </p:txBody>
      </p:sp>
      <p:sp>
        <p:nvSpPr>
          <p:cNvPr id="196" name="Text Placeholder 7">
            <a:extLst>
              <a:ext uri="{FF2B5EF4-FFF2-40B4-BE49-F238E27FC236}">
                <a16:creationId xmlns:a16="http://schemas.microsoft.com/office/drawing/2014/main" id="{0E31EDF5-97E1-4B1C-855C-EEB3827A752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21037" y="2332297"/>
            <a:ext cx="769589" cy="418910"/>
          </a:xfrm>
        </p:spPr>
        <p:txBody>
          <a:bodyPr lIns="108000" anchor="ctr" anchorCtr="0"/>
          <a:lstStyle>
            <a:lvl1pPr>
              <a:defRPr sz="10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Naam </a:t>
            </a:r>
            <a:r>
              <a:rPr lang="en-US" err="1"/>
              <a:t>Achternaam</a:t>
            </a:r>
            <a:endParaRPr lang="nl-NL"/>
          </a:p>
        </p:txBody>
      </p:sp>
      <p:sp>
        <p:nvSpPr>
          <p:cNvPr id="197" name="Picture Placeholder 4">
            <a:extLst>
              <a:ext uri="{FF2B5EF4-FFF2-40B4-BE49-F238E27FC236}">
                <a16:creationId xmlns:a16="http://schemas.microsoft.com/office/drawing/2014/main" id="{000BFC71-EBC6-4492-9851-65F6CA7C8FE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107508" y="2271752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foto</a:t>
            </a:r>
          </a:p>
        </p:txBody>
      </p:sp>
      <p:sp>
        <p:nvSpPr>
          <p:cNvPr id="198" name="Text Placeholder 7">
            <a:extLst>
              <a:ext uri="{FF2B5EF4-FFF2-40B4-BE49-F238E27FC236}">
                <a16:creationId xmlns:a16="http://schemas.microsoft.com/office/drawing/2014/main" id="{50549422-C230-4836-B40C-A18AD6A825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56962" y="2332297"/>
            <a:ext cx="769589" cy="418910"/>
          </a:xfrm>
        </p:spPr>
        <p:txBody>
          <a:bodyPr lIns="108000" anchor="ctr" anchorCtr="0"/>
          <a:lstStyle>
            <a:lvl1pPr>
              <a:defRPr sz="10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Naam </a:t>
            </a:r>
            <a:r>
              <a:rPr lang="en-US" err="1"/>
              <a:t>Achternaam</a:t>
            </a:r>
            <a:endParaRPr lang="nl-NL"/>
          </a:p>
        </p:txBody>
      </p:sp>
      <p:sp>
        <p:nvSpPr>
          <p:cNvPr id="199" name="Picture Placeholder 4">
            <a:extLst>
              <a:ext uri="{FF2B5EF4-FFF2-40B4-BE49-F238E27FC236}">
                <a16:creationId xmlns:a16="http://schemas.microsoft.com/office/drawing/2014/main" id="{12A7B46F-1B97-4AD6-84C7-4A6DE9DE85D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702821" y="2271752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foto</a:t>
            </a:r>
          </a:p>
        </p:txBody>
      </p:sp>
      <p:sp>
        <p:nvSpPr>
          <p:cNvPr id="200" name="Text Placeholder 7">
            <a:extLst>
              <a:ext uri="{FF2B5EF4-FFF2-40B4-BE49-F238E27FC236}">
                <a16:creationId xmlns:a16="http://schemas.microsoft.com/office/drawing/2014/main" id="{B96078CD-FFDB-4544-B784-024484F84A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252302" y="2332297"/>
            <a:ext cx="769589" cy="418910"/>
          </a:xfrm>
        </p:spPr>
        <p:txBody>
          <a:bodyPr lIns="108000" anchor="ctr" anchorCtr="0"/>
          <a:lstStyle>
            <a:lvl1pPr>
              <a:defRPr sz="10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Naam </a:t>
            </a:r>
            <a:r>
              <a:rPr lang="en-US" err="1"/>
              <a:t>Achternaam</a:t>
            </a:r>
            <a:endParaRPr lang="nl-NL"/>
          </a:p>
        </p:txBody>
      </p:sp>
      <p:sp>
        <p:nvSpPr>
          <p:cNvPr id="201" name="Picture Placeholder 4">
            <a:extLst>
              <a:ext uri="{FF2B5EF4-FFF2-40B4-BE49-F238E27FC236}">
                <a16:creationId xmlns:a16="http://schemas.microsoft.com/office/drawing/2014/main" id="{EF19CBA1-E553-430F-AD39-0B109110DE8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702821" y="1626478"/>
            <a:ext cx="540000" cy="5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foto</a:t>
            </a:r>
          </a:p>
        </p:txBody>
      </p:sp>
      <p:sp>
        <p:nvSpPr>
          <p:cNvPr id="202" name="Text Placeholder 7">
            <a:extLst>
              <a:ext uri="{FF2B5EF4-FFF2-40B4-BE49-F238E27FC236}">
                <a16:creationId xmlns:a16="http://schemas.microsoft.com/office/drawing/2014/main" id="{EC9D576C-3060-4202-8DC4-3AECF34E927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52302" y="1687023"/>
            <a:ext cx="769589" cy="418910"/>
          </a:xfrm>
        </p:spPr>
        <p:txBody>
          <a:bodyPr lIns="108000" anchor="ctr" anchorCtr="0"/>
          <a:lstStyle>
            <a:lvl1pPr>
              <a:defRPr sz="105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Naam </a:t>
            </a:r>
            <a:r>
              <a:rPr lang="en-US" err="1"/>
              <a:t>Achternaam</a:t>
            </a:r>
            <a:endParaRPr lang="nl-NL"/>
          </a:p>
        </p:txBody>
      </p:sp>
      <p:sp>
        <p:nvSpPr>
          <p:cNvPr id="189" name="Footer Placeholder 10">
            <a:extLst>
              <a:ext uri="{FF2B5EF4-FFF2-40B4-BE49-F238E27FC236}">
                <a16:creationId xmlns:a16="http://schemas.microsoft.com/office/drawing/2014/main" id="{D28FF694-C01F-49D6-90BD-BB5B9718F852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90" name="Tijdelijke aanduiding voor verticale tekst 2">
            <a:extLst>
              <a:ext uri="{FF2B5EF4-FFF2-40B4-BE49-F238E27FC236}">
                <a16:creationId xmlns:a16="http://schemas.microsoft.com/office/drawing/2014/main" id="{91D32F4C-5120-452E-B85E-FC5C2D1CC0BC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3" name="Tijdelijke aanduiding voor verticale tekst 2">
            <a:extLst>
              <a:ext uri="{FF2B5EF4-FFF2-40B4-BE49-F238E27FC236}">
                <a16:creationId xmlns:a16="http://schemas.microsoft.com/office/drawing/2014/main" id="{DD62BEC2-66AD-4144-8172-B54AFEA1462D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4" name="Date Placeholder 9">
            <a:extLst>
              <a:ext uri="{FF2B5EF4-FFF2-40B4-BE49-F238E27FC236}">
                <a16:creationId xmlns:a16="http://schemas.microsoft.com/office/drawing/2014/main" id="{4F4EA892-4545-4138-A2C2-242CE18C06A2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90D32F93-7BBF-45F1-8113-52C387D5EE94}" type="datetime1">
              <a:rPr lang="nl-NL" smtClean="0"/>
              <a:t>2-9-2025</a:t>
            </a:fld>
            <a:endParaRPr lang="nl-NL"/>
          </a:p>
        </p:txBody>
      </p:sp>
      <p:sp>
        <p:nvSpPr>
          <p:cNvPr id="205" name="Slide Number Placeholder 11">
            <a:extLst>
              <a:ext uri="{FF2B5EF4-FFF2-40B4-BE49-F238E27FC236}">
                <a16:creationId xmlns:a16="http://schemas.microsoft.com/office/drawing/2014/main" id="{7C395A95-6327-4C4C-B2EE-99776F7C3836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206" name="Rechthoek 269">
            <a:extLst>
              <a:ext uri="{FF2B5EF4-FFF2-40B4-BE49-F238E27FC236}">
                <a16:creationId xmlns:a16="http://schemas.microsoft.com/office/drawing/2014/main" id="{389F8D42-0A90-487F-AD86-D212048C98A1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7" name="Rechthoek 273">
            <a:extLst>
              <a:ext uri="{FF2B5EF4-FFF2-40B4-BE49-F238E27FC236}">
                <a16:creationId xmlns:a16="http://schemas.microsoft.com/office/drawing/2014/main" id="{E5BF499A-7CC9-4E1B-B372-A74F94916349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208" name="Rechthoek 284">
            <a:extLst>
              <a:ext uri="{FF2B5EF4-FFF2-40B4-BE49-F238E27FC236}">
                <a16:creationId xmlns:a16="http://schemas.microsoft.com/office/drawing/2014/main" id="{688EE162-DC87-44D5-AD17-0C69E0C8D316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9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1" grpId="0" animBg="1"/>
      <p:bldP spid="1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3" grpId="0" animBg="1"/>
      <p:bldP spid="1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5" grpId="0" animBg="1"/>
      <p:bldP spid="19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7" grpId="0" animBg="1"/>
      <p:bldP spid="19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9" grpId="0" animBg="1"/>
      <p:bldP spid="2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1" grpId="0" animBg="1"/>
      <p:bldP spid="20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Logo dia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7" name="Titel 7">
            <a:extLst>
              <a:ext uri="{FF2B5EF4-FFF2-40B4-BE49-F238E27FC236}">
                <a16:creationId xmlns:a16="http://schemas.microsoft.com/office/drawing/2014/main" id="{A1BCCB95-058B-488E-AF3F-6E5F2E7AA3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156" y="558276"/>
            <a:ext cx="8023019" cy="367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5" name="Rechthoek 11">
            <a:extLst>
              <a:ext uri="{FF2B5EF4-FFF2-40B4-BE49-F238E27FC236}">
                <a16:creationId xmlns:a16="http://schemas.microsoft.com/office/drawing/2014/main" id="{5EFDF8FA-CC90-4A7A-96CB-74676AFC6985}"/>
              </a:ext>
            </a:extLst>
          </p:cNvPr>
          <p:cNvSpPr/>
          <p:nvPr userDrawn="1"/>
        </p:nvSpPr>
        <p:spPr>
          <a:xfrm>
            <a:off x="478155" y="1193007"/>
            <a:ext cx="2001621" cy="75604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95" name="Rechthoek 12">
            <a:extLst>
              <a:ext uri="{FF2B5EF4-FFF2-40B4-BE49-F238E27FC236}">
                <a16:creationId xmlns:a16="http://schemas.microsoft.com/office/drawing/2014/main" id="{AC01E0AE-255B-4CFB-AD6B-B396E5D03726}"/>
              </a:ext>
            </a:extLst>
          </p:cNvPr>
          <p:cNvSpPr/>
          <p:nvPr userDrawn="1"/>
        </p:nvSpPr>
        <p:spPr>
          <a:xfrm>
            <a:off x="2608660" y="1193007"/>
            <a:ext cx="2010012" cy="7580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98" name="Rechthoek 13">
            <a:extLst>
              <a:ext uri="{FF2B5EF4-FFF2-40B4-BE49-F238E27FC236}">
                <a16:creationId xmlns:a16="http://schemas.microsoft.com/office/drawing/2014/main" id="{47FE56E6-8971-4B3F-A158-883941B8C9F4}"/>
              </a:ext>
            </a:extLst>
          </p:cNvPr>
          <p:cNvSpPr/>
          <p:nvPr userDrawn="1"/>
        </p:nvSpPr>
        <p:spPr>
          <a:xfrm>
            <a:off x="4750085" y="1193007"/>
            <a:ext cx="2003325" cy="7537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99" name="Rechthoek 14">
            <a:extLst>
              <a:ext uri="{FF2B5EF4-FFF2-40B4-BE49-F238E27FC236}">
                <a16:creationId xmlns:a16="http://schemas.microsoft.com/office/drawing/2014/main" id="{CE136D70-C1DF-43B1-93E6-CF1CE9389570}"/>
              </a:ext>
            </a:extLst>
          </p:cNvPr>
          <p:cNvSpPr/>
          <p:nvPr userDrawn="1"/>
        </p:nvSpPr>
        <p:spPr>
          <a:xfrm>
            <a:off x="6884823" y="1193007"/>
            <a:ext cx="2003325" cy="75373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0" name="Rechthoek 15">
            <a:extLst>
              <a:ext uri="{FF2B5EF4-FFF2-40B4-BE49-F238E27FC236}">
                <a16:creationId xmlns:a16="http://schemas.microsoft.com/office/drawing/2014/main" id="{55476A87-57C9-4D92-BC96-8AD795B10151}"/>
              </a:ext>
            </a:extLst>
          </p:cNvPr>
          <p:cNvSpPr/>
          <p:nvPr userDrawn="1"/>
        </p:nvSpPr>
        <p:spPr>
          <a:xfrm>
            <a:off x="478155" y="2078135"/>
            <a:ext cx="2003553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1" name="Rechthoek 16">
            <a:extLst>
              <a:ext uri="{FF2B5EF4-FFF2-40B4-BE49-F238E27FC236}">
                <a16:creationId xmlns:a16="http://schemas.microsoft.com/office/drawing/2014/main" id="{EC3B6CD1-1DB6-4FB9-96E9-2344EB3F9212}"/>
              </a:ext>
            </a:extLst>
          </p:cNvPr>
          <p:cNvSpPr/>
          <p:nvPr userDrawn="1"/>
        </p:nvSpPr>
        <p:spPr>
          <a:xfrm>
            <a:off x="2608660" y="2078135"/>
            <a:ext cx="2005013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2" name="Rechthoek 17">
            <a:extLst>
              <a:ext uri="{FF2B5EF4-FFF2-40B4-BE49-F238E27FC236}">
                <a16:creationId xmlns:a16="http://schemas.microsoft.com/office/drawing/2014/main" id="{0EC7402F-FEEC-4C29-B4CC-ACD8E3ABD024}"/>
              </a:ext>
            </a:extLst>
          </p:cNvPr>
          <p:cNvSpPr/>
          <p:nvPr userDrawn="1"/>
        </p:nvSpPr>
        <p:spPr>
          <a:xfrm>
            <a:off x="4750084" y="2078135"/>
            <a:ext cx="2003324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3" name="Rechthoek 18">
            <a:extLst>
              <a:ext uri="{FF2B5EF4-FFF2-40B4-BE49-F238E27FC236}">
                <a16:creationId xmlns:a16="http://schemas.microsoft.com/office/drawing/2014/main" id="{DB052445-C81E-4535-9EE4-356D6C695E3D}"/>
              </a:ext>
            </a:extLst>
          </p:cNvPr>
          <p:cNvSpPr/>
          <p:nvPr userDrawn="1"/>
        </p:nvSpPr>
        <p:spPr>
          <a:xfrm>
            <a:off x="6884823" y="2078135"/>
            <a:ext cx="2003324" cy="754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4" name="Rechthoek 19">
            <a:extLst>
              <a:ext uri="{FF2B5EF4-FFF2-40B4-BE49-F238E27FC236}">
                <a16:creationId xmlns:a16="http://schemas.microsoft.com/office/drawing/2014/main" id="{BE15E779-CA34-4A96-9B2E-7E7260BEA566}"/>
              </a:ext>
            </a:extLst>
          </p:cNvPr>
          <p:cNvSpPr/>
          <p:nvPr userDrawn="1"/>
        </p:nvSpPr>
        <p:spPr>
          <a:xfrm>
            <a:off x="478155" y="2959835"/>
            <a:ext cx="2001620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5" name="Rechthoek 20">
            <a:extLst>
              <a:ext uri="{FF2B5EF4-FFF2-40B4-BE49-F238E27FC236}">
                <a16:creationId xmlns:a16="http://schemas.microsoft.com/office/drawing/2014/main" id="{CE30C3F5-A0D4-4251-A615-57A34AFE9FD9}"/>
              </a:ext>
            </a:extLst>
          </p:cNvPr>
          <p:cNvSpPr/>
          <p:nvPr userDrawn="1"/>
        </p:nvSpPr>
        <p:spPr>
          <a:xfrm>
            <a:off x="2607920" y="2959835"/>
            <a:ext cx="200659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6" name="Rechthoek 21">
            <a:extLst>
              <a:ext uri="{FF2B5EF4-FFF2-40B4-BE49-F238E27FC236}">
                <a16:creationId xmlns:a16="http://schemas.microsoft.com/office/drawing/2014/main" id="{A440DF4B-DF67-4A56-92EB-3DC2A62FE58B}"/>
              </a:ext>
            </a:extLst>
          </p:cNvPr>
          <p:cNvSpPr/>
          <p:nvPr userDrawn="1"/>
        </p:nvSpPr>
        <p:spPr>
          <a:xfrm>
            <a:off x="4750084" y="2959835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07" name="Rechthoek 24">
            <a:extLst>
              <a:ext uri="{FF2B5EF4-FFF2-40B4-BE49-F238E27FC236}">
                <a16:creationId xmlns:a16="http://schemas.microsoft.com/office/drawing/2014/main" id="{0F8089E0-E463-4EA9-B90C-A29C2016B62F}"/>
              </a:ext>
            </a:extLst>
          </p:cNvPr>
          <p:cNvSpPr/>
          <p:nvPr userDrawn="1"/>
        </p:nvSpPr>
        <p:spPr>
          <a:xfrm>
            <a:off x="6884822" y="2959835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21" name="Tijdelijke aanduiding voor afbeelding 8">
            <a:extLst>
              <a:ext uri="{FF2B5EF4-FFF2-40B4-BE49-F238E27FC236}">
                <a16:creationId xmlns:a16="http://schemas.microsoft.com/office/drawing/2014/main" id="{0F287A25-ACAA-4572-85A5-41C1C9BBDC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7401" y="1276351"/>
            <a:ext cx="1846650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2" name="Tijdelijke aanduiding voor afbeelding 8">
            <a:extLst>
              <a:ext uri="{FF2B5EF4-FFF2-40B4-BE49-F238E27FC236}">
                <a16:creationId xmlns:a16="http://schemas.microsoft.com/office/drawing/2014/main" id="{B6417666-0F78-453D-AC91-A586FBD2486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9377" y="1276351"/>
            <a:ext cx="1845233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3" name="Tijdelijke aanduiding voor afbeelding 8">
            <a:extLst>
              <a:ext uri="{FF2B5EF4-FFF2-40B4-BE49-F238E27FC236}">
                <a16:creationId xmlns:a16="http://schemas.microsoft.com/office/drawing/2014/main" id="{AD518392-D309-462D-9512-B75FED782AB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4827378" y="1276351"/>
            <a:ext cx="1848509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24" name="Tijdelijke aanduiding voor afbeelding 8">
            <a:extLst>
              <a:ext uri="{FF2B5EF4-FFF2-40B4-BE49-F238E27FC236}">
                <a16:creationId xmlns:a16="http://schemas.microsoft.com/office/drawing/2014/main" id="{AE7ABF36-45B0-4001-917B-2A55971058B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962116" y="1276351"/>
            <a:ext cx="1848509" cy="589313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grpSp>
        <p:nvGrpSpPr>
          <p:cNvPr id="125" name="INSTRUCTIE">
            <a:extLst>
              <a:ext uri="{FF2B5EF4-FFF2-40B4-BE49-F238E27FC236}">
                <a16:creationId xmlns:a16="http://schemas.microsoft.com/office/drawing/2014/main" id="{A3DBBBE6-89DA-4139-A9E4-04E73299603E}"/>
              </a:ext>
            </a:extLst>
          </p:cNvPr>
          <p:cNvGrpSpPr/>
          <p:nvPr userDrawn="1"/>
        </p:nvGrpSpPr>
        <p:grpSpPr>
          <a:xfrm>
            <a:off x="-2839828" y="0"/>
            <a:ext cx="2770040" cy="5077111"/>
            <a:chOff x="-3786437" y="0"/>
            <a:chExt cx="3693386" cy="6769481"/>
          </a:xfrm>
        </p:grpSpPr>
        <p:sp>
          <p:nvSpPr>
            <p:cNvPr id="126" name="Rechthoek 137">
              <a:extLst>
                <a:ext uri="{FF2B5EF4-FFF2-40B4-BE49-F238E27FC236}">
                  <a16:creationId xmlns:a16="http://schemas.microsoft.com/office/drawing/2014/main" id="{E841A4C4-D14C-47DC-8D8D-A0A3ABADC666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27" name="INSTRUCTIES">
              <a:extLst>
                <a:ext uri="{FF2B5EF4-FFF2-40B4-BE49-F238E27FC236}">
                  <a16:creationId xmlns:a16="http://schemas.microsoft.com/office/drawing/2014/main" id="{8F827AA5-2722-423D-B783-6781A0329A97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135" name="Rechthoek 329">
                <a:extLst>
                  <a:ext uri="{FF2B5EF4-FFF2-40B4-BE49-F238E27FC236}">
                    <a16:creationId xmlns:a16="http://schemas.microsoft.com/office/drawing/2014/main" id="{3ECCFA54-7395-4B2F-845A-A3E2BFA013AE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105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Logo invoegen/opmaken</a:t>
                </a:r>
              </a:p>
            </p:txBody>
          </p:sp>
          <p:sp>
            <p:nvSpPr>
              <p:cNvPr id="136" name="Ovaal 317">
                <a:extLst>
                  <a:ext uri="{FF2B5EF4-FFF2-40B4-BE49-F238E27FC236}">
                    <a16:creationId xmlns:a16="http://schemas.microsoft.com/office/drawing/2014/main" id="{E26A9C4B-2D04-402D-A9F5-63848C2BE112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7" name="Rechthoek 328">
                <a:extLst>
                  <a:ext uri="{FF2B5EF4-FFF2-40B4-BE49-F238E27FC236}">
                    <a16:creationId xmlns:a16="http://schemas.microsoft.com/office/drawing/2014/main" id="{A32FF848-5A12-42ED-BE90-2D57EEA86D0C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logo d.m.v. de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logo in te voegen</a:t>
                </a:r>
                <a:b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9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8" name="Groep 156">
                <a:extLst>
                  <a:ext uri="{FF2B5EF4-FFF2-40B4-BE49-F238E27FC236}">
                    <a16:creationId xmlns:a16="http://schemas.microsoft.com/office/drawing/2014/main" id="{8FD1E84B-7637-41CE-8086-9A61CF185B83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239" name="Rechthoek 159">
                  <a:extLst>
                    <a:ext uri="{FF2B5EF4-FFF2-40B4-BE49-F238E27FC236}">
                      <a16:creationId xmlns:a16="http://schemas.microsoft.com/office/drawing/2014/main" id="{9A5BCDFB-C00A-4FF0-B7FC-F966BE6E0D83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0" name="Ovaal 160">
                  <a:extLst>
                    <a:ext uri="{FF2B5EF4-FFF2-40B4-BE49-F238E27FC236}">
                      <a16:creationId xmlns:a16="http://schemas.microsoft.com/office/drawing/2014/main" id="{A680A480-AEEC-4E35-BEE7-19B87EBDC74B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6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1" name="Vrije vorm: vorm 161">
                  <a:extLst>
                    <a:ext uri="{FF2B5EF4-FFF2-40B4-BE49-F238E27FC236}">
                      <a16:creationId xmlns:a16="http://schemas.microsoft.com/office/drawing/2014/main" id="{D4A4717E-009A-4195-ADE4-E39F0B0B8E70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6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2" name="Rechthoek: afgeronde hoeken 162">
                  <a:extLst>
                    <a:ext uri="{FF2B5EF4-FFF2-40B4-BE49-F238E27FC236}">
                      <a16:creationId xmlns:a16="http://schemas.microsoft.com/office/drawing/2014/main" id="{15CB2AAA-BA53-48B4-827D-CB099A3B5CCF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43" name="Rechte verbindingslijn 164">
                  <a:extLst>
                    <a:ext uri="{FF2B5EF4-FFF2-40B4-BE49-F238E27FC236}">
                      <a16:creationId xmlns:a16="http://schemas.microsoft.com/office/drawing/2014/main" id="{8E1840E9-01E3-49D1-B107-9CBD6548946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44" name="Rechte verbindingslijn 165">
                  <a:extLst>
                    <a:ext uri="{FF2B5EF4-FFF2-40B4-BE49-F238E27FC236}">
                      <a16:creationId xmlns:a16="http://schemas.microsoft.com/office/drawing/2014/main" id="{73945492-1711-4303-97F2-91F53388D441}"/>
                    </a:ext>
                  </a:extLst>
                </p:cNvPr>
                <p:cNvCxnSpPr>
                  <a:cxnSpLocks/>
                  <a:stCxn id="24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39" name="Ovaal 166">
                <a:extLst>
                  <a:ext uri="{FF2B5EF4-FFF2-40B4-BE49-F238E27FC236}">
                    <a16:creationId xmlns:a16="http://schemas.microsoft.com/office/drawing/2014/main" id="{AEA03E3E-22FB-4D41-A4BC-9D70D3DC9AE1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0" name="Rechthoek 168">
                <a:extLst>
                  <a:ext uri="{FF2B5EF4-FFF2-40B4-BE49-F238E27FC236}">
                    <a16:creationId xmlns:a16="http://schemas.microsoft.com/office/drawing/2014/main" id="{AE7905D8-B8BB-4E40-862C-24EAA0B7D340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logo</a:t>
                </a:r>
                <a:b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1" name="Groep 170">
                <a:extLst>
                  <a:ext uri="{FF2B5EF4-FFF2-40B4-BE49-F238E27FC236}">
                    <a16:creationId xmlns:a16="http://schemas.microsoft.com/office/drawing/2014/main" id="{DBA1E13E-967F-4978-8F6A-04EA3E86F231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36" name="Rechthoek 171">
                  <a:extLst>
                    <a:ext uri="{FF2B5EF4-FFF2-40B4-BE49-F238E27FC236}">
                      <a16:creationId xmlns:a16="http://schemas.microsoft.com/office/drawing/2014/main" id="{C2B3548E-0116-4AFC-9012-4A0A370FAEE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237" name="Rechte verbindingslijn 173">
                  <a:extLst>
                    <a:ext uri="{FF2B5EF4-FFF2-40B4-BE49-F238E27FC236}">
                      <a16:creationId xmlns:a16="http://schemas.microsoft.com/office/drawing/2014/main" id="{0D39FA85-19CD-4A3E-9C51-C19BE082CE76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38" name="Gelijkbenige driehoek 201">
                  <a:extLst>
                    <a:ext uri="{FF2B5EF4-FFF2-40B4-BE49-F238E27FC236}">
                      <a16:creationId xmlns:a16="http://schemas.microsoft.com/office/drawing/2014/main" id="{825B2FFB-F7ED-4F92-995A-6C993A018D4A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2" name="Ovaal 205">
                <a:extLst>
                  <a:ext uri="{FF2B5EF4-FFF2-40B4-BE49-F238E27FC236}">
                    <a16:creationId xmlns:a16="http://schemas.microsoft.com/office/drawing/2014/main" id="{167B508A-33FD-4607-B386-B43B4379733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3" name="Rechthoek 206">
                <a:extLst>
                  <a:ext uri="{FF2B5EF4-FFF2-40B4-BE49-F238E27FC236}">
                    <a16:creationId xmlns:a16="http://schemas.microsoft.com/office/drawing/2014/main" id="{05B8A8D6-8336-4CAA-A0BE-114470CDB9D7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logo te schalen of bij te snijden, ga naar de tab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logo en met de hoekjes het logokader.</a:t>
                </a:r>
              </a:p>
            </p:txBody>
          </p:sp>
          <p:grpSp>
            <p:nvGrpSpPr>
              <p:cNvPr id="144" name="Groep 207">
                <a:extLst>
                  <a:ext uri="{FF2B5EF4-FFF2-40B4-BE49-F238E27FC236}">
                    <a16:creationId xmlns:a16="http://schemas.microsoft.com/office/drawing/2014/main" id="{DEAD5895-239F-499D-AA21-C84C43D92B56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166" name="Groep 208">
                  <a:extLst>
                    <a:ext uri="{FF2B5EF4-FFF2-40B4-BE49-F238E27FC236}">
                      <a16:creationId xmlns:a16="http://schemas.microsoft.com/office/drawing/2014/main" id="{B35A77FD-0001-4313-950E-17D843C11E05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169" name="Groep 211">
                    <a:extLst>
                      <a:ext uri="{FF2B5EF4-FFF2-40B4-BE49-F238E27FC236}">
                        <a16:creationId xmlns:a16="http://schemas.microsoft.com/office/drawing/2014/main" id="{BF34B65F-7A45-4AC9-98AD-0793665BBC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188" name="Groep 231">
                      <a:extLst>
                        <a:ext uri="{FF2B5EF4-FFF2-40B4-BE49-F238E27FC236}">
                          <a16:creationId xmlns:a16="http://schemas.microsoft.com/office/drawing/2014/main" id="{52955794-22E9-4F08-8A60-123EC965546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232" name="Rechthoek 315">
                        <a:extLst>
                          <a:ext uri="{FF2B5EF4-FFF2-40B4-BE49-F238E27FC236}">
                            <a16:creationId xmlns:a16="http://schemas.microsoft.com/office/drawing/2014/main" id="{1DA787A8-E8A8-4F16-ABEF-F31B31AB3BF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450"/>
                          </a:spcBef>
                          <a:spcAft>
                            <a:spcPts val="450"/>
                          </a:spcAft>
                        </a:pPr>
                        <a:endParaRPr lang="nl-NL" sz="6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33" name="Rechthoek 316">
                        <a:extLst>
                          <a:ext uri="{FF2B5EF4-FFF2-40B4-BE49-F238E27FC236}">
                            <a16:creationId xmlns:a16="http://schemas.microsoft.com/office/drawing/2014/main" id="{1D4B50DA-A2BC-45CA-8957-DF3777BE78F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450"/>
                          </a:spcBef>
                          <a:spcAft>
                            <a:spcPts val="450"/>
                          </a:spcAft>
                        </a:pPr>
                        <a:endParaRPr lang="nl-NL" sz="6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35" name="Ovaal 318">
                        <a:extLst>
                          <a:ext uri="{FF2B5EF4-FFF2-40B4-BE49-F238E27FC236}">
                            <a16:creationId xmlns:a16="http://schemas.microsoft.com/office/drawing/2014/main" id="{252C2002-5FF9-4F7B-9037-B4B2DD03D10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75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90" name="Afbeelding 240">
                      <a:extLst>
                        <a:ext uri="{FF2B5EF4-FFF2-40B4-BE49-F238E27FC236}">
                          <a16:creationId xmlns:a16="http://schemas.microsoft.com/office/drawing/2014/main" id="{94B90100-34CA-472A-AC5C-03B96CBE3481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3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1" name="Afbeelding 314">
                      <a:extLst>
                        <a:ext uri="{FF2B5EF4-FFF2-40B4-BE49-F238E27FC236}">
                          <a16:creationId xmlns:a16="http://schemas.microsoft.com/office/drawing/2014/main" id="{E2E6781C-4D0C-4BCE-8712-B3D387DBD82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5" cstate="screen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6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0" name="Groep 212">
                    <a:extLst>
                      <a:ext uri="{FF2B5EF4-FFF2-40B4-BE49-F238E27FC236}">
                        <a16:creationId xmlns:a16="http://schemas.microsoft.com/office/drawing/2014/main" id="{2616B615-73FB-4AF9-81B3-15B7DFD1538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6" name="Rechthoek 216">
                      <a:extLst>
                        <a:ext uri="{FF2B5EF4-FFF2-40B4-BE49-F238E27FC236}">
                          <a16:creationId xmlns:a16="http://schemas.microsoft.com/office/drawing/2014/main" id="{142CB7F4-0763-45B9-82D7-E7D0996274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7" name="Rechthoek 218">
                      <a:extLst>
                        <a:ext uri="{FF2B5EF4-FFF2-40B4-BE49-F238E27FC236}">
                          <a16:creationId xmlns:a16="http://schemas.microsoft.com/office/drawing/2014/main" id="{B2086C45-2496-48D4-AC39-1002B9706C8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71" name="Groep 213">
                    <a:extLst>
                      <a:ext uri="{FF2B5EF4-FFF2-40B4-BE49-F238E27FC236}">
                        <a16:creationId xmlns:a16="http://schemas.microsoft.com/office/drawing/2014/main" id="{0835ECFC-5DE5-41CB-A381-E0ABBC844A41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2" name="Rechthoek 214">
                      <a:extLst>
                        <a:ext uri="{FF2B5EF4-FFF2-40B4-BE49-F238E27FC236}">
                          <a16:creationId xmlns:a16="http://schemas.microsoft.com/office/drawing/2014/main" id="{B63B9EC2-743C-4191-9603-276ABAB03D6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0" name="Rechthoek 215">
                      <a:extLst>
                        <a:ext uri="{FF2B5EF4-FFF2-40B4-BE49-F238E27FC236}">
                          <a16:creationId xmlns:a16="http://schemas.microsoft.com/office/drawing/2014/main" id="{7EEF0D01-2AA7-435C-9B78-1C02510BFBA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67" name="Rechthoek 209">
                  <a:extLst>
                    <a:ext uri="{FF2B5EF4-FFF2-40B4-BE49-F238E27FC236}">
                      <a16:creationId xmlns:a16="http://schemas.microsoft.com/office/drawing/2014/main" id="{58253540-F38B-4975-99FD-B1B12002EB46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68" name="Gelijkbenige driehoek 210">
                  <a:extLst>
                    <a:ext uri="{FF2B5EF4-FFF2-40B4-BE49-F238E27FC236}">
                      <a16:creationId xmlns:a16="http://schemas.microsoft.com/office/drawing/2014/main" id="{A5341961-CE46-495B-B686-EECDBC01BDA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5" name="ICOON_info">
                <a:extLst>
                  <a:ext uri="{FF2B5EF4-FFF2-40B4-BE49-F238E27FC236}">
                    <a16:creationId xmlns:a16="http://schemas.microsoft.com/office/drawing/2014/main" id="{00D7C2F3-5330-4ED0-A1C3-D40266C3D8F3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164" name="Ovaal 1">
                  <a:extLst>
                    <a:ext uri="{FF2B5EF4-FFF2-40B4-BE49-F238E27FC236}">
                      <a16:creationId xmlns:a16="http://schemas.microsoft.com/office/drawing/2014/main" id="{40CFF842-5303-44BF-8E31-C632DB66733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Graphic 163" descr="Informatie">
                  <a:extLst>
                    <a:ext uri="{FF2B5EF4-FFF2-40B4-BE49-F238E27FC236}">
                      <a16:creationId xmlns:a16="http://schemas.microsoft.com/office/drawing/2014/main" id="{F8289598-4DC3-4F1D-99B2-C5FF408110D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15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6" name="Ovaal 106">
                <a:extLst>
                  <a:ext uri="{FF2B5EF4-FFF2-40B4-BE49-F238E27FC236}">
                    <a16:creationId xmlns:a16="http://schemas.microsoft.com/office/drawing/2014/main" id="{8A3B083C-F224-46A1-8376-3F4D4F571B4B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7" name="Rechthoek 107">
                <a:extLst>
                  <a:ext uri="{FF2B5EF4-FFF2-40B4-BE49-F238E27FC236}">
                    <a16:creationId xmlns:a16="http://schemas.microsoft.com/office/drawing/2014/main" id="{3EB03D96-D5F6-4E69-9907-A1E9DB9740ED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logo in zijn originele verhouding staat, ga naar de tab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8" name="Groep 111">
                <a:extLst>
                  <a:ext uri="{FF2B5EF4-FFF2-40B4-BE49-F238E27FC236}">
                    <a16:creationId xmlns:a16="http://schemas.microsoft.com/office/drawing/2014/main" id="{E1FAA5E4-1D22-4824-834F-C5BBF085ED5B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149" name="Rechthoek 114">
                  <a:extLst>
                    <a:ext uri="{FF2B5EF4-FFF2-40B4-BE49-F238E27FC236}">
                      <a16:creationId xmlns:a16="http://schemas.microsoft.com/office/drawing/2014/main" id="{208B97AE-790D-4874-B058-70CB92D39C3C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15">
                  <a:extLst>
                    <a:ext uri="{FF2B5EF4-FFF2-40B4-BE49-F238E27FC236}">
                      <a16:creationId xmlns:a16="http://schemas.microsoft.com/office/drawing/2014/main" id="{ED8CD0DE-19D7-4C52-932E-98F03862AF05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Tekstvak 116">
                  <a:extLst>
                    <a:ext uri="{FF2B5EF4-FFF2-40B4-BE49-F238E27FC236}">
                      <a16:creationId xmlns:a16="http://schemas.microsoft.com/office/drawing/2014/main" id="{61E49555-621F-4BC6-967A-4D29C41FA549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152" name="Tekstvak 117">
                  <a:extLst>
                    <a:ext uri="{FF2B5EF4-FFF2-40B4-BE49-F238E27FC236}">
                      <a16:creationId xmlns:a16="http://schemas.microsoft.com/office/drawing/2014/main" id="{5A6E884D-D1BE-4AD0-8A46-EE405A8E4AA1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153" name="Vrije vorm: vorm 118">
                  <a:extLst>
                    <a:ext uri="{FF2B5EF4-FFF2-40B4-BE49-F238E27FC236}">
                      <a16:creationId xmlns:a16="http://schemas.microsoft.com/office/drawing/2014/main" id="{06E6CE46-7886-47AC-9E0A-3AC79B31373B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4" name="Groep 119">
                  <a:extLst>
                    <a:ext uri="{FF2B5EF4-FFF2-40B4-BE49-F238E27FC236}">
                      <a16:creationId xmlns:a16="http://schemas.microsoft.com/office/drawing/2014/main" id="{61EF43B0-7D27-4E0A-B618-A1E2C69C937E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160" name="Rechthoek 125">
                    <a:extLst>
                      <a:ext uri="{FF2B5EF4-FFF2-40B4-BE49-F238E27FC236}">
                        <a16:creationId xmlns:a16="http://schemas.microsoft.com/office/drawing/2014/main" id="{A4F1F94A-7832-42C5-A1DC-3F5C705CDF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" name="Rechthoek 47">
                    <a:extLst>
                      <a:ext uri="{FF2B5EF4-FFF2-40B4-BE49-F238E27FC236}">
                        <a16:creationId xmlns:a16="http://schemas.microsoft.com/office/drawing/2014/main" id="{9286C94C-B51A-40EF-9FCC-F0231186F5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2" name="Rechthoek 47">
                    <a:extLst>
                      <a:ext uri="{FF2B5EF4-FFF2-40B4-BE49-F238E27FC236}">
                        <a16:creationId xmlns:a16="http://schemas.microsoft.com/office/drawing/2014/main" id="{FA88F7A9-FD9A-4609-9E7A-ABC8353F32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3" name="Koorde 128">
                    <a:extLst>
                      <a:ext uri="{FF2B5EF4-FFF2-40B4-BE49-F238E27FC236}">
                        <a16:creationId xmlns:a16="http://schemas.microsoft.com/office/drawing/2014/main" id="{7C0D9AB2-B4FA-4F18-ADA5-1E3E2CEE3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5" name="Groep 120">
                  <a:extLst>
                    <a:ext uri="{FF2B5EF4-FFF2-40B4-BE49-F238E27FC236}">
                      <a16:creationId xmlns:a16="http://schemas.microsoft.com/office/drawing/2014/main" id="{2C09739C-8789-451C-8ED2-281513541438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156" name="Rechthoek 121">
                    <a:extLst>
                      <a:ext uri="{FF2B5EF4-FFF2-40B4-BE49-F238E27FC236}">
                        <a16:creationId xmlns:a16="http://schemas.microsoft.com/office/drawing/2014/main" id="{70EA0C0C-6B75-4920-80DA-246504CAC0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22">
                    <a:extLst>
                      <a:ext uri="{FF2B5EF4-FFF2-40B4-BE49-F238E27FC236}">
                        <a16:creationId xmlns:a16="http://schemas.microsoft.com/office/drawing/2014/main" id="{3E08B3F9-A91B-4254-AF6A-A7FFDF2C39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Ovaal 123">
                    <a:extLst>
                      <a:ext uri="{FF2B5EF4-FFF2-40B4-BE49-F238E27FC236}">
                        <a16:creationId xmlns:a16="http://schemas.microsoft.com/office/drawing/2014/main" id="{E9E000E0-5EC8-4A19-89E1-473D77D1C6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47">
                    <a:extLst>
                      <a:ext uri="{FF2B5EF4-FFF2-40B4-BE49-F238E27FC236}">
                        <a16:creationId xmlns:a16="http://schemas.microsoft.com/office/drawing/2014/main" id="{AFAABA9D-E878-4344-A23A-85CA9923EB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grpSp>
          <p:nvGrpSpPr>
            <p:cNvPr id="128" name="Groep 186">
              <a:extLst>
                <a:ext uri="{FF2B5EF4-FFF2-40B4-BE49-F238E27FC236}">
                  <a16:creationId xmlns:a16="http://schemas.microsoft.com/office/drawing/2014/main" id="{A02F3485-7392-4C1A-80EE-FF92C890C52F}"/>
                </a:ext>
              </a:extLst>
            </p:cNvPr>
            <p:cNvGrpSpPr/>
            <p:nvPr userDrawn="1"/>
          </p:nvGrpSpPr>
          <p:grpSpPr>
            <a:xfrm>
              <a:off x="-938434" y="6078858"/>
              <a:ext cx="627798" cy="576693"/>
              <a:chOff x="-938434" y="4570310"/>
              <a:chExt cx="627798" cy="576693"/>
            </a:xfrm>
          </p:grpSpPr>
          <p:grpSp>
            <p:nvGrpSpPr>
              <p:cNvPr id="130" name="Inspireren">
                <a:extLst>
                  <a:ext uri="{FF2B5EF4-FFF2-40B4-BE49-F238E27FC236}">
                    <a16:creationId xmlns:a16="http://schemas.microsoft.com/office/drawing/2014/main" id="{15C0246A-5DF0-42BA-BBAA-6589ABA76356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2" name="Freeform 12">
                  <a:extLst>
                    <a:ext uri="{FF2B5EF4-FFF2-40B4-BE49-F238E27FC236}">
                      <a16:creationId xmlns:a16="http://schemas.microsoft.com/office/drawing/2014/main" id="{2CA5D0FB-8CEB-41E9-9705-83C605E49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3" name="Freeform 13">
                  <a:extLst>
                    <a:ext uri="{FF2B5EF4-FFF2-40B4-BE49-F238E27FC236}">
                      <a16:creationId xmlns:a16="http://schemas.microsoft.com/office/drawing/2014/main" id="{F4BC77D8-A2BA-45C9-92DF-8A013B8B4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34" name="Freeform 14">
                  <a:extLst>
                    <a:ext uri="{FF2B5EF4-FFF2-40B4-BE49-F238E27FC236}">
                      <a16:creationId xmlns:a16="http://schemas.microsoft.com/office/drawing/2014/main" id="{05C19B24-8A38-4734-AF69-7087B74DCE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1" name="Tekstvak 188">
                <a:extLst>
                  <a:ext uri="{FF2B5EF4-FFF2-40B4-BE49-F238E27FC236}">
                    <a16:creationId xmlns:a16="http://schemas.microsoft.com/office/drawing/2014/main" id="{B2463EE4-E325-48E0-A986-F456CDBB4FA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245" name="Tijdelijke aanduiding voor afbeelding 8">
            <a:extLst>
              <a:ext uri="{FF2B5EF4-FFF2-40B4-BE49-F238E27FC236}">
                <a16:creationId xmlns:a16="http://schemas.microsoft.com/office/drawing/2014/main" id="{59BBA46C-CDFD-4EE8-87C1-64B373C1406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57400" y="2162343"/>
            <a:ext cx="1846650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6" name="Tijdelijke aanduiding voor afbeelding 8">
            <a:extLst>
              <a:ext uri="{FF2B5EF4-FFF2-40B4-BE49-F238E27FC236}">
                <a16:creationId xmlns:a16="http://schemas.microsoft.com/office/drawing/2014/main" id="{DB5DB668-BB5D-45A6-82A6-756BE53A3AE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689377" y="2162343"/>
            <a:ext cx="1845233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7" name="Tijdelijke aanduiding voor afbeelding 8">
            <a:extLst>
              <a:ext uri="{FF2B5EF4-FFF2-40B4-BE49-F238E27FC236}">
                <a16:creationId xmlns:a16="http://schemas.microsoft.com/office/drawing/2014/main" id="{9BB6A0B6-6F16-4F12-9A05-E3ABFAD010A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827377" y="2162343"/>
            <a:ext cx="1848510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8" name="Tijdelijke aanduiding voor afbeelding 8">
            <a:extLst>
              <a:ext uri="{FF2B5EF4-FFF2-40B4-BE49-F238E27FC236}">
                <a16:creationId xmlns:a16="http://schemas.microsoft.com/office/drawing/2014/main" id="{7426F7E9-492B-4AB2-A674-136E05FE34E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6962116" y="2162343"/>
            <a:ext cx="1848509" cy="589314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49" name="Tijdelijke aanduiding voor afbeelding 8">
            <a:extLst>
              <a:ext uri="{FF2B5EF4-FFF2-40B4-BE49-F238E27FC236}">
                <a16:creationId xmlns:a16="http://schemas.microsoft.com/office/drawing/2014/main" id="{9B188242-658D-4F1A-97AB-69E0DDC0030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60047" y="304988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0" name="Tijdelijke aanduiding voor afbeelding 8">
            <a:extLst>
              <a:ext uri="{FF2B5EF4-FFF2-40B4-BE49-F238E27FC236}">
                <a16:creationId xmlns:a16="http://schemas.microsoft.com/office/drawing/2014/main" id="{A9F078A9-0024-4E24-B55B-0B3BDB8A95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706994" y="304988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1" name="Tijdelijke aanduiding voor afbeelding 8">
            <a:extLst>
              <a:ext uri="{FF2B5EF4-FFF2-40B4-BE49-F238E27FC236}">
                <a16:creationId xmlns:a16="http://schemas.microsoft.com/office/drawing/2014/main" id="{7D39AA92-9AE3-48F3-8AD4-51822C0FFAAF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853167" y="3049889"/>
            <a:ext cx="1820714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52" name="Tijdelijke aanduiding voor afbeelding 8">
            <a:extLst>
              <a:ext uri="{FF2B5EF4-FFF2-40B4-BE49-F238E27FC236}">
                <a16:creationId xmlns:a16="http://schemas.microsoft.com/office/drawing/2014/main" id="{30580482-794E-4C25-BAE5-C1D9D69A9BC4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962116" y="3049889"/>
            <a:ext cx="1848507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1" name="Rechthoek 19">
            <a:extLst>
              <a:ext uri="{FF2B5EF4-FFF2-40B4-BE49-F238E27FC236}">
                <a16:creationId xmlns:a16="http://schemas.microsoft.com/office/drawing/2014/main" id="{551EBA93-3AD8-432F-A343-0806D867A542}"/>
              </a:ext>
            </a:extLst>
          </p:cNvPr>
          <p:cNvSpPr/>
          <p:nvPr userDrawn="1"/>
        </p:nvSpPr>
        <p:spPr>
          <a:xfrm>
            <a:off x="478155" y="3846774"/>
            <a:ext cx="2001620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2" name="Rechthoek 20">
            <a:extLst>
              <a:ext uri="{FF2B5EF4-FFF2-40B4-BE49-F238E27FC236}">
                <a16:creationId xmlns:a16="http://schemas.microsoft.com/office/drawing/2014/main" id="{50F7DF39-789E-4F7D-AA23-1C614C45EFB8}"/>
              </a:ext>
            </a:extLst>
          </p:cNvPr>
          <p:cNvSpPr/>
          <p:nvPr userDrawn="1"/>
        </p:nvSpPr>
        <p:spPr>
          <a:xfrm>
            <a:off x="2607920" y="3846774"/>
            <a:ext cx="200659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3" name="Rechthoek 21">
            <a:extLst>
              <a:ext uri="{FF2B5EF4-FFF2-40B4-BE49-F238E27FC236}">
                <a16:creationId xmlns:a16="http://schemas.microsoft.com/office/drawing/2014/main" id="{2E060356-22FA-4767-96E4-10786C9BB2FE}"/>
              </a:ext>
            </a:extLst>
          </p:cNvPr>
          <p:cNvSpPr/>
          <p:nvPr userDrawn="1"/>
        </p:nvSpPr>
        <p:spPr>
          <a:xfrm>
            <a:off x="4750084" y="3846774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4" name="Rechthoek 24">
            <a:extLst>
              <a:ext uri="{FF2B5EF4-FFF2-40B4-BE49-F238E27FC236}">
                <a16:creationId xmlns:a16="http://schemas.microsoft.com/office/drawing/2014/main" id="{F88E3B02-66C4-493E-9836-0C5A9FA29FA8}"/>
              </a:ext>
            </a:extLst>
          </p:cNvPr>
          <p:cNvSpPr/>
          <p:nvPr userDrawn="1"/>
        </p:nvSpPr>
        <p:spPr>
          <a:xfrm>
            <a:off x="6884822" y="3846774"/>
            <a:ext cx="2003324" cy="7611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225" name="Tijdelijke aanduiding voor afbeelding 8">
            <a:extLst>
              <a:ext uri="{FF2B5EF4-FFF2-40B4-BE49-F238E27FC236}">
                <a16:creationId xmlns:a16="http://schemas.microsoft.com/office/drawing/2014/main" id="{4AB77812-63EF-4604-81D1-E7C1FD37AED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60047" y="393682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6" name="Tijdelijke aanduiding voor afbeelding 8">
            <a:extLst>
              <a:ext uri="{FF2B5EF4-FFF2-40B4-BE49-F238E27FC236}">
                <a16:creationId xmlns:a16="http://schemas.microsoft.com/office/drawing/2014/main" id="{58B66DC9-2A67-48CB-B86D-96C2988AFBE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706994" y="3936829"/>
            <a:ext cx="1809999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7" name="Tijdelijke aanduiding voor afbeelding 8">
            <a:extLst>
              <a:ext uri="{FF2B5EF4-FFF2-40B4-BE49-F238E27FC236}">
                <a16:creationId xmlns:a16="http://schemas.microsoft.com/office/drawing/2014/main" id="{FEAEFFBD-A04D-4E2B-9083-7989C94C5895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853167" y="3936829"/>
            <a:ext cx="1820714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228" name="Tijdelijke aanduiding voor afbeelding 8">
            <a:extLst>
              <a:ext uri="{FF2B5EF4-FFF2-40B4-BE49-F238E27FC236}">
                <a16:creationId xmlns:a16="http://schemas.microsoft.com/office/drawing/2014/main" id="{03D519FD-FC10-4ABC-AE82-B5901FFE521F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962116" y="3936829"/>
            <a:ext cx="1848507" cy="587618"/>
          </a:xfrm>
          <a:prstGeom prst="rect">
            <a:avLst/>
          </a:prstGeom>
          <a:noFill/>
        </p:spPr>
        <p:txBody>
          <a:bodyPr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5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 icoon </a:t>
            </a:r>
            <a:br>
              <a:rPr lang="nl-NL"/>
            </a:br>
            <a:r>
              <a:rPr lang="nl-NL"/>
              <a:t>om een logo in te voegen.</a:t>
            </a:r>
            <a:br>
              <a:rPr lang="nl-NL"/>
            </a:br>
            <a:br>
              <a:rPr lang="nl-NL"/>
            </a:br>
            <a:r>
              <a:rPr lang="nl-NL"/>
              <a:t>Meer hulp nodig? </a:t>
            </a:r>
            <a:br>
              <a:rPr lang="nl-NL"/>
            </a:br>
            <a:r>
              <a:rPr lang="nl-NL"/>
              <a:t>Aan de zijkanten van de dia’s zijn instructies </a:t>
            </a:r>
            <a:br>
              <a:rPr lang="nl-NL"/>
            </a:br>
            <a:r>
              <a:rPr lang="nl-NL"/>
              <a:t>geplaatst voor verdere informatie.</a:t>
            </a:r>
          </a:p>
        </p:txBody>
      </p:sp>
      <p:sp>
        <p:nvSpPr>
          <p:cNvPr id="109" name="Footer Placeholder 10">
            <a:extLst>
              <a:ext uri="{FF2B5EF4-FFF2-40B4-BE49-F238E27FC236}">
                <a16:creationId xmlns:a16="http://schemas.microsoft.com/office/drawing/2014/main" id="{DC8BEA40-44DD-49E4-A632-EE8EA22230D3}"/>
              </a:ext>
            </a:extLst>
          </p:cNvPr>
          <p:cNvSpPr>
            <a:spLocks noGrp="1"/>
          </p:cNvSpPr>
          <p:nvPr>
            <p:ph type="ftr" sz="quarter" idx="60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FFE36784-38B1-4B14-9394-642947283C41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AFCD37A9-6626-4154-9EE8-19636E5A0D77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F0895E79-4298-488B-B43C-DFB53E541663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54A5B7C8-9930-40DC-BFB4-4F0C653C99DB}" type="datetime1">
              <a:rPr lang="nl-NL" smtClean="0"/>
              <a:t>2-9-2025</a:t>
            </a:fld>
            <a:endParaRPr lang="nl-NL"/>
          </a:p>
        </p:txBody>
      </p:sp>
      <p:sp>
        <p:nvSpPr>
          <p:cNvPr id="113" name="Slide Number Placeholder 11">
            <a:extLst>
              <a:ext uri="{FF2B5EF4-FFF2-40B4-BE49-F238E27FC236}">
                <a16:creationId xmlns:a16="http://schemas.microsoft.com/office/drawing/2014/main" id="{F7FC53FE-B6B2-4D15-A88D-40B78B1B4708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7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ccel="50000" decel="5000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225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ccel="5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228"/>
                                        </p:tgtEl>
                                      </p:cBhvr>
                                      <p:by x="102500" y="1025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5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/>
      <p:bldP spid="248" grpId="1"/>
      <p:bldP spid="249" grpId="0"/>
      <p:bldP spid="249" grpId="1"/>
      <p:bldP spid="250" grpId="0"/>
      <p:bldP spid="250" grpId="1"/>
      <p:bldP spid="251" grpId="0"/>
      <p:bldP spid="251" grpId="1"/>
      <p:bldP spid="252" grpId="0"/>
      <p:bldP spid="252" grpId="1"/>
      <p:bldP spid="221" grpId="0" animBg="1"/>
      <p:bldP spid="222" grpId="0" animBg="1"/>
      <p:bldP spid="223" grpId="0" animBg="1"/>
      <p:bldP spid="224" grpId="0" animBg="1"/>
      <p:bldP spid="225" grpId="0"/>
      <p:bldP spid="225" grpId="1"/>
      <p:bldP spid="226" grpId="0"/>
      <p:bldP spid="226" grpId="1"/>
      <p:bldP spid="227" grpId="0"/>
      <p:bldP spid="227" grpId="1"/>
      <p:bldP spid="228" grpId="0"/>
      <p:bldP spid="228" grpId="1"/>
    </p:bldLst>
  </p:timing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rappor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INSTRUCTIE">
            <a:extLst>
              <a:ext uri="{FF2B5EF4-FFF2-40B4-BE49-F238E27FC236}">
                <a16:creationId xmlns:a16="http://schemas.microsoft.com/office/drawing/2014/main" id="{7BC11B29-E1A1-420F-9919-FEE9E226E3C5}"/>
              </a:ext>
            </a:extLst>
          </p:cNvPr>
          <p:cNvGrpSpPr/>
          <p:nvPr userDrawn="1"/>
        </p:nvGrpSpPr>
        <p:grpSpPr>
          <a:xfrm>
            <a:off x="8063" y="-1224657"/>
            <a:ext cx="2634905" cy="1096928"/>
            <a:chOff x="5846" y="7033211"/>
            <a:chExt cx="3513207" cy="1577390"/>
          </a:xfrm>
        </p:grpSpPr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C1D90A4B-330B-488C-B3B6-C7B2558B539F}"/>
                </a:ext>
              </a:extLst>
            </p:cNvPr>
            <p:cNvSpPr/>
            <p:nvPr userDrawn="1"/>
          </p:nvSpPr>
          <p:spPr>
            <a:xfrm>
              <a:off x="5846" y="7033211"/>
              <a:ext cx="3513207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Smileys toevoegen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4D6FE57D-5B3C-4B01-917A-0F0D034BF4CE}"/>
                </a:ext>
              </a:extLst>
            </p:cNvPr>
            <p:cNvSpPr/>
            <p:nvPr userDrawn="1"/>
          </p:nvSpPr>
          <p:spPr>
            <a:xfrm>
              <a:off x="198872" y="7481552"/>
              <a:ext cx="2322719" cy="5227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je smiley en sleep die in het gewenste vakje. Dit vakje is niet zichtbaar in de presentatie modus.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766CD23-7166-44A2-91B2-54BBBB5BB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endParaRPr lang="en-GB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6B8603-4E85-4F0E-BE65-788084EEB5BC}"/>
              </a:ext>
            </a:extLst>
          </p:cNvPr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Projectrapportage</a:t>
            </a:r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06AC4DE2-38A4-4AE7-92C2-D4271C887C74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78153" y="1215615"/>
            <a:ext cx="1313621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Datum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4BA5D821-F263-416E-A92B-A325F53A1604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843266" y="1215615"/>
            <a:ext cx="3770779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Toelichting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C723D162-9881-408D-9F28-D1E8BC92AE8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478152" y="1460143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3D8259A4-F0A3-407F-991C-8BC36D14DA60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478152" y="1663869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2B2CB8F5-AF89-49BF-90AD-AF84C1BBA8A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478152" y="1856155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26737303-F297-43EA-B0CB-9A6015B43154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478152" y="2059880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4" name="Tijdelijke aanduiding voor verticale tekst 2">
            <a:extLst>
              <a:ext uri="{FF2B5EF4-FFF2-40B4-BE49-F238E27FC236}">
                <a16:creationId xmlns:a16="http://schemas.microsoft.com/office/drawing/2014/main" id="{60642CE6-A37E-4EF4-B6F9-ECB6B0CBF4CF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478152" y="2263606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E57499E-AFBD-4FCB-8DD6-DC0104301C32}"/>
              </a:ext>
            </a:extLst>
          </p:cNvPr>
          <p:cNvSpPr>
            <a:spLocks noGrp="1"/>
          </p:cNvSpPr>
          <p:nvPr>
            <p:ph type="body" orient="vert" idx="57" hasCustomPrompt="1"/>
          </p:nvPr>
        </p:nvSpPr>
        <p:spPr>
          <a:xfrm flipV="1">
            <a:off x="472570" y="1627860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8" name="Tijdelijke aanduiding voor verticale tekst 2">
            <a:extLst>
              <a:ext uri="{FF2B5EF4-FFF2-40B4-BE49-F238E27FC236}">
                <a16:creationId xmlns:a16="http://schemas.microsoft.com/office/drawing/2014/main" id="{30928E2B-7BD2-4D0E-BC43-69A5C90E375E}"/>
              </a:ext>
            </a:extLst>
          </p:cNvPr>
          <p:cNvSpPr>
            <a:spLocks noGrp="1"/>
          </p:cNvSpPr>
          <p:nvPr>
            <p:ph type="body" orient="vert" idx="58" hasCustomPrompt="1"/>
          </p:nvPr>
        </p:nvSpPr>
        <p:spPr>
          <a:xfrm flipV="1">
            <a:off x="472570" y="1827020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0AED95DF-239A-4B85-8A30-3D892BDC2168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 flipV="1">
            <a:off x="472570" y="2023871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0" name="Tijdelijke aanduiding voor verticale tekst 2">
            <a:extLst>
              <a:ext uri="{FF2B5EF4-FFF2-40B4-BE49-F238E27FC236}">
                <a16:creationId xmlns:a16="http://schemas.microsoft.com/office/drawing/2014/main" id="{E05A55B6-1761-4820-B53D-3EDDE5B5C407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 flipV="1">
            <a:off x="472570" y="2228932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2" name="Tijdelijke aanduiding voor verticale tekst 2">
            <a:extLst>
              <a:ext uri="{FF2B5EF4-FFF2-40B4-BE49-F238E27FC236}">
                <a16:creationId xmlns:a16="http://schemas.microsoft.com/office/drawing/2014/main" id="{4CEC28EC-8D2B-4FF8-A0F8-D7B1AB879AF4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>
            <a:off x="478152" y="2467599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3" name="Tijdelijke aanduiding voor verticale tekst 2">
            <a:extLst>
              <a:ext uri="{FF2B5EF4-FFF2-40B4-BE49-F238E27FC236}">
                <a16:creationId xmlns:a16="http://schemas.microsoft.com/office/drawing/2014/main" id="{8BDEA7E0-8881-42B0-BBB1-B44C11C5D421}"/>
              </a:ext>
            </a:extLst>
          </p:cNvPr>
          <p:cNvSpPr>
            <a:spLocks noGrp="1"/>
          </p:cNvSpPr>
          <p:nvPr>
            <p:ph type="body" orient="vert" idx="62" hasCustomPrompt="1"/>
          </p:nvPr>
        </p:nvSpPr>
        <p:spPr>
          <a:xfrm>
            <a:off x="478152" y="2671324"/>
            <a:ext cx="106489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4" name="Tijdelijke aanduiding voor verticale tekst 2">
            <a:extLst>
              <a:ext uri="{FF2B5EF4-FFF2-40B4-BE49-F238E27FC236}">
                <a16:creationId xmlns:a16="http://schemas.microsoft.com/office/drawing/2014/main" id="{84A11664-D006-437F-B598-7F3136ED59E8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 flipV="1">
            <a:off x="472570" y="2432925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5" name="Tijdelijke aanduiding voor verticale tekst 2">
            <a:extLst>
              <a:ext uri="{FF2B5EF4-FFF2-40B4-BE49-F238E27FC236}">
                <a16:creationId xmlns:a16="http://schemas.microsoft.com/office/drawing/2014/main" id="{EAAD8029-07AD-44F6-920C-ED6D5E43A502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 flipV="1">
            <a:off x="472570" y="2636651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26" name="Tijdelijke aanduiding voor verticale tekst 2">
            <a:extLst>
              <a:ext uri="{FF2B5EF4-FFF2-40B4-BE49-F238E27FC236}">
                <a16:creationId xmlns:a16="http://schemas.microsoft.com/office/drawing/2014/main" id="{45D01270-D48C-438D-A5BE-15E404A370D1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>
            <a:off x="1843267" y="1460143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7" name="Tijdelijke aanduiding voor verticale tekst 2">
            <a:extLst>
              <a:ext uri="{FF2B5EF4-FFF2-40B4-BE49-F238E27FC236}">
                <a16:creationId xmlns:a16="http://schemas.microsoft.com/office/drawing/2014/main" id="{C4FC68F4-C0E8-4664-B291-277903D1A0F7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>
            <a:off x="1843267" y="1663869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8" name="Tijdelijke aanduiding voor verticale tekst 2">
            <a:extLst>
              <a:ext uri="{FF2B5EF4-FFF2-40B4-BE49-F238E27FC236}">
                <a16:creationId xmlns:a16="http://schemas.microsoft.com/office/drawing/2014/main" id="{C818CC1E-7C8B-4333-819E-9DAFDBBF4FFE}"/>
              </a:ext>
            </a:extLst>
          </p:cNvPr>
          <p:cNvSpPr>
            <a:spLocks noGrp="1"/>
          </p:cNvSpPr>
          <p:nvPr>
            <p:ph type="body" orient="vert" idx="67" hasCustomPrompt="1"/>
          </p:nvPr>
        </p:nvSpPr>
        <p:spPr>
          <a:xfrm>
            <a:off x="1843267" y="1856155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29" name="Tijdelijke aanduiding voor verticale tekst 2">
            <a:extLst>
              <a:ext uri="{FF2B5EF4-FFF2-40B4-BE49-F238E27FC236}">
                <a16:creationId xmlns:a16="http://schemas.microsoft.com/office/drawing/2014/main" id="{EF85C978-C549-4754-9486-9AFDCE0402CB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>
            <a:off x="1843267" y="2059880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0" name="Tijdelijke aanduiding voor verticale tekst 2">
            <a:extLst>
              <a:ext uri="{FF2B5EF4-FFF2-40B4-BE49-F238E27FC236}">
                <a16:creationId xmlns:a16="http://schemas.microsoft.com/office/drawing/2014/main" id="{B7DC106A-2B06-41A4-959F-7FB87DB44251}"/>
              </a:ext>
            </a:extLst>
          </p:cNvPr>
          <p:cNvSpPr>
            <a:spLocks noGrp="1"/>
          </p:cNvSpPr>
          <p:nvPr>
            <p:ph type="body" orient="vert" idx="69" hasCustomPrompt="1"/>
          </p:nvPr>
        </p:nvSpPr>
        <p:spPr>
          <a:xfrm>
            <a:off x="1843267" y="2263606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1" name="Tijdelijke aanduiding voor verticale tekst 2">
            <a:extLst>
              <a:ext uri="{FF2B5EF4-FFF2-40B4-BE49-F238E27FC236}">
                <a16:creationId xmlns:a16="http://schemas.microsoft.com/office/drawing/2014/main" id="{538EED7E-3759-4DDD-87D1-407A41993B1B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1843267" y="2467599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2" name="Tijdelijke aanduiding voor verticale tekst 2">
            <a:extLst>
              <a:ext uri="{FF2B5EF4-FFF2-40B4-BE49-F238E27FC236}">
                <a16:creationId xmlns:a16="http://schemas.microsoft.com/office/drawing/2014/main" id="{476821F6-D850-474B-A5AB-5D52868F1555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843267" y="2671324"/>
            <a:ext cx="3766958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3" name="Tijdelijke aanduiding voor verticale tekst 2">
            <a:extLst>
              <a:ext uri="{FF2B5EF4-FFF2-40B4-BE49-F238E27FC236}">
                <a16:creationId xmlns:a16="http://schemas.microsoft.com/office/drawing/2014/main" id="{0B67B8B7-C83F-4969-8D81-5895A917013A}"/>
              </a:ext>
            </a:extLst>
          </p:cNvPr>
          <p:cNvSpPr>
            <a:spLocks noGrp="1"/>
          </p:cNvSpPr>
          <p:nvPr>
            <p:ph type="body" orient="vert" idx="72" hasCustomPrompt="1"/>
          </p:nvPr>
        </p:nvSpPr>
        <p:spPr>
          <a:xfrm>
            <a:off x="478151" y="1051996"/>
            <a:ext cx="864632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34" name="Tijdelijke aanduiding voor verticale tekst 2">
            <a:extLst>
              <a:ext uri="{FF2B5EF4-FFF2-40B4-BE49-F238E27FC236}">
                <a16:creationId xmlns:a16="http://schemas.microsoft.com/office/drawing/2014/main" id="{928B3E9B-3247-4261-8641-BFCD19C3C087}"/>
              </a:ext>
            </a:extLst>
          </p:cNvPr>
          <p:cNvSpPr>
            <a:spLocks noGrp="1"/>
          </p:cNvSpPr>
          <p:nvPr>
            <p:ph type="body" orient="vert" idx="73" hasCustomPrompt="1"/>
          </p:nvPr>
        </p:nvSpPr>
        <p:spPr>
          <a:xfrm>
            <a:off x="471721" y="3169808"/>
            <a:ext cx="871065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35" name="Tijdelijke aanduiding voor verticale tekst 2">
            <a:extLst>
              <a:ext uri="{FF2B5EF4-FFF2-40B4-BE49-F238E27FC236}">
                <a16:creationId xmlns:a16="http://schemas.microsoft.com/office/drawing/2014/main" id="{A06658A8-EA2F-46E9-BB8A-4EB1716541E9}"/>
              </a:ext>
            </a:extLst>
          </p:cNvPr>
          <p:cNvSpPr>
            <a:spLocks noGrp="1"/>
          </p:cNvSpPr>
          <p:nvPr>
            <p:ph type="body" orient="vert" idx="74" hasCustomPrompt="1"/>
          </p:nvPr>
        </p:nvSpPr>
        <p:spPr>
          <a:xfrm>
            <a:off x="1392382" y="3169808"/>
            <a:ext cx="2122841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Omschrijving</a:t>
            </a:r>
          </a:p>
        </p:txBody>
      </p:sp>
      <p:sp>
        <p:nvSpPr>
          <p:cNvPr id="36" name="Tijdelijke aanduiding voor verticale tekst 2">
            <a:extLst>
              <a:ext uri="{FF2B5EF4-FFF2-40B4-BE49-F238E27FC236}">
                <a16:creationId xmlns:a16="http://schemas.microsoft.com/office/drawing/2014/main" id="{67D14668-F42D-430D-9F42-AD374D9C4CDD}"/>
              </a:ext>
            </a:extLst>
          </p:cNvPr>
          <p:cNvSpPr>
            <a:spLocks noGrp="1"/>
          </p:cNvSpPr>
          <p:nvPr>
            <p:ph type="body" orient="vert" idx="75" hasCustomPrompt="1"/>
          </p:nvPr>
        </p:nvSpPr>
        <p:spPr>
          <a:xfrm>
            <a:off x="471719" y="3413966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E9A1CCC9-95E5-420E-8356-EBA7F2202A90}"/>
              </a:ext>
            </a:extLst>
          </p:cNvPr>
          <p:cNvSpPr>
            <a:spLocks noGrp="1"/>
          </p:cNvSpPr>
          <p:nvPr>
            <p:ph type="body" orient="vert" idx="76" hasCustomPrompt="1"/>
          </p:nvPr>
        </p:nvSpPr>
        <p:spPr>
          <a:xfrm>
            <a:off x="471719" y="3617692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4F2537C0-2BE9-4E0B-8EF3-D6FE664E346B}"/>
              </a:ext>
            </a:extLst>
          </p:cNvPr>
          <p:cNvSpPr>
            <a:spLocks noGrp="1"/>
          </p:cNvSpPr>
          <p:nvPr>
            <p:ph type="body" orient="vert" idx="77" hasCustomPrompt="1"/>
          </p:nvPr>
        </p:nvSpPr>
        <p:spPr>
          <a:xfrm flipV="1">
            <a:off x="472570" y="3583787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3F43F3E0-8250-48F2-8F2D-2F6517E6963F}"/>
              </a:ext>
            </a:extLst>
          </p:cNvPr>
          <p:cNvSpPr>
            <a:spLocks noGrp="1"/>
          </p:cNvSpPr>
          <p:nvPr>
            <p:ph type="body" orient="vert" idx="78" hasCustomPrompt="1"/>
          </p:nvPr>
        </p:nvSpPr>
        <p:spPr>
          <a:xfrm flipV="1">
            <a:off x="472570" y="3784670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E06AC4F3-AD6C-4967-80E9-E56765CD5457}"/>
              </a:ext>
            </a:extLst>
          </p:cNvPr>
          <p:cNvSpPr>
            <a:spLocks noGrp="1"/>
          </p:cNvSpPr>
          <p:nvPr>
            <p:ph type="body" orient="vert" idx="79" hasCustomPrompt="1"/>
          </p:nvPr>
        </p:nvSpPr>
        <p:spPr>
          <a:xfrm>
            <a:off x="1388645" y="3413966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D88008E6-3419-443A-82CF-F0035052F625}"/>
              </a:ext>
            </a:extLst>
          </p:cNvPr>
          <p:cNvSpPr>
            <a:spLocks noGrp="1"/>
          </p:cNvSpPr>
          <p:nvPr>
            <p:ph type="body" orient="vert" idx="80" hasCustomPrompt="1"/>
          </p:nvPr>
        </p:nvSpPr>
        <p:spPr>
          <a:xfrm>
            <a:off x="1388645" y="3617692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C7073131-9FA4-44D3-9BD8-4E26BCDAF291}"/>
              </a:ext>
            </a:extLst>
          </p:cNvPr>
          <p:cNvSpPr>
            <a:spLocks noGrp="1"/>
          </p:cNvSpPr>
          <p:nvPr>
            <p:ph type="body" orient="vert" idx="81" hasCustomPrompt="1"/>
          </p:nvPr>
        </p:nvSpPr>
        <p:spPr>
          <a:xfrm>
            <a:off x="471719" y="3006190"/>
            <a:ext cx="871065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1E921BE5-561D-4B29-AD6A-C410D20C9211}"/>
              </a:ext>
            </a:extLst>
          </p:cNvPr>
          <p:cNvSpPr>
            <a:spLocks noGrp="1"/>
          </p:cNvSpPr>
          <p:nvPr>
            <p:ph type="body" orient="vert" idx="82" hasCustomPrompt="1"/>
          </p:nvPr>
        </p:nvSpPr>
        <p:spPr>
          <a:xfrm>
            <a:off x="3562456" y="3173134"/>
            <a:ext cx="2051149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Maatregel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70E925F2-FEC9-4AEB-A9B4-99306E50191F}"/>
              </a:ext>
            </a:extLst>
          </p:cNvPr>
          <p:cNvSpPr>
            <a:spLocks noGrp="1"/>
          </p:cNvSpPr>
          <p:nvPr>
            <p:ph type="body" orient="vert" idx="83" hasCustomPrompt="1"/>
          </p:nvPr>
        </p:nvSpPr>
        <p:spPr>
          <a:xfrm>
            <a:off x="471719" y="3819681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715BB846-E967-4B75-B108-CE6508BDDD0E}"/>
              </a:ext>
            </a:extLst>
          </p:cNvPr>
          <p:cNvSpPr>
            <a:spLocks noGrp="1"/>
          </p:cNvSpPr>
          <p:nvPr>
            <p:ph type="body" orient="vert" idx="84" hasCustomPrompt="1"/>
          </p:nvPr>
        </p:nvSpPr>
        <p:spPr>
          <a:xfrm>
            <a:off x="471719" y="4023407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440C0FD5-DDF7-4344-AE88-4185067E9F30}"/>
              </a:ext>
            </a:extLst>
          </p:cNvPr>
          <p:cNvSpPr>
            <a:spLocks noGrp="1"/>
          </p:cNvSpPr>
          <p:nvPr>
            <p:ph type="body" orient="vert" idx="85" hasCustomPrompt="1"/>
          </p:nvPr>
        </p:nvSpPr>
        <p:spPr>
          <a:xfrm flipV="1">
            <a:off x="472570" y="3987398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29A47564-0158-4AA4-9561-948ADE1484CE}"/>
              </a:ext>
            </a:extLst>
          </p:cNvPr>
          <p:cNvSpPr>
            <a:spLocks noGrp="1"/>
          </p:cNvSpPr>
          <p:nvPr>
            <p:ph type="body" orient="vert" idx="86" hasCustomPrompt="1"/>
          </p:nvPr>
        </p:nvSpPr>
        <p:spPr>
          <a:xfrm flipV="1">
            <a:off x="472570" y="4191377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497E5D98-B283-498B-9417-E4D2CA94B065}"/>
              </a:ext>
            </a:extLst>
          </p:cNvPr>
          <p:cNvSpPr>
            <a:spLocks noGrp="1"/>
          </p:cNvSpPr>
          <p:nvPr>
            <p:ph type="body" orient="vert" idx="87" hasCustomPrompt="1"/>
          </p:nvPr>
        </p:nvSpPr>
        <p:spPr>
          <a:xfrm>
            <a:off x="1388645" y="3819681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3CA4C558-F4C3-4F34-BB6F-409B00F58A6B}"/>
              </a:ext>
            </a:extLst>
          </p:cNvPr>
          <p:cNvSpPr>
            <a:spLocks noGrp="1"/>
          </p:cNvSpPr>
          <p:nvPr>
            <p:ph type="body" orient="vert" idx="88" hasCustomPrompt="1"/>
          </p:nvPr>
        </p:nvSpPr>
        <p:spPr>
          <a:xfrm>
            <a:off x="1388645" y="4023407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0E8AC5D7-8A9B-48B9-9482-60644FF4DAEA}"/>
              </a:ext>
            </a:extLst>
          </p:cNvPr>
          <p:cNvSpPr>
            <a:spLocks noGrp="1"/>
          </p:cNvSpPr>
          <p:nvPr>
            <p:ph type="body" orient="vert" idx="89" hasCustomPrompt="1"/>
          </p:nvPr>
        </p:nvSpPr>
        <p:spPr>
          <a:xfrm>
            <a:off x="471719" y="4223501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D94FE5C9-3B96-40E0-B15C-3EE39D3A2C48}"/>
              </a:ext>
            </a:extLst>
          </p:cNvPr>
          <p:cNvSpPr>
            <a:spLocks noGrp="1"/>
          </p:cNvSpPr>
          <p:nvPr>
            <p:ph type="body" orient="vert" idx="90" hasCustomPrompt="1"/>
          </p:nvPr>
        </p:nvSpPr>
        <p:spPr>
          <a:xfrm>
            <a:off x="471719" y="4427227"/>
            <a:ext cx="87106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4738EDCE-7307-4DF4-9335-58F7CC0E054B}"/>
              </a:ext>
            </a:extLst>
          </p:cNvPr>
          <p:cNvSpPr>
            <a:spLocks noGrp="1"/>
          </p:cNvSpPr>
          <p:nvPr>
            <p:ph type="body" orient="vert" idx="91" hasCustomPrompt="1"/>
          </p:nvPr>
        </p:nvSpPr>
        <p:spPr>
          <a:xfrm flipV="1">
            <a:off x="472570" y="4391218"/>
            <a:ext cx="5142338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54" name="Tijdelijke aanduiding voor verticale tekst 2">
            <a:extLst>
              <a:ext uri="{FF2B5EF4-FFF2-40B4-BE49-F238E27FC236}">
                <a16:creationId xmlns:a16="http://schemas.microsoft.com/office/drawing/2014/main" id="{5C70C64E-0322-4301-B396-82D07ECA3FF7}"/>
              </a:ext>
            </a:extLst>
          </p:cNvPr>
          <p:cNvSpPr>
            <a:spLocks noGrp="1"/>
          </p:cNvSpPr>
          <p:nvPr>
            <p:ph type="body" orient="vert" idx="93" hasCustomPrompt="1"/>
          </p:nvPr>
        </p:nvSpPr>
        <p:spPr>
          <a:xfrm>
            <a:off x="1388645" y="4223501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5212061D-571D-4E90-918B-CD6D33B46E27}"/>
              </a:ext>
            </a:extLst>
          </p:cNvPr>
          <p:cNvSpPr>
            <a:spLocks noGrp="1"/>
          </p:cNvSpPr>
          <p:nvPr>
            <p:ph type="body" orient="vert" idx="94" hasCustomPrompt="1"/>
          </p:nvPr>
        </p:nvSpPr>
        <p:spPr>
          <a:xfrm>
            <a:off x="1388645" y="4427227"/>
            <a:ext cx="2126737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B1401232-08F8-43C4-9AA4-2C5B55731FA9}"/>
              </a:ext>
            </a:extLst>
          </p:cNvPr>
          <p:cNvSpPr>
            <a:spLocks noGrp="1"/>
          </p:cNvSpPr>
          <p:nvPr>
            <p:ph type="body" orient="vert" idx="95" hasCustomPrompt="1"/>
          </p:nvPr>
        </p:nvSpPr>
        <p:spPr>
          <a:xfrm>
            <a:off x="3558721" y="3418453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7" name="Tijdelijke aanduiding voor verticale tekst 2">
            <a:extLst>
              <a:ext uri="{FF2B5EF4-FFF2-40B4-BE49-F238E27FC236}">
                <a16:creationId xmlns:a16="http://schemas.microsoft.com/office/drawing/2014/main" id="{8627533D-5173-42C8-B66A-BEEC323DA737}"/>
              </a:ext>
            </a:extLst>
          </p:cNvPr>
          <p:cNvSpPr>
            <a:spLocks noGrp="1"/>
          </p:cNvSpPr>
          <p:nvPr>
            <p:ph type="body" orient="vert" idx="96" hasCustomPrompt="1"/>
          </p:nvPr>
        </p:nvSpPr>
        <p:spPr>
          <a:xfrm>
            <a:off x="3558721" y="3622179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8" name="Tijdelijke aanduiding voor verticale tekst 2">
            <a:extLst>
              <a:ext uri="{FF2B5EF4-FFF2-40B4-BE49-F238E27FC236}">
                <a16:creationId xmlns:a16="http://schemas.microsoft.com/office/drawing/2014/main" id="{F5E03768-0413-474E-9CA2-110988DBC089}"/>
              </a:ext>
            </a:extLst>
          </p:cNvPr>
          <p:cNvSpPr>
            <a:spLocks noGrp="1"/>
          </p:cNvSpPr>
          <p:nvPr>
            <p:ph type="body" orient="vert" idx="97" hasCustomPrompt="1"/>
          </p:nvPr>
        </p:nvSpPr>
        <p:spPr>
          <a:xfrm>
            <a:off x="3558721" y="3824169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59" name="Tijdelijke aanduiding voor verticale tekst 2">
            <a:extLst>
              <a:ext uri="{FF2B5EF4-FFF2-40B4-BE49-F238E27FC236}">
                <a16:creationId xmlns:a16="http://schemas.microsoft.com/office/drawing/2014/main" id="{CB9225D8-9BA3-4E11-9AC1-91219CC84329}"/>
              </a:ext>
            </a:extLst>
          </p:cNvPr>
          <p:cNvSpPr>
            <a:spLocks noGrp="1"/>
          </p:cNvSpPr>
          <p:nvPr>
            <p:ph type="body" orient="vert" idx="98" hasCustomPrompt="1"/>
          </p:nvPr>
        </p:nvSpPr>
        <p:spPr>
          <a:xfrm>
            <a:off x="3558721" y="4027894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0" name="Tijdelijke aanduiding voor verticale tekst 2">
            <a:extLst>
              <a:ext uri="{FF2B5EF4-FFF2-40B4-BE49-F238E27FC236}">
                <a16:creationId xmlns:a16="http://schemas.microsoft.com/office/drawing/2014/main" id="{861AB842-D279-49B0-A262-5E981101382E}"/>
              </a:ext>
            </a:extLst>
          </p:cNvPr>
          <p:cNvSpPr>
            <a:spLocks noGrp="1"/>
          </p:cNvSpPr>
          <p:nvPr>
            <p:ph type="body" orient="vert" idx="99" hasCustomPrompt="1"/>
          </p:nvPr>
        </p:nvSpPr>
        <p:spPr>
          <a:xfrm>
            <a:off x="3558721" y="4227988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1" name="Tijdelijke aanduiding voor verticale tekst 2">
            <a:extLst>
              <a:ext uri="{FF2B5EF4-FFF2-40B4-BE49-F238E27FC236}">
                <a16:creationId xmlns:a16="http://schemas.microsoft.com/office/drawing/2014/main" id="{64A7EE9C-62A1-4B69-9059-64C4AB04AE9D}"/>
              </a:ext>
            </a:extLst>
          </p:cNvPr>
          <p:cNvSpPr>
            <a:spLocks noGrp="1"/>
          </p:cNvSpPr>
          <p:nvPr>
            <p:ph type="body" orient="vert" idx="100" hasCustomPrompt="1"/>
          </p:nvPr>
        </p:nvSpPr>
        <p:spPr>
          <a:xfrm>
            <a:off x="3558721" y="4431714"/>
            <a:ext cx="2049374" cy="135860"/>
          </a:xfrm>
          <a:noFill/>
        </p:spPr>
        <p:txBody>
          <a:bodyPr vert="horz" lIns="108000" tIns="0" rIns="0" bIns="0" anchor="ctr"/>
          <a:lstStyle>
            <a:lvl1pPr>
              <a:spcAft>
                <a:spcPts val="0"/>
              </a:spcAft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2" name="Tijdelijke aanduiding voor verticale tekst 2">
            <a:extLst>
              <a:ext uri="{FF2B5EF4-FFF2-40B4-BE49-F238E27FC236}">
                <a16:creationId xmlns:a16="http://schemas.microsoft.com/office/drawing/2014/main" id="{C7B04BCD-5283-4A60-8D05-7601251B5D81}"/>
              </a:ext>
            </a:extLst>
          </p:cNvPr>
          <p:cNvSpPr>
            <a:spLocks noGrp="1"/>
          </p:cNvSpPr>
          <p:nvPr>
            <p:ph type="body" orient="vert" idx="101" hasCustomPrompt="1"/>
          </p:nvPr>
        </p:nvSpPr>
        <p:spPr>
          <a:xfrm>
            <a:off x="5817372" y="1217259"/>
            <a:ext cx="1439325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Mijlpalenplanning</a:t>
            </a:r>
          </a:p>
        </p:txBody>
      </p:sp>
      <p:sp>
        <p:nvSpPr>
          <p:cNvPr id="63" name="Tijdelijke aanduiding voor verticale tekst 2">
            <a:extLst>
              <a:ext uri="{FF2B5EF4-FFF2-40B4-BE49-F238E27FC236}">
                <a16:creationId xmlns:a16="http://schemas.microsoft.com/office/drawing/2014/main" id="{7A62E758-7ADD-4051-903C-70A727148BE0}"/>
              </a:ext>
            </a:extLst>
          </p:cNvPr>
          <p:cNvSpPr>
            <a:spLocks noGrp="1"/>
          </p:cNvSpPr>
          <p:nvPr>
            <p:ph type="body" orient="vert" idx="102" hasCustomPrompt="1"/>
          </p:nvPr>
        </p:nvSpPr>
        <p:spPr>
          <a:xfrm>
            <a:off x="7300733" y="1217259"/>
            <a:ext cx="591995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Eigenaar</a:t>
            </a:r>
          </a:p>
        </p:txBody>
      </p:sp>
      <p:sp>
        <p:nvSpPr>
          <p:cNvPr id="64" name="Tijdelijke aanduiding voor verticale tekst 2">
            <a:extLst>
              <a:ext uri="{FF2B5EF4-FFF2-40B4-BE49-F238E27FC236}">
                <a16:creationId xmlns:a16="http://schemas.microsoft.com/office/drawing/2014/main" id="{DC13E700-2A45-48B1-8D05-31C02865448C}"/>
              </a:ext>
            </a:extLst>
          </p:cNvPr>
          <p:cNvSpPr>
            <a:spLocks noGrp="1"/>
          </p:cNvSpPr>
          <p:nvPr>
            <p:ph type="body" orient="vert" idx="103" hasCustomPrompt="1"/>
          </p:nvPr>
        </p:nvSpPr>
        <p:spPr>
          <a:xfrm>
            <a:off x="5817371" y="1461787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5" name="Tijdelijke aanduiding voor verticale tekst 2">
            <a:extLst>
              <a:ext uri="{FF2B5EF4-FFF2-40B4-BE49-F238E27FC236}">
                <a16:creationId xmlns:a16="http://schemas.microsoft.com/office/drawing/2014/main" id="{A2C0EB16-0897-4DED-AE4F-78E776CD1379}"/>
              </a:ext>
            </a:extLst>
          </p:cNvPr>
          <p:cNvSpPr>
            <a:spLocks noGrp="1"/>
          </p:cNvSpPr>
          <p:nvPr>
            <p:ph type="body" orient="vert" idx="104" hasCustomPrompt="1"/>
          </p:nvPr>
        </p:nvSpPr>
        <p:spPr>
          <a:xfrm>
            <a:off x="5817371" y="1665513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6" name="Tijdelijke aanduiding voor verticale tekst 2">
            <a:extLst>
              <a:ext uri="{FF2B5EF4-FFF2-40B4-BE49-F238E27FC236}">
                <a16:creationId xmlns:a16="http://schemas.microsoft.com/office/drawing/2014/main" id="{B4497C66-A662-4FD9-A181-B0A431812651}"/>
              </a:ext>
            </a:extLst>
          </p:cNvPr>
          <p:cNvSpPr>
            <a:spLocks noGrp="1"/>
          </p:cNvSpPr>
          <p:nvPr>
            <p:ph type="body" orient="vert" idx="105" hasCustomPrompt="1"/>
          </p:nvPr>
        </p:nvSpPr>
        <p:spPr>
          <a:xfrm>
            <a:off x="5817371" y="1857799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7" name="Tijdelijke aanduiding voor verticale tekst 2">
            <a:extLst>
              <a:ext uri="{FF2B5EF4-FFF2-40B4-BE49-F238E27FC236}">
                <a16:creationId xmlns:a16="http://schemas.microsoft.com/office/drawing/2014/main" id="{BF49278D-EF85-4D55-9BB6-D25EF8895F36}"/>
              </a:ext>
            </a:extLst>
          </p:cNvPr>
          <p:cNvSpPr>
            <a:spLocks noGrp="1"/>
          </p:cNvSpPr>
          <p:nvPr>
            <p:ph type="body" orient="vert" idx="106" hasCustomPrompt="1"/>
          </p:nvPr>
        </p:nvSpPr>
        <p:spPr>
          <a:xfrm>
            <a:off x="5817371" y="2061524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CCDC44D3-A669-430E-A408-B0BF2EC1A6EE}"/>
              </a:ext>
            </a:extLst>
          </p:cNvPr>
          <p:cNvSpPr>
            <a:spLocks noGrp="1"/>
          </p:cNvSpPr>
          <p:nvPr>
            <p:ph type="body" orient="vert" idx="107" hasCustomPrompt="1"/>
          </p:nvPr>
        </p:nvSpPr>
        <p:spPr>
          <a:xfrm>
            <a:off x="5817371" y="2265250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69" name="Tijdelijke aanduiding voor verticale tekst 2">
            <a:extLst>
              <a:ext uri="{FF2B5EF4-FFF2-40B4-BE49-F238E27FC236}">
                <a16:creationId xmlns:a16="http://schemas.microsoft.com/office/drawing/2014/main" id="{21BCC5E1-A32E-4658-8CE7-6757F08DD227}"/>
              </a:ext>
            </a:extLst>
          </p:cNvPr>
          <p:cNvSpPr>
            <a:spLocks noGrp="1"/>
          </p:cNvSpPr>
          <p:nvPr>
            <p:ph type="body" orient="vert" idx="108" hasCustomPrompt="1"/>
          </p:nvPr>
        </p:nvSpPr>
        <p:spPr>
          <a:xfrm flipV="1">
            <a:off x="5831355" y="1629504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0" name="Tijdelijke aanduiding voor verticale tekst 2">
            <a:extLst>
              <a:ext uri="{FF2B5EF4-FFF2-40B4-BE49-F238E27FC236}">
                <a16:creationId xmlns:a16="http://schemas.microsoft.com/office/drawing/2014/main" id="{795E8DAD-FDE0-4ED6-BDC4-C57B10E89923}"/>
              </a:ext>
            </a:extLst>
          </p:cNvPr>
          <p:cNvSpPr>
            <a:spLocks noGrp="1"/>
          </p:cNvSpPr>
          <p:nvPr>
            <p:ph type="body" orient="vert" idx="109" hasCustomPrompt="1"/>
          </p:nvPr>
        </p:nvSpPr>
        <p:spPr>
          <a:xfrm flipV="1">
            <a:off x="5831355" y="1828663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B822A2D4-2927-4F9F-BD38-AE5D734023FD}"/>
              </a:ext>
            </a:extLst>
          </p:cNvPr>
          <p:cNvSpPr>
            <a:spLocks noGrp="1"/>
          </p:cNvSpPr>
          <p:nvPr>
            <p:ph type="body" orient="vert" idx="110" hasCustomPrompt="1"/>
          </p:nvPr>
        </p:nvSpPr>
        <p:spPr>
          <a:xfrm flipV="1">
            <a:off x="5831355" y="2025515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F7AA5959-EE99-4700-8CAF-6526304F74EE}"/>
              </a:ext>
            </a:extLst>
          </p:cNvPr>
          <p:cNvSpPr>
            <a:spLocks noGrp="1"/>
          </p:cNvSpPr>
          <p:nvPr>
            <p:ph type="body" orient="vert" idx="111" hasCustomPrompt="1"/>
          </p:nvPr>
        </p:nvSpPr>
        <p:spPr>
          <a:xfrm flipV="1">
            <a:off x="5831355" y="2230576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3" name="Tijdelijke aanduiding voor verticale tekst 2">
            <a:extLst>
              <a:ext uri="{FF2B5EF4-FFF2-40B4-BE49-F238E27FC236}">
                <a16:creationId xmlns:a16="http://schemas.microsoft.com/office/drawing/2014/main" id="{5EB9A133-08D0-44A3-8F98-3C67D9011876}"/>
              </a:ext>
            </a:extLst>
          </p:cNvPr>
          <p:cNvSpPr>
            <a:spLocks noGrp="1"/>
          </p:cNvSpPr>
          <p:nvPr>
            <p:ph type="body" orient="vert" idx="112" hasCustomPrompt="1"/>
          </p:nvPr>
        </p:nvSpPr>
        <p:spPr>
          <a:xfrm>
            <a:off x="5817371" y="2469243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4" name="Tijdelijke aanduiding voor verticale tekst 2">
            <a:extLst>
              <a:ext uri="{FF2B5EF4-FFF2-40B4-BE49-F238E27FC236}">
                <a16:creationId xmlns:a16="http://schemas.microsoft.com/office/drawing/2014/main" id="{BB25B180-B5C0-4EE9-9FB3-33F1FCBF859F}"/>
              </a:ext>
            </a:extLst>
          </p:cNvPr>
          <p:cNvSpPr>
            <a:spLocks noGrp="1"/>
          </p:cNvSpPr>
          <p:nvPr>
            <p:ph type="body" orient="vert" idx="113" hasCustomPrompt="1"/>
          </p:nvPr>
        </p:nvSpPr>
        <p:spPr>
          <a:xfrm>
            <a:off x="5817371" y="2672968"/>
            <a:ext cx="1439325" cy="13586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5" name="Tijdelijke aanduiding voor verticale tekst 2">
            <a:extLst>
              <a:ext uri="{FF2B5EF4-FFF2-40B4-BE49-F238E27FC236}">
                <a16:creationId xmlns:a16="http://schemas.microsoft.com/office/drawing/2014/main" id="{1A858970-083B-4D2A-9771-7550CEAA4762}"/>
              </a:ext>
            </a:extLst>
          </p:cNvPr>
          <p:cNvSpPr>
            <a:spLocks noGrp="1"/>
          </p:cNvSpPr>
          <p:nvPr>
            <p:ph type="body" orient="vert" idx="114" hasCustomPrompt="1"/>
          </p:nvPr>
        </p:nvSpPr>
        <p:spPr>
          <a:xfrm flipV="1">
            <a:off x="5831355" y="2434569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6" name="Tijdelijke aanduiding voor verticale tekst 2">
            <a:extLst>
              <a:ext uri="{FF2B5EF4-FFF2-40B4-BE49-F238E27FC236}">
                <a16:creationId xmlns:a16="http://schemas.microsoft.com/office/drawing/2014/main" id="{FA7DBA12-3C48-4E38-B0D5-1C67D8881070}"/>
              </a:ext>
            </a:extLst>
          </p:cNvPr>
          <p:cNvSpPr>
            <a:spLocks noGrp="1"/>
          </p:cNvSpPr>
          <p:nvPr>
            <p:ph type="body" orient="vert" idx="115" hasCustomPrompt="1"/>
          </p:nvPr>
        </p:nvSpPr>
        <p:spPr>
          <a:xfrm flipV="1">
            <a:off x="5831355" y="2638295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77" name="Tijdelijke aanduiding voor verticale tekst 2">
            <a:extLst>
              <a:ext uri="{FF2B5EF4-FFF2-40B4-BE49-F238E27FC236}">
                <a16:creationId xmlns:a16="http://schemas.microsoft.com/office/drawing/2014/main" id="{6BC47323-8644-4C81-B033-5047ED2827E7}"/>
              </a:ext>
            </a:extLst>
          </p:cNvPr>
          <p:cNvSpPr>
            <a:spLocks noGrp="1"/>
          </p:cNvSpPr>
          <p:nvPr>
            <p:ph type="body" orient="vert" idx="116" hasCustomPrompt="1"/>
          </p:nvPr>
        </p:nvSpPr>
        <p:spPr>
          <a:xfrm>
            <a:off x="7300733" y="1461787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8" name="Tijdelijke aanduiding voor verticale tekst 2">
            <a:extLst>
              <a:ext uri="{FF2B5EF4-FFF2-40B4-BE49-F238E27FC236}">
                <a16:creationId xmlns:a16="http://schemas.microsoft.com/office/drawing/2014/main" id="{B0FB29C1-E28A-4E91-96C3-D9860B7B6EC4}"/>
              </a:ext>
            </a:extLst>
          </p:cNvPr>
          <p:cNvSpPr>
            <a:spLocks noGrp="1"/>
          </p:cNvSpPr>
          <p:nvPr>
            <p:ph type="body" orient="vert" idx="117" hasCustomPrompt="1"/>
          </p:nvPr>
        </p:nvSpPr>
        <p:spPr>
          <a:xfrm>
            <a:off x="7300733" y="1665513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79" name="Tijdelijke aanduiding voor verticale tekst 2">
            <a:extLst>
              <a:ext uri="{FF2B5EF4-FFF2-40B4-BE49-F238E27FC236}">
                <a16:creationId xmlns:a16="http://schemas.microsoft.com/office/drawing/2014/main" id="{0F6F2CD6-63DA-418C-AB66-0D9C671B5251}"/>
              </a:ext>
            </a:extLst>
          </p:cNvPr>
          <p:cNvSpPr>
            <a:spLocks noGrp="1"/>
          </p:cNvSpPr>
          <p:nvPr>
            <p:ph type="body" orient="vert" idx="118" hasCustomPrompt="1"/>
          </p:nvPr>
        </p:nvSpPr>
        <p:spPr>
          <a:xfrm>
            <a:off x="7300733" y="1857799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7ABE1B70-3F1D-44AA-B33C-B5101061B2FE}"/>
              </a:ext>
            </a:extLst>
          </p:cNvPr>
          <p:cNvSpPr>
            <a:spLocks noGrp="1"/>
          </p:cNvSpPr>
          <p:nvPr>
            <p:ph type="body" orient="vert" idx="119" hasCustomPrompt="1"/>
          </p:nvPr>
        </p:nvSpPr>
        <p:spPr>
          <a:xfrm>
            <a:off x="7300733" y="2061524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1" name="Tijdelijke aanduiding voor verticale tekst 2">
            <a:extLst>
              <a:ext uri="{FF2B5EF4-FFF2-40B4-BE49-F238E27FC236}">
                <a16:creationId xmlns:a16="http://schemas.microsoft.com/office/drawing/2014/main" id="{2C6301BB-DD58-41B2-A931-A287CFA71E45}"/>
              </a:ext>
            </a:extLst>
          </p:cNvPr>
          <p:cNvSpPr>
            <a:spLocks noGrp="1"/>
          </p:cNvSpPr>
          <p:nvPr>
            <p:ph type="body" orient="vert" idx="120" hasCustomPrompt="1"/>
          </p:nvPr>
        </p:nvSpPr>
        <p:spPr>
          <a:xfrm>
            <a:off x="7300733" y="2265250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2" name="Tijdelijke aanduiding voor verticale tekst 2">
            <a:extLst>
              <a:ext uri="{FF2B5EF4-FFF2-40B4-BE49-F238E27FC236}">
                <a16:creationId xmlns:a16="http://schemas.microsoft.com/office/drawing/2014/main" id="{8F2858CE-C141-461A-BB48-1BCE3760D5DF}"/>
              </a:ext>
            </a:extLst>
          </p:cNvPr>
          <p:cNvSpPr>
            <a:spLocks noGrp="1"/>
          </p:cNvSpPr>
          <p:nvPr>
            <p:ph type="body" orient="vert" idx="121" hasCustomPrompt="1"/>
          </p:nvPr>
        </p:nvSpPr>
        <p:spPr>
          <a:xfrm>
            <a:off x="7300733" y="2469243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3" name="Tijdelijke aanduiding voor verticale tekst 2">
            <a:extLst>
              <a:ext uri="{FF2B5EF4-FFF2-40B4-BE49-F238E27FC236}">
                <a16:creationId xmlns:a16="http://schemas.microsoft.com/office/drawing/2014/main" id="{40D96229-3F5B-4889-92AD-06AD42DE3292}"/>
              </a:ext>
            </a:extLst>
          </p:cNvPr>
          <p:cNvSpPr>
            <a:spLocks noGrp="1"/>
          </p:cNvSpPr>
          <p:nvPr>
            <p:ph type="body" orient="vert" idx="122" hasCustomPrompt="1"/>
          </p:nvPr>
        </p:nvSpPr>
        <p:spPr>
          <a:xfrm>
            <a:off x="7300733" y="2672968"/>
            <a:ext cx="591395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84" name="Tijdelijke aanduiding voor verticale tekst 2">
            <a:extLst>
              <a:ext uri="{FF2B5EF4-FFF2-40B4-BE49-F238E27FC236}">
                <a16:creationId xmlns:a16="http://schemas.microsoft.com/office/drawing/2014/main" id="{D0F660DF-F9DA-4493-A6B4-A7FFA2DA0CC7}"/>
              </a:ext>
            </a:extLst>
          </p:cNvPr>
          <p:cNvSpPr>
            <a:spLocks noGrp="1"/>
          </p:cNvSpPr>
          <p:nvPr>
            <p:ph type="body" orient="vert" idx="123" hasCustomPrompt="1"/>
          </p:nvPr>
        </p:nvSpPr>
        <p:spPr>
          <a:xfrm>
            <a:off x="5817370" y="1053640"/>
            <a:ext cx="864632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857CDF36-375F-4C43-9CB9-CCDDD4E9BD57}"/>
              </a:ext>
            </a:extLst>
          </p:cNvPr>
          <p:cNvSpPr>
            <a:spLocks noGrp="1"/>
          </p:cNvSpPr>
          <p:nvPr>
            <p:ph type="body" orient="vert" idx="124" hasCustomPrompt="1"/>
          </p:nvPr>
        </p:nvSpPr>
        <p:spPr>
          <a:xfrm>
            <a:off x="7935849" y="1221148"/>
            <a:ext cx="564752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Deadline</a:t>
            </a: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BB40FA92-9158-4197-AE8C-51E607263DA0}"/>
              </a:ext>
            </a:extLst>
          </p:cNvPr>
          <p:cNvSpPr>
            <a:spLocks noGrp="1"/>
          </p:cNvSpPr>
          <p:nvPr>
            <p:ph type="body" orient="vert" idx="125" hasCustomPrompt="1"/>
          </p:nvPr>
        </p:nvSpPr>
        <p:spPr>
          <a:xfrm>
            <a:off x="7935849" y="1465677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9CDF84A0-78A7-4285-9AC1-0CA4F4D1BAD1}"/>
              </a:ext>
            </a:extLst>
          </p:cNvPr>
          <p:cNvSpPr>
            <a:spLocks noGrp="1"/>
          </p:cNvSpPr>
          <p:nvPr>
            <p:ph type="body" orient="vert" idx="126" hasCustomPrompt="1"/>
          </p:nvPr>
        </p:nvSpPr>
        <p:spPr>
          <a:xfrm>
            <a:off x="7935849" y="1669402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B03CD62D-D783-4040-A4EE-1B565DCEE3B5}"/>
              </a:ext>
            </a:extLst>
          </p:cNvPr>
          <p:cNvSpPr>
            <a:spLocks noGrp="1"/>
          </p:cNvSpPr>
          <p:nvPr>
            <p:ph type="body" orient="vert" idx="127" hasCustomPrompt="1"/>
          </p:nvPr>
        </p:nvSpPr>
        <p:spPr>
          <a:xfrm>
            <a:off x="7935849" y="1861688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5FA49046-B862-4218-A32A-AA2D93FA87D6}"/>
              </a:ext>
            </a:extLst>
          </p:cNvPr>
          <p:cNvSpPr>
            <a:spLocks noGrp="1"/>
          </p:cNvSpPr>
          <p:nvPr>
            <p:ph type="body" orient="vert" idx="128" hasCustomPrompt="1"/>
          </p:nvPr>
        </p:nvSpPr>
        <p:spPr>
          <a:xfrm>
            <a:off x="7935849" y="2065414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E67F6A99-7E7C-4580-B61C-284239806271}"/>
              </a:ext>
            </a:extLst>
          </p:cNvPr>
          <p:cNvSpPr>
            <a:spLocks noGrp="1"/>
          </p:cNvSpPr>
          <p:nvPr>
            <p:ph type="body" orient="vert" idx="129" hasCustomPrompt="1"/>
          </p:nvPr>
        </p:nvSpPr>
        <p:spPr>
          <a:xfrm>
            <a:off x="7935849" y="2269139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99" name="Tijdelijke aanduiding voor verticale tekst 2">
            <a:extLst>
              <a:ext uri="{FF2B5EF4-FFF2-40B4-BE49-F238E27FC236}">
                <a16:creationId xmlns:a16="http://schemas.microsoft.com/office/drawing/2014/main" id="{1ED33A27-2A22-480F-A505-0A4B521FEF0A}"/>
              </a:ext>
            </a:extLst>
          </p:cNvPr>
          <p:cNvSpPr>
            <a:spLocks noGrp="1"/>
          </p:cNvSpPr>
          <p:nvPr>
            <p:ph type="body" orient="vert" idx="130" hasCustomPrompt="1"/>
          </p:nvPr>
        </p:nvSpPr>
        <p:spPr>
          <a:xfrm>
            <a:off x="7935849" y="2473132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A3F347CC-7B53-4F18-8178-844FA7D5B894}"/>
              </a:ext>
            </a:extLst>
          </p:cNvPr>
          <p:cNvSpPr>
            <a:spLocks noGrp="1"/>
          </p:cNvSpPr>
          <p:nvPr>
            <p:ph type="body" orient="vert" idx="131" hasCustomPrompt="1"/>
          </p:nvPr>
        </p:nvSpPr>
        <p:spPr>
          <a:xfrm>
            <a:off x="7935849" y="2676858"/>
            <a:ext cx="564752" cy="13586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1" name="Tijdelijke aanduiding voor verticale tekst 2">
            <a:extLst>
              <a:ext uri="{FF2B5EF4-FFF2-40B4-BE49-F238E27FC236}">
                <a16:creationId xmlns:a16="http://schemas.microsoft.com/office/drawing/2014/main" id="{57D07C4F-232D-4793-AD08-61740441A154}"/>
              </a:ext>
            </a:extLst>
          </p:cNvPr>
          <p:cNvSpPr>
            <a:spLocks noGrp="1"/>
          </p:cNvSpPr>
          <p:nvPr>
            <p:ph type="body" orient="vert" idx="132" hasCustomPrompt="1"/>
          </p:nvPr>
        </p:nvSpPr>
        <p:spPr>
          <a:xfrm>
            <a:off x="5815800" y="3165371"/>
            <a:ext cx="1439325" cy="206879"/>
          </a:xfrm>
          <a:solidFill>
            <a:schemeClr val="accent1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Mijlpalenplanning</a:t>
            </a:r>
          </a:p>
        </p:txBody>
      </p:sp>
      <p:sp>
        <p:nvSpPr>
          <p:cNvPr id="102" name="Tijdelijke aanduiding voor verticale tekst 2">
            <a:extLst>
              <a:ext uri="{FF2B5EF4-FFF2-40B4-BE49-F238E27FC236}">
                <a16:creationId xmlns:a16="http://schemas.microsoft.com/office/drawing/2014/main" id="{4EE89082-A4A0-4D23-A670-303D2610B746}"/>
              </a:ext>
            </a:extLst>
          </p:cNvPr>
          <p:cNvSpPr>
            <a:spLocks noGrp="1"/>
          </p:cNvSpPr>
          <p:nvPr>
            <p:ph type="body" orient="vert" idx="133" hasCustomPrompt="1"/>
          </p:nvPr>
        </p:nvSpPr>
        <p:spPr>
          <a:xfrm>
            <a:off x="7299161" y="3165371"/>
            <a:ext cx="591995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Eigenaar</a:t>
            </a:r>
          </a:p>
        </p:txBody>
      </p:sp>
      <p:sp>
        <p:nvSpPr>
          <p:cNvPr id="103" name="Tijdelijke aanduiding voor verticale tekst 2">
            <a:extLst>
              <a:ext uri="{FF2B5EF4-FFF2-40B4-BE49-F238E27FC236}">
                <a16:creationId xmlns:a16="http://schemas.microsoft.com/office/drawing/2014/main" id="{E1E44D76-14D2-4823-A309-C4BAEE4DE7E1}"/>
              </a:ext>
            </a:extLst>
          </p:cNvPr>
          <p:cNvSpPr>
            <a:spLocks noGrp="1"/>
          </p:cNvSpPr>
          <p:nvPr>
            <p:ph type="body" orient="vert" idx="134" hasCustomPrompt="1"/>
          </p:nvPr>
        </p:nvSpPr>
        <p:spPr>
          <a:xfrm>
            <a:off x="5815799" y="3409899"/>
            <a:ext cx="1439325" cy="348140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4" name="Tijdelijke aanduiding voor verticale tekst 2">
            <a:extLst>
              <a:ext uri="{FF2B5EF4-FFF2-40B4-BE49-F238E27FC236}">
                <a16:creationId xmlns:a16="http://schemas.microsoft.com/office/drawing/2014/main" id="{9D4156B1-BD0A-4E4A-A49D-40A31D7C9A50}"/>
              </a:ext>
            </a:extLst>
          </p:cNvPr>
          <p:cNvSpPr>
            <a:spLocks noGrp="1"/>
          </p:cNvSpPr>
          <p:nvPr>
            <p:ph type="body" orient="vert" idx="135" hasCustomPrompt="1"/>
          </p:nvPr>
        </p:nvSpPr>
        <p:spPr>
          <a:xfrm>
            <a:off x="5815799" y="3819681"/>
            <a:ext cx="1439325" cy="342872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5" name="Tijdelijke aanduiding voor verticale tekst 2">
            <a:extLst>
              <a:ext uri="{FF2B5EF4-FFF2-40B4-BE49-F238E27FC236}">
                <a16:creationId xmlns:a16="http://schemas.microsoft.com/office/drawing/2014/main" id="{85AE1A12-EB6E-4B71-A511-8ACBBB1014CC}"/>
              </a:ext>
            </a:extLst>
          </p:cNvPr>
          <p:cNvSpPr>
            <a:spLocks noGrp="1"/>
          </p:cNvSpPr>
          <p:nvPr>
            <p:ph type="body" orient="vert" idx="136" hasCustomPrompt="1"/>
          </p:nvPr>
        </p:nvSpPr>
        <p:spPr>
          <a:xfrm>
            <a:off x="5815799" y="4238792"/>
            <a:ext cx="1439325" cy="328373"/>
          </a:xfrm>
          <a:noFill/>
        </p:spPr>
        <p:txBody>
          <a:bodyPr vert="horz" lIns="108000" tIns="0" rIns="0" bIns="0" anchor="ctr"/>
          <a:lstStyle>
            <a:lvl1pPr>
              <a:buNone/>
              <a:defRPr sz="563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8AA2D33D-FF52-4230-BFBE-19329FB9A7A8}"/>
              </a:ext>
            </a:extLst>
          </p:cNvPr>
          <p:cNvSpPr>
            <a:spLocks noGrp="1"/>
          </p:cNvSpPr>
          <p:nvPr>
            <p:ph type="body" orient="vert" idx="139" hasCustomPrompt="1"/>
          </p:nvPr>
        </p:nvSpPr>
        <p:spPr>
          <a:xfrm flipV="1">
            <a:off x="5829783" y="3787219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356447D1-B345-4EB7-B463-4D928626A6C5}"/>
              </a:ext>
            </a:extLst>
          </p:cNvPr>
          <p:cNvSpPr>
            <a:spLocks noGrp="1"/>
          </p:cNvSpPr>
          <p:nvPr>
            <p:ph type="body" orient="vert" idx="140" hasCustomPrompt="1"/>
          </p:nvPr>
        </p:nvSpPr>
        <p:spPr>
          <a:xfrm flipV="1">
            <a:off x="5829783" y="4200232"/>
            <a:ext cx="2674764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563" dirty="0">
                <a:solidFill>
                  <a:srgbClr val="3C3A34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1321B7EE-841B-46B1-9D04-21E8958EA210}"/>
              </a:ext>
            </a:extLst>
          </p:cNvPr>
          <p:cNvSpPr>
            <a:spLocks noGrp="1"/>
          </p:cNvSpPr>
          <p:nvPr>
            <p:ph type="body" orient="vert" idx="147" hasCustomPrompt="1"/>
          </p:nvPr>
        </p:nvSpPr>
        <p:spPr>
          <a:xfrm>
            <a:off x="7299161" y="3409899"/>
            <a:ext cx="591395" cy="34814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44715341-C169-4A20-9E8E-4990B5FD639A}"/>
              </a:ext>
            </a:extLst>
          </p:cNvPr>
          <p:cNvSpPr>
            <a:spLocks noGrp="1"/>
          </p:cNvSpPr>
          <p:nvPr>
            <p:ph type="body" orient="vert" idx="148" hasCustomPrompt="1"/>
          </p:nvPr>
        </p:nvSpPr>
        <p:spPr>
          <a:xfrm>
            <a:off x="7299161" y="3819681"/>
            <a:ext cx="591395" cy="342872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6BDD2C01-A6D9-403D-ACD6-6A3299A173BF}"/>
              </a:ext>
            </a:extLst>
          </p:cNvPr>
          <p:cNvSpPr>
            <a:spLocks noGrp="1"/>
          </p:cNvSpPr>
          <p:nvPr>
            <p:ph type="body" orient="vert" idx="149" hasCustomPrompt="1"/>
          </p:nvPr>
        </p:nvSpPr>
        <p:spPr>
          <a:xfrm>
            <a:off x="7299161" y="4238792"/>
            <a:ext cx="591395" cy="328373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3" name="Tijdelijke aanduiding voor verticale tekst 2">
            <a:extLst>
              <a:ext uri="{FF2B5EF4-FFF2-40B4-BE49-F238E27FC236}">
                <a16:creationId xmlns:a16="http://schemas.microsoft.com/office/drawing/2014/main" id="{020D56F2-43BF-4858-81C6-286F0F24A00F}"/>
              </a:ext>
            </a:extLst>
          </p:cNvPr>
          <p:cNvSpPr>
            <a:spLocks noGrp="1"/>
          </p:cNvSpPr>
          <p:nvPr>
            <p:ph type="body" orient="vert" idx="154" hasCustomPrompt="1"/>
          </p:nvPr>
        </p:nvSpPr>
        <p:spPr>
          <a:xfrm>
            <a:off x="5815798" y="3001752"/>
            <a:ext cx="864632" cy="135860"/>
          </a:xfrm>
          <a:solidFill>
            <a:schemeClr val="accent6"/>
          </a:solidFill>
        </p:spPr>
        <p:txBody>
          <a:bodyPr vert="horz" lIns="108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Titel</a:t>
            </a:r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81964F9A-33E6-44E0-892D-EE91C7471A4E}"/>
              </a:ext>
            </a:extLst>
          </p:cNvPr>
          <p:cNvSpPr>
            <a:spLocks noGrp="1"/>
          </p:cNvSpPr>
          <p:nvPr>
            <p:ph type="body" orient="vert" idx="155" hasCustomPrompt="1"/>
          </p:nvPr>
        </p:nvSpPr>
        <p:spPr>
          <a:xfrm>
            <a:off x="7934277" y="3169261"/>
            <a:ext cx="564752" cy="206879"/>
          </a:xfrm>
          <a:solidFill>
            <a:schemeClr val="accent1"/>
          </a:solidFill>
        </p:spPr>
        <p:txBody>
          <a:bodyPr vert="horz" lIns="72000" tIns="0" rIns="0" bIns="0" anchor="ctr"/>
          <a:lstStyle>
            <a:lvl1pPr>
              <a:buNone/>
              <a:defRPr sz="75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Deadline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227955CD-949A-41C4-B5A7-C1FAE8290F19}"/>
              </a:ext>
            </a:extLst>
          </p:cNvPr>
          <p:cNvSpPr>
            <a:spLocks noGrp="1"/>
          </p:cNvSpPr>
          <p:nvPr>
            <p:ph type="body" orient="vert" idx="156" hasCustomPrompt="1"/>
          </p:nvPr>
        </p:nvSpPr>
        <p:spPr>
          <a:xfrm>
            <a:off x="7934277" y="3413788"/>
            <a:ext cx="564752" cy="348140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6" name="Tijdelijke aanduiding voor verticale tekst 2">
            <a:extLst>
              <a:ext uri="{FF2B5EF4-FFF2-40B4-BE49-F238E27FC236}">
                <a16:creationId xmlns:a16="http://schemas.microsoft.com/office/drawing/2014/main" id="{81616483-2B0F-4F01-B220-579BCBEAD418}"/>
              </a:ext>
            </a:extLst>
          </p:cNvPr>
          <p:cNvSpPr>
            <a:spLocks noGrp="1"/>
          </p:cNvSpPr>
          <p:nvPr>
            <p:ph type="body" orient="vert" idx="157" hasCustomPrompt="1"/>
          </p:nvPr>
        </p:nvSpPr>
        <p:spPr>
          <a:xfrm>
            <a:off x="7934277" y="3823570"/>
            <a:ext cx="564752" cy="342872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7" name="Tijdelijke aanduiding voor verticale tekst 2">
            <a:extLst>
              <a:ext uri="{FF2B5EF4-FFF2-40B4-BE49-F238E27FC236}">
                <a16:creationId xmlns:a16="http://schemas.microsoft.com/office/drawing/2014/main" id="{5FD5D66A-A98D-482F-AB75-878AA483AC48}"/>
              </a:ext>
            </a:extLst>
          </p:cNvPr>
          <p:cNvSpPr>
            <a:spLocks noGrp="1"/>
          </p:cNvSpPr>
          <p:nvPr>
            <p:ph type="body" orient="vert" idx="158" hasCustomPrompt="1"/>
          </p:nvPr>
        </p:nvSpPr>
        <p:spPr>
          <a:xfrm>
            <a:off x="7934277" y="4242682"/>
            <a:ext cx="564752" cy="328373"/>
          </a:xfrm>
          <a:noFill/>
        </p:spPr>
        <p:txBody>
          <a:bodyPr vert="horz" lIns="72000" tIns="0" rIns="0" bIns="0" anchor="ctr"/>
          <a:lstStyle>
            <a:lvl1pPr>
              <a:buNone/>
              <a:defRPr sz="563">
                <a:solidFill>
                  <a:srgbClr val="3C3A34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Tekst</a:t>
            </a:r>
          </a:p>
        </p:txBody>
      </p:sp>
      <p:sp>
        <p:nvSpPr>
          <p:cNvPr id="128" name="Rechthoek 127">
            <a:extLst>
              <a:ext uri="{FF2B5EF4-FFF2-40B4-BE49-F238E27FC236}">
                <a16:creationId xmlns:a16="http://schemas.microsoft.com/office/drawing/2014/main" id="{12D2D5E5-8DA3-44BB-BCC2-BFDBECC145B4}"/>
              </a:ext>
            </a:extLst>
          </p:cNvPr>
          <p:cNvSpPr/>
          <p:nvPr userDrawn="1"/>
        </p:nvSpPr>
        <p:spPr>
          <a:xfrm>
            <a:off x="1641535" y="1487299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29" name="Rechthoek 128">
            <a:extLst>
              <a:ext uri="{FF2B5EF4-FFF2-40B4-BE49-F238E27FC236}">
                <a16:creationId xmlns:a16="http://schemas.microsoft.com/office/drawing/2014/main" id="{B32562CE-2BC6-4B12-AC3B-C1D4437844FB}"/>
              </a:ext>
            </a:extLst>
          </p:cNvPr>
          <p:cNvSpPr/>
          <p:nvPr userDrawn="1"/>
        </p:nvSpPr>
        <p:spPr>
          <a:xfrm>
            <a:off x="1641535" y="1688741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30" name="Rechthoek 129">
            <a:extLst>
              <a:ext uri="{FF2B5EF4-FFF2-40B4-BE49-F238E27FC236}">
                <a16:creationId xmlns:a16="http://schemas.microsoft.com/office/drawing/2014/main" id="{96E792DF-55A6-480F-839C-0FC532F5F681}"/>
              </a:ext>
            </a:extLst>
          </p:cNvPr>
          <p:cNvSpPr/>
          <p:nvPr userDrawn="1"/>
        </p:nvSpPr>
        <p:spPr>
          <a:xfrm>
            <a:off x="1641535" y="1890183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4E897CF2-186F-4F8C-942D-E67BF4664997}"/>
              </a:ext>
            </a:extLst>
          </p:cNvPr>
          <p:cNvSpPr/>
          <p:nvPr userDrawn="1"/>
        </p:nvSpPr>
        <p:spPr>
          <a:xfrm>
            <a:off x="1641535" y="2091625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6AC1FED6-34A8-41C3-9A04-87274C4D5F2B}"/>
              </a:ext>
            </a:extLst>
          </p:cNvPr>
          <p:cNvSpPr/>
          <p:nvPr userDrawn="1"/>
        </p:nvSpPr>
        <p:spPr>
          <a:xfrm>
            <a:off x="1641535" y="2293066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40" name="Rechthoek 139">
            <a:extLst>
              <a:ext uri="{FF2B5EF4-FFF2-40B4-BE49-F238E27FC236}">
                <a16:creationId xmlns:a16="http://schemas.microsoft.com/office/drawing/2014/main" id="{275B79CD-F825-4461-9DDA-1E4AF777FDFD}"/>
              </a:ext>
            </a:extLst>
          </p:cNvPr>
          <p:cNvSpPr/>
          <p:nvPr userDrawn="1"/>
        </p:nvSpPr>
        <p:spPr>
          <a:xfrm>
            <a:off x="1641535" y="2494508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41" name="Rechthoek 140">
            <a:extLst>
              <a:ext uri="{FF2B5EF4-FFF2-40B4-BE49-F238E27FC236}">
                <a16:creationId xmlns:a16="http://schemas.microsoft.com/office/drawing/2014/main" id="{ADDE9560-C18E-41B5-A61D-5E7DC31714ED}"/>
              </a:ext>
            </a:extLst>
          </p:cNvPr>
          <p:cNvSpPr/>
          <p:nvPr userDrawn="1"/>
        </p:nvSpPr>
        <p:spPr>
          <a:xfrm>
            <a:off x="1641535" y="2695948"/>
            <a:ext cx="86831" cy="868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63">
              <a:solidFill>
                <a:srgbClr val="3C3A34"/>
              </a:solidFill>
            </a:endParaRP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65338D10-90B2-4B95-B262-04543FCDF7EC}"/>
              </a:ext>
            </a:extLst>
          </p:cNvPr>
          <p:cNvSpPr/>
          <p:nvPr userDrawn="1"/>
        </p:nvSpPr>
        <p:spPr>
          <a:xfrm>
            <a:off x="2072302" y="-906635"/>
            <a:ext cx="232185" cy="23218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Tijdelijke aanduiding voor tekst 132">
            <a:extLst>
              <a:ext uri="{FF2B5EF4-FFF2-40B4-BE49-F238E27FC236}">
                <a16:creationId xmlns:a16="http://schemas.microsoft.com/office/drawing/2014/main" id="{7FACDBD3-F7C0-4350-AF47-FFFDF8D243BE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2080739" y="-895290"/>
            <a:ext cx="209297" cy="209297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803" t="3798" r="4803" b="3798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86" name="Vrije vorm: vorm 85">
            <a:extLst>
              <a:ext uri="{FF2B5EF4-FFF2-40B4-BE49-F238E27FC236}">
                <a16:creationId xmlns:a16="http://schemas.microsoft.com/office/drawing/2014/main" id="{144EDC28-15E5-4A6B-9F88-4D3AF92F2A66}"/>
              </a:ext>
            </a:extLst>
          </p:cNvPr>
          <p:cNvSpPr/>
          <p:nvPr/>
        </p:nvSpPr>
        <p:spPr>
          <a:xfrm>
            <a:off x="2221833" y="-735006"/>
            <a:ext cx="209297" cy="204116"/>
          </a:xfrm>
          <a:custGeom>
            <a:avLst/>
            <a:gdLst>
              <a:gd name="connsiteX0" fmla="*/ 119085 w 329229"/>
              <a:gd name="connsiteY0" fmla="*/ 321078 h 321078"/>
              <a:gd name="connsiteX1" fmla="*/ 92488 w 329229"/>
              <a:gd name="connsiteY1" fmla="*/ 308848 h 321078"/>
              <a:gd name="connsiteX2" fmla="*/ 8431 w 329229"/>
              <a:gd name="connsiteY2" fmla="*/ 210782 h 321078"/>
              <a:gd name="connsiteX3" fmla="*/ 12234 w 329229"/>
              <a:gd name="connsiteY3" fmla="*/ 161398 h 321078"/>
              <a:gd name="connsiteX4" fmla="*/ 61625 w 329229"/>
              <a:gd name="connsiteY4" fmla="*/ 165195 h 321078"/>
              <a:gd name="connsiteX5" fmla="*/ 116577 w 329229"/>
              <a:gd name="connsiteY5" fmla="*/ 229302 h 321078"/>
              <a:gd name="connsiteX6" fmla="*/ 290253 w 329229"/>
              <a:gd name="connsiteY6" fmla="*/ 19874 h 321078"/>
              <a:gd name="connsiteX7" fmla="*/ 318272 w 329229"/>
              <a:gd name="connsiteY7" fmla="*/ 40888 h 321078"/>
              <a:gd name="connsiteX8" fmla="*/ 147580 w 329229"/>
              <a:gd name="connsiteY8" fmla="*/ 306410 h 321078"/>
              <a:gd name="connsiteX9" fmla="*/ 120626 w 329229"/>
              <a:gd name="connsiteY9" fmla="*/ 321043 h 321078"/>
              <a:gd name="connsiteX10" fmla="*/ 119085 w 329229"/>
              <a:gd name="connsiteY10" fmla="*/ 321078 h 32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229" h="321078">
                <a:moveTo>
                  <a:pt x="119085" y="321078"/>
                </a:moveTo>
                <a:cubicBezTo>
                  <a:pt x="108886" y="321078"/>
                  <a:pt x="99163" y="316630"/>
                  <a:pt x="92488" y="308848"/>
                </a:cubicBezTo>
                <a:lnTo>
                  <a:pt x="8431" y="210782"/>
                </a:lnTo>
                <a:cubicBezTo>
                  <a:pt x="-4156" y="196093"/>
                  <a:pt x="-2455" y="173986"/>
                  <a:pt x="12234" y="161398"/>
                </a:cubicBezTo>
                <a:cubicBezTo>
                  <a:pt x="26916" y="148797"/>
                  <a:pt x="49023" y="150499"/>
                  <a:pt x="61625" y="165195"/>
                </a:cubicBezTo>
                <a:lnTo>
                  <a:pt x="116577" y="229302"/>
                </a:lnTo>
                <a:lnTo>
                  <a:pt x="290253" y="19874"/>
                </a:lnTo>
                <a:cubicBezTo>
                  <a:pt x="317137" y="-17784"/>
                  <a:pt x="345276" y="3070"/>
                  <a:pt x="318272" y="40888"/>
                </a:cubicBezTo>
                <a:lnTo>
                  <a:pt x="147580" y="306410"/>
                </a:lnTo>
                <a:cubicBezTo>
                  <a:pt x="141318" y="315173"/>
                  <a:pt x="131378" y="320566"/>
                  <a:pt x="120626" y="321043"/>
                </a:cubicBezTo>
                <a:cubicBezTo>
                  <a:pt x="120107" y="321064"/>
                  <a:pt x="119596" y="321078"/>
                  <a:pt x="119085" y="321078"/>
                </a:cubicBezTo>
                <a:close/>
              </a:path>
            </a:pathLst>
          </a:custGeom>
          <a:solidFill>
            <a:schemeClr val="accent1"/>
          </a:solidFill>
          <a:ln w="922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9" name="Tijdelijke aanduiding voor tekst 132">
            <a:extLst>
              <a:ext uri="{FF2B5EF4-FFF2-40B4-BE49-F238E27FC236}">
                <a16:creationId xmlns:a16="http://schemas.microsoft.com/office/drawing/2014/main" id="{83B9804D-8381-4894-B561-F85D91DF550B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152833" y="-328557"/>
            <a:ext cx="86831" cy="868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B1C6B0BB-9109-4729-9881-77BF8CA03FC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7" name="Tijdelijke aanduiding voor tekst 132">
            <a:extLst>
              <a:ext uri="{FF2B5EF4-FFF2-40B4-BE49-F238E27FC236}">
                <a16:creationId xmlns:a16="http://schemas.microsoft.com/office/drawing/2014/main" id="{B174EADD-A329-444F-AD3B-F82FEC227FEA}"/>
              </a:ext>
            </a:extLst>
          </p:cNvPr>
          <p:cNvSpPr>
            <a:spLocks noGrp="1"/>
          </p:cNvSpPr>
          <p:nvPr userDrawn="1">
            <p:ph type="body" sz="quarter" idx="190" hasCustomPrompt="1"/>
          </p:nvPr>
        </p:nvSpPr>
        <p:spPr>
          <a:xfrm>
            <a:off x="1168816" y="-328557"/>
            <a:ext cx="86831" cy="868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15" name="Groep 14" hidden="1">
            <a:extLst>
              <a:ext uri="{FF2B5EF4-FFF2-40B4-BE49-F238E27FC236}">
                <a16:creationId xmlns:a16="http://schemas.microsoft.com/office/drawing/2014/main" id="{192D030D-6486-43B5-A76B-918A628637A8}"/>
              </a:ext>
            </a:extLst>
          </p:cNvPr>
          <p:cNvGrpSpPr/>
          <p:nvPr userDrawn="1"/>
        </p:nvGrpSpPr>
        <p:grpSpPr>
          <a:xfrm>
            <a:off x="-730561" y="-631056"/>
            <a:ext cx="498276" cy="505502"/>
            <a:chOff x="-974081" y="-841408"/>
            <a:chExt cx="664368" cy="674003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30DFC61-E605-41EB-9BB2-094A3CBC6C2F}"/>
                </a:ext>
              </a:extLst>
            </p:cNvPr>
            <p:cNvSpPr/>
            <p:nvPr userDrawn="1"/>
          </p:nvSpPr>
          <p:spPr>
            <a:xfrm>
              <a:off x="-974081" y="-841408"/>
              <a:ext cx="262890" cy="262890"/>
            </a:xfrm>
            <a:prstGeom prst="ellipse">
              <a:avLst/>
            </a:prstGeom>
            <a:solidFill>
              <a:srgbClr val="E16E2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6A9E445B-9609-4B3E-AFFD-38E3834FBB16}"/>
                </a:ext>
              </a:extLst>
            </p:cNvPr>
            <p:cNvSpPr/>
            <p:nvPr userDrawn="1"/>
          </p:nvSpPr>
          <p:spPr>
            <a:xfrm>
              <a:off x="-916740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1C98F806-1235-43DA-9352-23F6BA2C027F}"/>
                </a:ext>
              </a:extLst>
            </p:cNvPr>
            <p:cNvSpPr/>
            <p:nvPr userDrawn="1"/>
          </p:nvSpPr>
          <p:spPr>
            <a:xfrm>
              <a:off x="-827219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Boog 15">
              <a:extLst>
                <a:ext uri="{FF2B5EF4-FFF2-40B4-BE49-F238E27FC236}">
                  <a16:creationId xmlns:a16="http://schemas.microsoft.com/office/drawing/2014/main" id="{F61EC958-154E-491B-BD56-57C28EFDE909}"/>
                </a:ext>
              </a:extLst>
            </p:cNvPr>
            <p:cNvSpPr/>
            <p:nvPr userDrawn="1"/>
          </p:nvSpPr>
          <p:spPr>
            <a:xfrm flipV="1">
              <a:off x="-958127" y="-667577"/>
              <a:ext cx="236458" cy="236458"/>
            </a:xfrm>
            <a:prstGeom prst="arc">
              <a:avLst>
                <a:gd name="adj1" fmla="val 3896077"/>
                <a:gd name="adj2" fmla="val 694205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A00A7E96-3FA4-421D-82F5-A906CE84A547}"/>
                </a:ext>
              </a:extLst>
            </p:cNvPr>
            <p:cNvSpPr/>
            <p:nvPr userDrawn="1"/>
          </p:nvSpPr>
          <p:spPr>
            <a:xfrm>
              <a:off x="-572603" y="-841408"/>
              <a:ext cx="262890" cy="262890"/>
            </a:xfrm>
            <a:prstGeom prst="ellipse">
              <a:avLst/>
            </a:prstGeom>
            <a:solidFill>
              <a:srgbClr val="EE3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/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2AE433F0-875A-4566-9A5B-3A52659EBAA2}"/>
                </a:ext>
              </a:extLst>
            </p:cNvPr>
            <p:cNvSpPr/>
            <p:nvPr userDrawn="1"/>
          </p:nvSpPr>
          <p:spPr>
            <a:xfrm>
              <a:off x="-515262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D67A1F6-3683-41EF-9BED-1DE0E7741763}"/>
                </a:ext>
              </a:extLst>
            </p:cNvPr>
            <p:cNvSpPr/>
            <p:nvPr userDrawn="1"/>
          </p:nvSpPr>
          <p:spPr>
            <a:xfrm>
              <a:off x="-425741" y="-765494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8" name="Boog 167">
              <a:extLst>
                <a:ext uri="{FF2B5EF4-FFF2-40B4-BE49-F238E27FC236}">
                  <a16:creationId xmlns:a16="http://schemas.microsoft.com/office/drawing/2014/main" id="{8E5DC78C-265F-49CF-8449-CEC009C8C954}"/>
                </a:ext>
              </a:extLst>
            </p:cNvPr>
            <p:cNvSpPr/>
            <p:nvPr userDrawn="1"/>
          </p:nvSpPr>
          <p:spPr>
            <a:xfrm flipV="1">
              <a:off x="-501881" y="-682578"/>
              <a:ext cx="120492" cy="120492"/>
            </a:xfrm>
            <a:prstGeom prst="arc">
              <a:avLst>
                <a:gd name="adj1" fmla="val 725681"/>
                <a:gd name="adj2" fmla="val 10086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B24B8ABE-9223-425E-A526-585EBB448AF0}"/>
                </a:ext>
              </a:extLst>
            </p:cNvPr>
            <p:cNvSpPr/>
            <p:nvPr userDrawn="1"/>
          </p:nvSpPr>
          <p:spPr>
            <a:xfrm>
              <a:off x="-974081" y="-430295"/>
              <a:ext cx="262890" cy="262890"/>
            </a:xfrm>
            <a:prstGeom prst="ellipse">
              <a:avLst/>
            </a:prstGeom>
            <a:solidFill>
              <a:srgbClr val="EEF95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5" name="Ovaal 224">
              <a:extLst>
                <a:ext uri="{FF2B5EF4-FFF2-40B4-BE49-F238E27FC236}">
                  <a16:creationId xmlns:a16="http://schemas.microsoft.com/office/drawing/2014/main" id="{7314945F-80FC-4D07-AF55-8470D4561C7E}"/>
                </a:ext>
              </a:extLst>
            </p:cNvPr>
            <p:cNvSpPr/>
            <p:nvPr userDrawn="1"/>
          </p:nvSpPr>
          <p:spPr>
            <a:xfrm>
              <a:off x="-916740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6" name="Ovaal 225">
              <a:extLst>
                <a:ext uri="{FF2B5EF4-FFF2-40B4-BE49-F238E27FC236}">
                  <a16:creationId xmlns:a16="http://schemas.microsoft.com/office/drawing/2014/main" id="{CB719DE7-D256-468E-BA78-01C127B4584A}"/>
                </a:ext>
              </a:extLst>
            </p:cNvPr>
            <p:cNvSpPr/>
            <p:nvPr userDrawn="1"/>
          </p:nvSpPr>
          <p:spPr>
            <a:xfrm>
              <a:off x="-827219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8" name="Ovaal 227">
              <a:extLst>
                <a:ext uri="{FF2B5EF4-FFF2-40B4-BE49-F238E27FC236}">
                  <a16:creationId xmlns:a16="http://schemas.microsoft.com/office/drawing/2014/main" id="{F61CFFCC-BBAD-4C40-A358-9CB08FEC2B00}"/>
                </a:ext>
              </a:extLst>
            </p:cNvPr>
            <p:cNvSpPr/>
            <p:nvPr userDrawn="1"/>
          </p:nvSpPr>
          <p:spPr>
            <a:xfrm>
              <a:off x="-572603" y="-430295"/>
              <a:ext cx="262890" cy="262890"/>
            </a:xfrm>
            <a:prstGeom prst="ellipse">
              <a:avLst/>
            </a:prstGeom>
            <a:solidFill>
              <a:srgbClr val="00B14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9" name="Ovaal 228">
              <a:extLst>
                <a:ext uri="{FF2B5EF4-FFF2-40B4-BE49-F238E27FC236}">
                  <a16:creationId xmlns:a16="http://schemas.microsoft.com/office/drawing/2014/main" id="{9552EC07-B0DB-4379-B3E2-A3E7E07FEB3A}"/>
                </a:ext>
              </a:extLst>
            </p:cNvPr>
            <p:cNvSpPr/>
            <p:nvPr userDrawn="1"/>
          </p:nvSpPr>
          <p:spPr>
            <a:xfrm>
              <a:off x="-515262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0" name="Ovaal 229">
              <a:extLst>
                <a:ext uri="{FF2B5EF4-FFF2-40B4-BE49-F238E27FC236}">
                  <a16:creationId xmlns:a16="http://schemas.microsoft.com/office/drawing/2014/main" id="{743F8978-2BE0-4C3D-A3F6-B50DB4F89A7E}"/>
                </a:ext>
              </a:extLst>
            </p:cNvPr>
            <p:cNvSpPr/>
            <p:nvPr userDrawn="1"/>
          </p:nvSpPr>
          <p:spPr>
            <a:xfrm>
              <a:off x="-425741" y="-354381"/>
              <a:ext cx="58674" cy="586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1" name="Boog 230">
              <a:extLst>
                <a:ext uri="{FF2B5EF4-FFF2-40B4-BE49-F238E27FC236}">
                  <a16:creationId xmlns:a16="http://schemas.microsoft.com/office/drawing/2014/main" id="{D097733E-22A8-4EBF-82E7-D1DEE5974CBB}"/>
                </a:ext>
              </a:extLst>
            </p:cNvPr>
            <p:cNvSpPr/>
            <p:nvPr userDrawn="1"/>
          </p:nvSpPr>
          <p:spPr>
            <a:xfrm>
              <a:off x="-501881" y="-334620"/>
              <a:ext cx="120492" cy="120492"/>
            </a:xfrm>
            <a:prstGeom prst="arc">
              <a:avLst>
                <a:gd name="adj1" fmla="val 725681"/>
                <a:gd name="adj2" fmla="val 10086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B9CE9050-AB41-4A44-8420-EFC0057B20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912276" y="-250035"/>
              <a:ext cx="1392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ijdelijke aanduiding voor tekst 132">
            <a:extLst>
              <a:ext uri="{FF2B5EF4-FFF2-40B4-BE49-F238E27FC236}">
                <a16:creationId xmlns:a16="http://schemas.microsoft.com/office/drawing/2014/main" id="{E3DDB25B-196F-446A-87EB-0EA4AECB73BB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2833" y="-467189"/>
            <a:ext cx="86831" cy="868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4" name="Tijdelijke aanduiding voor tekst 132">
            <a:extLst>
              <a:ext uri="{FF2B5EF4-FFF2-40B4-BE49-F238E27FC236}">
                <a16:creationId xmlns:a16="http://schemas.microsoft.com/office/drawing/2014/main" id="{79F12B8C-6B76-4E45-956C-D8B650D83EB8}"/>
              </a:ext>
            </a:extLst>
          </p:cNvPr>
          <p:cNvSpPr>
            <a:spLocks noGrp="1"/>
          </p:cNvSpPr>
          <p:nvPr>
            <p:ph type="body" sz="quarter" idx="197" hasCustomPrompt="1"/>
          </p:nvPr>
        </p:nvSpPr>
        <p:spPr>
          <a:xfrm>
            <a:off x="291505" y="-467189"/>
            <a:ext cx="86831" cy="868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5" name="Tijdelijke aanduiding voor tekst 132">
            <a:extLst>
              <a:ext uri="{FF2B5EF4-FFF2-40B4-BE49-F238E27FC236}">
                <a16:creationId xmlns:a16="http://schemas.microsoft.com/office/drawing/2014/main" id="{BFEC51C9-F6B4-4FA5-B04C-74AEECBEE438}"/>
              </a:ext>
            </a:extLst>
          </p:cNvPr>
          <p:cNvSpPr>
            <a:spLocks noGrp="1"/>
          </p:cNvSpPr>
          <p:nvPr>
            <p:ph type="body" sz="quarter" idx="198" hasCustomPrompt="1"/>
          </p:nvPr>
        </p:nvSpPr>
        <p:spPr>
          <a:xfrm>
            <a:off x="427574" y="-467189"/>
            <a:ext cx="86831" cy="868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6" name="Tijdelijke aanduiding voor tekst 132">
            <a:extLst>
              <a:ext uri="{FF2B5EF4-FFF2-40B4-BE49-F238E27FC236}">
                <a16:creationId xmlns:a16="http://schemas.microsoft.com/office/drawing/2014/main" id="{3AAE28F5-B5C0-4F8A-ACB7-5535BD434D78}"/>
              </a:ext>
            </a:extLst>
          </p:cNvPr>
          <p:cNvSpPr>
            <a:spLocks noGrp="1"/>
          </p:cNvSpPr>
          <p:nvPr>
            <p:ph type="body" sz="quarter" idx="199" hasCustomPrompt="1"/>
          </p:nvPr>
        </p:nvSpPr>
        <p:spPr>
          <a:xfrm>
            <a:off x="566246" y="-467189"/>
            <a:ext cx="86831" cy="868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37" name="Tijdelijke aanduiding voor tekst 132">
            <a:extLst>
              <a:ext uri="{FF2B5EF4-FFF2-40B4-BE49-F238E27FC236}">
                <a16:creationId xmlns:a16="http://schemas.microsoft.com/office/drawing/2014/main" id="{6B6B3FD3-A0DB-44C7-A2E5-96944BED1031}"/>
              </a:ext>
            </a:extLst>
          </p:cNvPr>
          <p:cNvSpPr>
            <a:spLocks noGrp="1"/>
          </p:cNvSpPr>
          <p:nvPr>
            <p:ph type="body" sz="quarter" idx="200" hasCustomPrompt="1"/>
          </p:nvPr>
        </p:nvSpPr>
        <p:spPr>
          <a:xfrm>
            <a:off x="705553" y="-467189"/>
            <a:ext cx="86831" cy="868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5" name="Tijdelijke aanduiding voor tekst 132">
            <a:extLst>
              <a:ext uri="{FF2B5EF4-FFF2-40B4-BE49-F238E27FC236}">
                <a16:creationId xmlns:a16="http://schemas.microsoft.com/office/drawing/2014/main" id="{2A570460-94CB-44EE-B565-475173E7F2F9}"/>
              </a:ext>
            </a:extLst>
          </p:cNvPr>
          <p:cNvSpPr>
            <a:spLocks noGrp="1"/>
          </p:cNvSpPr>
          <p:nvPr>
            <p:ph type="body" sz="quarter" idx="201" hasCustomPrompt="1"/>
          </p:nvPr>
        </p:nvSpPr>
        <p:spPr>
          <a:xfrm>
            <a:off x="844225" y="-467189"/>
            <a:ext cx="86831" cy="868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6" name="Tijdelijke aanduiding voor tekst 132">
            <a:extLst>
              <a:ext uri="{FF2B5EF4-FFF2-40B4-BE49-F238E27FC236}">
                <a16:creationId xmlns:a16="http://schemas.microsoft.com/office/drawing/2014/main" id="{4DEB9781-959A-4FC6-8EB3-C47ACD01A39F}"/>
              </a:ext>
            </a:extLst>
          </p:cNvPr>
          <p:cNvSpPr>
            <a:spLocks noGrp="1"/>
          </p:cNvSpPr>
          <p:nvPr>
            <p:ph type="body" sz="quarter" idx="202" hasCustomPrompt="1"/>
          </p:nvPr>
        </p:nvSpPr>
        <p:spPr>
          <a:xfrm>
            <a:off x="983533" y="-467189"/>
            <a:ext cx="86831" cy="868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87" r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8" name="Tijdelijke aanduiding voor tekst 132">
            <a:extLst>
              <a:ext uri="{FF2B5EF4-FFF2-40B4-BE49-F238E27FC236}">
                <a16:creationId xmlns:a16="http://schemas.microsoft.com/office/drawing/2014/main" id="{0366289E-88D8-490F-AE82-4178FC967AD0}"/>
              </a:ext>
            </a:extLst>
          </p:cNvPr>
          <p:cNvSpPr>
            <a:spLocks noGrp="1"/>
          </p:cNvSpPr>
          <p:nvPr>
            <p:ph type="body" sz="quarter" idx="203" hasCustomPrompt="1"/>
          </p:nvPr>
        </p:nvSpPr>
        <p:spPr>
          <a:xfrm>
            <a:off x="291504" y="-328557"/>
            <a:ext cx="86831" cy="868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9" name="Tijdelijke aanduiding voor tekst 132">
            <a:extLst>
              <a:ext uri="{FF2B5EF4-FFF2-40B4-BE49-F238E27FC236}">
                <a16:creationId xmlns:a16="http://schemas.microsoft.com/office/drawing/2014/main" id="{F39AC471-ECBA-43D7-B30B-F330FEA108AF}"/>
              </a:ext>
            </a:extLst>
          </p:cNvPr>
          <p:cNvSpPr>
            <a:spLocks noGrp="1"/>
          </p:cNvSpPr>
          <p:nvPr>
            <p:ph type="body" sz="quarter" idx="204" hasCustomPrompt="1"/>
          </p:nvPr>
        </p:nvSpPr>
        <p:spPr>
          <a:xfrm>
            <a:off x="427574" y="-328557"/>
            <a:ext cx="86831" cy="868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0" name="Tijdelijke aanduiding voor tekst 132">
            <a:extLst>
              <a:ext uri="{FF2B5EF4-FFF2-40B4-BE49-F238E27FC236}">
                <a16:creationId xmlns:a16="http://schemas.microsoft.com/office/drawing/2014/main" id="{2334C03A-0C0A-4FFD-B243-C3989923A2E9}"/>
              </a:ext>
            </a:extLst>
          </p:cNvPr>
          <p:cNvSpPr>
            <a:spLocks noGrp="1"/>
          </p:cNvSpPr>
          <p:nvPr>
            <p:ph type="body" sz="quarter" idx="205" hasCustomPrompt="1"/>
          </p:nvPr>
        </p:nvSpPr>
        <p:spPr>
          <a:xfrm>
            <a:off x="566245" y="-328557"/>
            <a:ext cx="86831" cy="868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1" name="Tijdelijke aanduiding voor tekst 132">
            <a:extLst>
              <a:ext uri="{FF2B5EF4-FFF2-40B4-BE49-F238E27FC236}">
                <a16:creationId xmlns:a16="http://schemas.microsoft.com/office/drawing/2014/main" id="{36E01009-F59A-4170-BC77-30639E2AE47D}"/>
              </a:ext>
            </a:extLst>
          </p:cNvPr>
          <p:cNvSpPr>
            <a:spLocks noGrp="1"/>
          </p:cNvSpPr>
          <p:nvPr>
            <p:ph type="body" sz="quarter" idx="206" hasCustomPrompt="1"/>
          </p:nvPr>
        </p:nvSpPr>
        <p:spPr>
          <a:xfrm>
            <a:off x="701927" y="-328557"/>
            <a:ext cx="86831" cy="868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2" name="Tijdelijke aanduiding voor tekst 132">
            <a:extLst>
              <a:ext uri="{FF2B5EF4-FFF2-40B4-BE49-F238E27FC236}">
                <a16:creationId xmlns:a16="http://schemas.microsoft.com/office/drawing/2014/main" id="{8B7E037C-C310-4834-9170-73A5C5BFA5BF}"/>
              </a:ext>
            </a:extLst>
          </p:cNvPr>
          <p:cNvSpPr>
            <a:spLocks noGrp="1"/>
          </p:cNvSpPr>
          <p:nvPr>
            <p:ph type="body" sz="quarter" idx="207" hasCustomPrompt="1"/>
          </p:nvPr>
        </p:nvSpPr>
        <p:spPr>
          <a:xfrm>
            <a:off x="844597" y="-328557"/>
            <a:ext cx="86831" cy="868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3" name="Tijdelijke aanduiding voor tekst 132">
            <a:extLst>
              <a:ext uri="{FF2B5EF4-FFF2-40B4-BE49-F238E27FC236}">
                <a16:creationId xmlns:a16="http://schemas.microsoft.com/office/drawing/2014/main" id="{B5EF0B38-09B2-47E6-B23B-D5FBEF27C457}"/>
              </a:ext>
            </a:extLst>
          </p:cNvPr>
          <p:cNvSpPr>
            <a:spLocks noGrp="1"/>
          </p:cNvSpPr>
          <p:nvPr>
            <p:ph type="body" sz="quarter" idx="208" hasCustomPrompt="1"/>
          </p:nvPr>
        </p:nvSpPr>
        <p:spPr>
          <a:xfrm>
            <a:off x="986411" y="-328557"/>
            <a:ext cx="86831" cy="868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5" name="Tijdelijke aanduiding voor tekst 132">
            <a:extLst>
              <a:ext uri="{FF2B5EF4-FFF2-40B4-BE49-F238E27FC236}">
                <a16:creationId xmlns:a16="http://schemas.microsoft.com/office/drawing/2014/main" id="{5354858C-FFD2-4512-9CE3-72D4BD7AB982}"/>
              </a:ext>
            </a:extLst>
          </p:cNvPr>
          <p:cNvSpPr>
            <a:spLocks noGrp="1"/>
          </p:cNvSpPr>
          <p:nvPr>
            <p:ph type="body" sz="quarter" idx="183" hasCustomPrompt="1"/>
          </p:nvPr>
        </p:nvSpPr>
        <p:spPr>
          <a:xfrm>
            <a:off x="1166812" y="-468062"/>
            <a:ext cx="88577" cy="88577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6" name="Tijdelijke aanduiding voor tekst 132">
            <a:extLst>
              <a:ext uri="{FF2B5EF4-FFF2-40B4-BE49-F238E27FC236}">
                <a16:creationId xmlns:a16="http://schemas.microsoft.com/office/drawing/2014/main" id="{DBF640C4-2EFD-450A-920B-E2016C8A177C}"/>
              </a:ext>
            </a:extLst>
          </p:cNvPr>
          <p:cNvSpPr>
            <a:spLocks noGrp="1"/>
          </p:cNvSpPr>
          <p:nvPr>
            <p:ph type="body" sz="quarter" idx="209" hasCustomPrompt="1"/>
          </p:nvPr>
        </p:nvSpPr>
        <p:spPr>
          <a:xfrm>
            <a:off x="1304885" y="-468062"/>
            <a:ext cx="88577" cy="88577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7" name="Tijdelijke aanduiding voor tekst 132">
            <a:extLst>
              <a:ext uri="{FF2B5EF4-FFF2-40B4-BE49-F238E27FC236}">
                <a16:creationId xmlns:a16="http://schemas.microsoft.com/office/drawing/2014/main" id="{E4EBFEE9-3C81-4D51-9D9A-86150A850A49}"/>
              </a:ext>
            </a:extLst>
          </p:cNvPr>
          <p:cNvSpPr>
            <a:spLocks noGrp="1"/>
          </p:cNvSpPr>
          <p:nvPr>
            <p:ph type="body" sz="quarter" idx="210" hasCustomPrompt="1"/>
          </p:nvPr>
        </p:nvSpPr>
        <p:spPr>
          <a:xfrm>
            <a:off x="1440915" y="-468062"/>
            <a:ext cx="88577" cy="88577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8" name="Tijdelijke aanduiding voor tekst 132">
            <a:extLst>
              <a:ext uri="{FF2B5EF4-FFF2-40B4-BE49-F238E27FC236}">
                <a16:creationId xmlns:a16="http://schemas.microsoft.com/office/drawing/2014/main" id="{83EC6B65-C4C9-445B-B500-2475F7A494AA}"/>
              </a:ext>
            </a:extLst>
          </p:cNvPr>
          <p:cNvSpPr>
            <a:spLocks noGrp="1"/>
          </p:cNvSpPr>
          <p:nvPr>
            <p:ph type="body" sz="quarter" idx="211" hasCustomPrompt="1"/>
          </p:nvPr>
        </p:nvSpPr>
        <p:spPr>
          <a:xfrm>
            <a:off x="1578988" y="-468062"/>
            <a:ext cx="88577" cy="88577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9" name="Tijdelijke aanduiding voor tekst 132">
            <a:extLst>
              <a:ext uri="{FF2B5EF4-FFF2-40B4-BE49-F238E27FC236}">
                <a16:creationId xmlns:a16="http://schemas.microsoft.com/office/drawing/2014/main" id="{2556780F-2C55-4C9C-AE69-4DE15286568B}"/>
              </a:ext>
            </a:extLst>
          </p:cNvPr>
          <p:cNvSpPr>
            <a:spLocks noGrp="1"/>
          </p:cNvSpPr>
          <p:nvPr>
            <p:ph type="body" sz="quarter" idx="212" hasCustomPrompt="1"/>
          </p:nvPr>
        </p:nvSpPr>
        <p:spPr>
          <a:xfrm>
            <a:off x="1718329" y="-468062"/>
            <a:ext cx="88577" cy="88577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0" name="Tijdelijke aanduiding voor tekst 132">
            <a:extLst>
              <a:ext uri="{FF2B5EF4-FFF2-40B4-BE49-F238E27FC236}">
                <a16:creationId xmlns:a16="http://schemas.microsoft.com/office/drawing/2014/main" id="{4D49B8A5-D14C-4C98-BC78-56760A309262}"/>
              </a:ext>
            </a:extLst>
          </p:cNvPr>
          <p:cNvSpPr>
            <a:spLocks noGrp="1"/>
          </p:cNvSpPr>
          <p:nvPr>
            <p:ph type="body" sz="quarter" idx="213" hasCustomPrompt="1"/>
          </p:nvPr>
        </p:nvSpPr>
        <p:spPr>
          <a:xfrm>
            <a:off x="1856403" y="-468062"/>
            <a:ext cx="88577" cy="88577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1" name="Tijdelijke aanduiding voor tekst 132">
            <a:extLst>
              <a:ext uri="{FF2B5EF4-FFF2-40B4-BE49-F238E27FC236}">
                <a16:creationId xmlns:a16="http://schemas.microsoft.com/office/drawing/2014/main" id="{0F8AF132-0392-45C5-AC5C-D97E46551E07}"/>
              </a:ext>
            </a:extLst>
          </p:cNvPr>
          <p:cNvSpPr>
            <a:spLocks noGrp="1"/>
          </p:cNvSpPr>
          <p:nvPr>
            <p:ph type="body" sz="quarter" idx="214" hasCustomPrompt="1"/>
          </p:nvPr>
        </p:nvSpPr>
        <p:spPr>
          <a:xfrm>
            <a:off x="1993960" y="-468062"/>
            <a:ext cx="88577" cy="88577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87" b="1087"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2" name="Tijdelijke aanduiding voor tekst 132">
            <a:extLst>
              <a:ext uri="{FF2B5EF4-FFF2-40B4-BE49-F238E27FC236}">
                <a16:creationId xmlns:a16="http://schemas.microsoft.com/office/drawing/2014/main" id="{84738803-C994-478F-8016-446BD1373A32}"/>
              </a:ext>
            </a:extLst>
          </p:cNvPr>
          <p:cNvSpPr>
            <a:spLocks noGrp="1"/>
          </p:cNvSpPr>
          <p:nvPr>
            <p:ph type="body" sz="quarter" idx="215" hasCustomPrompt="1"/>
          </p:nvPr>
        </p:nvSpPr>
        <p:spPr>
          <a:xfrm>
            <a:off x="1306631" y="-328557"/>
            <a:ext cx="86831" cy="868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3" name="Tijdelijke aanduiding voor tekst 132">
            <a:extLst>
              <a:ext uri="{FF2B5EF4-FFF2-40B4-BE49-F238E27FC236}">
                <a16:creationId xmlns:a16="http://schemas.microsoft.com/office/drawing/2014/main" id="{29A09844-619A-4896-B410-40E55C65BF2D}"/>
              </a:ext>
            </a:extLst>
          </p:cNvPr>
          <p:cNvSpPr>
            <a:spLocks noGrp="1"/>
          </p:cNvSpPr>
          <p:nvPr>
            <p:ph type="body" sz="quarter" idx="216" hasCustomPrompt="1"/>
          </p:nvPr>
        </p:nvSpPr>
        <p:spPr>
          <a:xfrm>
            <a:off x="1436454" y="-328557"/>
            <a:ext cx="86831" cy="868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4" name="Tijdelijke aanduiding voor tekst 132">
            <a:extLst>
              <a:ext uri="{FF2B5EF4-FFF2-40B4-BE49-F238E27FC236}">
                <a16:creationId xmlns:a16="http://schemas.microsoft.com/office/drawing/2014/main" id="{13B3E6A7-612E-48FE-A1FB-C8999113405C}"/>
              </a:ext>
            </a:extLst>
          </p:cNvPr>
          <p:cNvSpPr>
            <a:spLocks noGrp="1"/>
          </p:cNvSpPr>
          <p:nvPr>
            <p:ph type="body" sz="quarter" idx="217" hasCustomPrompt="1"/>
          </p:nvPr>
        </p:nvSpPr>
        <p:spPr>
          <a:xfrm>
            <a:off x="1574269" y="-328557"/>
            <a:ext cx="86831" cy="868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5" name="Tijdelijke aanduiding voor tekst 132">
            <a:extLst>
              <a:ext uri="{FF2B5EF4-FFF2-40B4-BE49-F238E27FC236}">
                <a16:creationId xmlns:a16="http://schemas.microsoft.com/office/drawing/2014/main" id="{C9C6EBDE-2BD9-4086-AECB-E3C04158B67C}"/>
              </a:ext>
            </a:extLst>
          </p:cNvPr>
          <p:cNvSpPr>
            <a:spLocks noGrp="1"/>
          </p:cNvSpPr>
          <p:nvPr>
            <p:ph type="body" sz="quarter" idx="218" hasCustomPrompt="1"/>
          </p:nvPr>
        </p:nvSpPr>
        <p:spPr>
          <a:xfrm>
            <a:off x="1718330" y="-328557"/>
            <a:ext cx="86831" cy="868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6" name="Tijdelijke aanduiding voor tekst 132">
            <a:extLst>
              <a:ext uri="{FF2B5EF4-FFF2-40B4-BE49-F238E27FC236}">
                <a16:creationId xmlns:a16="http://schemas.microsoft.com/office/drawing/2014/main" id="{AC5735C1-1E82-4BF8-BF4E-B5B26EA86FFB}"/>
              </a:ext>
            </a:extLst>
          </p:cNvPr>
          <p:cNvSpPr>
            <a:spLocks noGrp="1"/>
          </p:cNvSpPr>
          <p:nvPr>
            <p:ph type="body" sz="quarter" idx="219" hasCustomPrompt="1"/>
          </p:nvPr>
        </p:nvSpPr>
        <p:spPr>
          <a:xfrm>
            <a:off x="1856145" y="-328557"/>
            <a:ext cx="86831" cy="868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67" name="Tijdelijke aanduiding voor tekst 132">
            <a:extLst>
              <a:ext uri="{FF2B5EF4-FFF2-40B4-BE49-F238E27FC236}">
                <a16:creationId xmlns:a16="http://schemas.microsoft.com/office/drawing/2014/main" id="{5983C582-9837-4CE1-BA05-DAA5F47EE2B8}"/>
              </a:ext>
            </a:extLst>
          </p:cNvPr>
          <p:cNvSpPr>
            <a:spLocks noGrp="1"/>
          </p:cNvSpPr>
          <p:nvPr>
            <p:ph type="body" sz="quarter" idx="220" hasCustomPrompt="1"/>
          </p:nvPr>
        </p:nvSpPr>
        <p:spPr>
          <a:xfrm>
            <a:off x="1995959" y="-328557"/>
            <a:ext cx="86831" cy="868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grpSp>
        <p:nvGrpSpPr>
          <p:cNvPr id="220" name="Groep 164">
            <a:extLst>
              <a:ext uri="{FF2B5EF4-FFF2-40B4-BE49-F238E27FC236}">
                <a16:creationId xmlns:a16="http://schemas.microsoft.com/office/drawing/2014/main" id="{BE0C8762-21C6-4208-BF0E-7BFA0C1F4488}"/>
              </a:ext>
            </a:extLst>
          </p:cNvPr>
          <p:cNvGrpSpPr/>
          <p:nvPr userDrawn="1"/>
        </p:nvGrpSpPr>
        <p:grpSpPr>
          <a:xfrm>
            <a:off x="3094316" y="5281347"/>
            <a:ext cx="5812056" cy="1188269"/>
            <a:chOff x="3940578" y="7033211"/>
            <a:chExt cx="7749408" cy="1584359"/>
          </a:xfrm>
        </p:grpSpPr>
        <p:sp>
          <p:nvSpPr>
            <p:cNvPr id="221" name="Rechthoek 170">
              <a:extLst>
                <a:ext uri="{FF2B5EF4-FFF2-40B4-BE49-F238E27FC236}">
                  <a16:creationId xmlns:a16="http://schemas.microsoft.com/office/drawing/2014/main" id="{F5338CF6-DB35-4591-958C-B8C400C7FAF9}"/>
                </a:ext>
              </a:extLst>
            </p:cNvPr>
            <p:cNvSpPr/>
            <p:nvPr userDrawn="1"/>
          </p:nvSpPr>
          <p:spPr>
            <a:xfrm>
              <a:off x="3940578" y="7033211"/>
              <a:ext cx="7749408" cy="158435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KLEUREN VAN VORMEN AANPASSEN</a:t>
              </a:r>
            </a:p>
          </p:txBody>
        </p:sp>
        <p:sp>
          <p:nvSpPr>
            <p:cNvPr id="222" name="Ovaal 171">
              <a:extLst>
                <a:ext uri="{FF2B5EF4-FFF2-40B4-BE49-F238E27FC236}">
                  <a16:creationId xmlns:a16="http://schemas.microsoft.com/office/drawing/2014/main" id="{4086F5D9-1F6D-4CB5-9FFB-21EBF0F259D7}"/>
                </a:ext>
              </a:extLst>
            </p:cNvPr>
            <p:cNvSpPr/>
            <p:nvPr userDrawn="1"/>
          </p:nvSpPr>
          <p:spPr>
            <a:xfrm>
              <a:off x="4123157" y="747938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3" name="Rechthoek 172">
              <a:extLst>
                <a:ext uri="{FF2B5EF4-FFF2-40B4-BE49-F238E27FC236}">
                  <a16:creationId xmlns:a16="http://schemas.microsoft.com/office/drawing/2014/main" id="{854466E3-625B-45E5-8C38-AC8E55185B8F}"/>
                </a:ext>
              </a:extLst>
            </p:cNvPr>
            <p:cNvSpPr/>
            <p:nvPr userDrawn="1"/>
          </p:nvSpPr>
          <p:spPr>
            <a:xfrm>
              <a:off x="4407329" y="7479381"/>
              <a:ext cx="3364028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een vorm en 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‘Vormindeling’ </a:t>
              </a:r>
              <a:endPara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7" name="Ovaal 173">
              <a:extLst>
                <a:ext uri="{FF2B5EF4-FFF2-40B4-BE49-F238E27FC236}">
                  <a16:creationId xmlns:a16="http://schemas.microsoft.com/office/drawing/2014/main" id="{93403C69-8E5F-42CA-84DB-FDFD10A5130C}"/>
                </a:ext>
              </a:extLst>
            </p:cNvPr>
            <p:cNvSpPr/>
            <p:nvPr userDrawn="1"/>
          </p:nvSpPr>
          <p:spPr>
            <a:xfrm>
              <a:off x="4123157" y="774017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2" name="Rechthoek 174">
              <a:extLst>
                <a:ext uri="{FF2B5EF4-FFF2-40B4-BE49-F238E27FC236}">
                  <a16:creationId xmlns:a16="http://schemas.microsoft.com/office/drawing/2014/main" id="{348E294D-F077-4E19-8D58-172F3BE3816D}"/>
                </a:ext>
              </a:extLst>
            </p:cNvPr>
            <p:cNvSpPr/>
            <p:nvPr userDrawn="1"/>
          </p:nvSpPr>
          <p:spPr>
            <a:xfrm>
              <a:off x="4407328" y="7740176"/>
              <a:ext cx="4835145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kleur uit het kleurenpallet onder de knop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</a:p>
          </p:txBody>
        </p:sp>
        <p:grpSp>
          <p:nvGrpSpPr>
            <p:cNvPr id="238" name="Groep 175">
              <a:extLst>
                <a:ext uri="{FF2B5EF4-FFF2-40B4-BE49-F238E27FC236}">
                  <a16:creationId xmlns:a16="http://schemas.microsoft.com/office/drawing/2014/main" id="{3F68BBCC-9E39-4E2A-9D46-5865E04420B7}"/>
                </a:ext>
              </a:extLst>
            </p:cNvPr>
            <p:cNvGrpSpPr/>
            <p:nvPr userDrawn="1"/>
          </p:nvGrpSpPr>
          <p:grpSpPr>
            <a:xfrm>
              <a:off x="9391248" y="7659381"/>
              <a:ext cx="2054007" cy="843451"/>
              <a:chOff x="12847196" y="3119689"/>
              <a:chExt cx="2054007" cy="843451"/>
            </a:xfrm>
          </p:grpSpPr>
          <p:sp>
            <p:nvSpPr>
              <p:cNvPr id="241" name="Rechthoek 178">
                <a:extLst>
                  <a:ext uri="{FF2B5EF4-FFF2-40B4-BE49-F238E27FC236}">
                    <a16:creationId xmlns:a16="http://schemas.microsoft.com/office/drawing/2014/main" id="{560B41D7-FEA0-4217-8EBF-3387285BF7BA}"/>
                  </a:ext>
                </a:extLst>
              </p:cNvPr>
              <p:cNvSpPr/>
              <p:nvPr userDrawn="1"/>
            </p:nvSpPr>
            <p:spPr>
              <a:xfrm>
                <a:off x="1284719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0" i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42" name="Groep 179">
                <a:extLst>
                  <a:ext uri="{FF2B5EF4-FFF2-40B4-BE49-F238E27FC236}">
                    <a16:creationId xmlns:a16="http://schemas.microsoft.com/office/drawing/2014/main" id="{B4D4D1AC-A385-49BB-B89E-6A69C3CE2568}"/>
                  </a:ext>
                </a:extLst>
              </p:cNvPr>
              <p:cNvGrpSpPr/>
              <p:nvPr userDrawn="1"/>
            </p:nvGrpSpPr>
            <p:grpSpPr>
              <a:xfrm>
                <a:off x="13678213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243" name="Rechthoek 180">
                  <a:extLst>
                    <a:ext uri="{FF2B5EF4-FFF2-40B4-BE49-F238E27FC236}">
                      <a16:creationId xmlns:a16="http://schemas.microsoft.com/office/drawing/2014/main" id="{7552A350-8DC9-4A13-B23C-3DFDEEB56019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4" name="Rechthoek 181">
                  <a:extLst>
                    <a:ext uri="{FF2B5EF4-FFF2-40B4-BE49-F238E27FC236}">
                      <a16:creationId xmlns:a16="http://schemas.microsoft.com/office/drawing/2014/main" id="{7A386E7F-98FB-426F-BB19-5AB740CBA018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7" name="Groep 182">
                  <a:extLst>
                    <a:ext uri="{FF2B5EF4-FFF2-40B4-BE49-F238E27FC236}">
                      <a16:creationId xmlns:a16="http://schemas.microsoft.com/office/drawing/2014/main" id="{D96EF54C-6993-462F-83C8-DDCAB65829DB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279" name="Rechthoek: afgeronde hoeken 195">
                    <a:extLst>
                      <a:ext uri="{FF2B5EF4-FFF2-40B4-BE49-F238E27FC236}">
                        <a16:creationId xmlns:a16="http://schemas.microsoft.com/office/drawing/2014/main" id="{B33A0EEC-B7A2-4C26-B6FA-C163936D2F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450"/>
                      </a:spcBef>
                      <a:spcAft>
                        <a:spcPts val="450"/>
                      </a:spcAft>
                    </a:pPr>
                    <a:endParaRPr lang="nl-NL" sz="6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0" name="Rechthoek 196">
                    <a:extLst>
                      <a:ext uri="{FF2B5EF4-FFF2-40B4-BE49-F238E27FC236}">
                        <a16:creationId xmlns:a16="http://schemas.microsoft.com/office/drawing/2014/main" id="{C1A5C1CB-9DF0-421A-A409-6FE0978F9C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1" name="Rechthoek 197">
                    <a:extLst>
                      <a:ext uri="{FF2B5EF4-FFF2-40B4-BE49-F238E27FC236}">
                        <a16:creationId xmlns:a16="http://schemas.microsoft.com/office/drawing/2014/main" id="{5FA99875-6100-46E0-B5D5-1E0A94A71B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2" name="Rechthoek 198">
                    <a:extLst>
                      <a:ext uri="{FF2B5EF4-FFF2-40B4-BE49-F238E27FC236}">
                        <a16:creationId xmlns:a16="http://schemas.microsoft.com/office/drawing/2014/main" id="{701F084A-3CAB-4209-B663-0E8C4A332E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3" name="Rechthoek 199">
                    <a:extLst>
                      <a:ext uri="{FF2B5EF4-FFF2-40B4-BE49-F238E27FC236}">
                        <a16:creationId xmlns:a16="http://schemas.microsoft.com/office/drawing/2014/main" id="{4BC8E509-08BA-4AAF-B8E3-60AF9064D6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4" name="Rechthoek 200">
                    <a:extLst>
                      <a:ext uri="{FF2B5EF4-FFF2-40B4-BE49-F238E27FC236}">
                        <a16:creationId xmlns:a16="http://schemas.microsoft.com/office/drawing/2014/main" id="{0B51E479-F041-4E96-A60C-CE4B898FCF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4" name="Groep 183">
                  <a:extLst>
                    <a:ext uri="{FF2B5EF4-FFF2-40B4-BE49-F238E27FC236}">
                      <a16:creationId xmlns:a16="http://schemas.microsoft.com/office/drawing/2014/main" id="{30E2F969-F63E-4368-B045-0BE6240F2546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271" name="Groep 187">
                    <a:extLst>
                      <a:ext uri="{FF2B5EF4-FFF2-40B4-BE49-F238E27FC236}">
                        <a16:creationId xmlns:a16="http://schemas.microsoft.com/office/drawing/2014/main" id="{E1512B8F-FD52-467A-94AC-E5C2E2D081C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273" name="Rechthoek: afgeronde hoeken 189">
                      <a:extLst>
                        <a:ext uri="{FF2B5EF4-FFF2-40B4-BE49-F238E27FC236}">
                          <a16:creationId xmlns:a16="http://schemas.microsoft.com/office/drawing/2014/main" id="{B7A7E54A-845C-460E-9DE8-6EA26B8A48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nl-NL" sz="6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Rechthoek 190">
                      <a:extLst>
                        <a:ext uri="{FF2B5EF4-FFF2-40B4-BE49-F238E27FC236}">
                          <a16:creationId xmlns:a16="http://schemas.microsoft.com/office/drawing/2014/main" id="{7739B442-4E36-4137-B321-3FFEFB6A2B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5" name="Rechthoek 191">
                      <a:extLst>
                        <a:ext uri="{FF2B5EF4-FFF2-40B4-BE49-F238E27FC236}">
                          <a16:creationId xmlns:a16="http://schemas.microsoft.com/office/drawing/2014/main" id="{CA92FC5F-1FC3-43D3-8E22-3C8EC84AA2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6" name="Rechthoek 192">
                      <a:extLst>
                        <a:ext uri="{FF2B5EF4-FFF2-40B4-BE49-F238E27FC236}">
                          <a16:creationId xmlns:a16="http://schemas.microsoft.com/office/drawing/2014/main" id="{E37CA627-17AA-4FB4-9CD8-D1B735FE2E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7" name="Rechthoek 193">
                      <a:extLst>
                        <a:ext uri="{FF2B5EF4-FFF2-40B4-BE49-F238E27FC236}">
                          <a16:creationId xmlns:a16="http://schemas.microsoft.com/office/drawing/2014/main" id="{583AAD67-1C20-4FD6-BCB2-D31A39CC8D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8" name="Rechthoek 194">
                      <a:extLst>
                        <a:ext uri="{FF2B5EF4-FFF2-40B4-BE49-F238E27FC236}">
                          <a16:creationId xmlns:a16="http://schemas.microsoft.com/office/drawing/2014/main" id="{BA1F33CA-42A3-4FDE-8F4B-E391BD3F7C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272" name="Boog 188">
                    <a:extLst>
                      <a:ext uri="{FF2B5EF4-FFF2-40B4-BE49-F238E27FC236}">
                        <a16:creationId xmlns:a16="http://schemas.microsoft.com/office/drawing/2014/main" id="{67554CCA-947D-4601-869F-E31645118909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18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8" name="Tekstvak 184">
                  <a:extLst>
                    <a:ext uri="{FF2B5EF4-FFF2-40B4-BE49-F238E27FC236}">
                      <a16:creationId xmlns:a16="http://schemas.microsoft.com/office/drawing/2014/main" id="{B74862F8-97B8-4B46-9A1E-CFCB055EA088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269" name="Tekstvak 185">
                  <a:extLst>
                    <a:ext uri="{FF2B5EF4-FFF2-40B4-BE49-F238E27FC236}">
                      <a16:creationId xmlns:a16="http://schemas.microsoft.com/office/drawing/2014/main" id="{94BE42FB-9FD3-4D1F-A2B5-6955542FF4EB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913134" rtl="0" eaLnBrk="1" latinLnBrk="0" hangingPunct="1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r>
                    <a:rPr lang="nl-NL" sz="675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270" name="Vrije vorm: vorm 186">
                  <a:extLst>
                    <a:ext uri="{FF2B5EF4-FFF2-40B4-BE49-F238E27FC236}">
                      <a16:creationId xmlns:a16="http://schemas.microsoft.com/office/drawing/2014/main" id="{BD7A9AB7-DDE5-472D-B53E-64CF50F8BDBB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12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39" name="Ovaal 176">
              <a:extLst>
                <a:ext uri="{FF2B5EF4-FFF2-40B4-BE49-F238E27FC236}">
                  <a16:creationId xmlns:a16="http://schemas.microsoft.com/office/drawing/2014/main" id="{A732E080-53FA-4D58-838A-0C508DBDA4CD}"/>
                </a:ext>
              </a:extLst>
            </p:cNvPr>
            <p:cNvSpPr/>
            <p:nvPr userDrawn="1"/>
          </p:nvSpPr>
          <p:spPr>
            <a:xfrm>
              <a:off x="4123157" y="80054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40" name="Rechthoek 177">
              <a:extLst>
                <a:ext uri="{FF2B5EF4-FFF2-40B4-BE49-F238E27FC236}">
                  <a16:creationId xmlns:a16="http://schemas.microsoft.com/office/drawing/2014/main" id="{F487A562-B2E5-4560-9434-59394D398DC2}"/>
                </a:ext>
              </a:extLst>
            </p:cNvPr>
            <p:cNvSpPr/>
            <p:nvPr userDrawn="1"/>
          </p:nvSpPr>
          <p:spPr>
            <a:xfrm>
              <a:off x="4407328" y="7999569"/>
              <a:ext cx="3907590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Wil je de dia weer in originele staat? Klik met de rechter muisknop op de miniatuurweergave van de dia aan de linkerkant van het scherm en kies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98" name="Footer Placeholder 10">
            <a:extLst>
              <a:ext uri="{FF2B5EF4-FFF2-40B4-BE49-F238E27FC236}">
                <a16:creationId xmlns:a16="http://schemas.microsoft.com/office/drawing/2014/main" id="{6F17038D-9A0A-43A3-B524-6280C5DE70D9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199" name="Tijdelijke aanduiding voor verticale tekst 2">
            <a:extLst>
              <a:ext uri="{FF2B5EF4-FFF2-40B4-BE49-F238E27FC236}">
                <a16:creationId xmlns:a16="http://schemas.microsoft.com/office/drawing/2014/main" id="{3266EBD7-5602-4314-B6D1-4399536A6F1A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0" name="Tijdelijke aanduiding voor verticale tekst 2">
            <a:extLst>
              <a:ext uri="{FF2B5EF4-FFF2-40B4-BE49-F238E27FC236}">
                <a16:creationId xmlns:a16="http://schemas.microsoft.com/office/drawing/2014/main" id="{EE14CA04-9CC6-4A14-BCD5-915124A78D30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01" name="Date Placeholder 9">
            <a:extLst>
              <a:ext uri="{FF2B5EF4-FFF2-40B4-BE49-F238E27FC236}">
                <a16:creationId xmlns:a16="http://schemas.microsoft.com/office/drawing/2014/main" id="{00A8EC38-1B9D-4F82-853A-44D530FE74E8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FBEEC1A4-51FE-4828-8274-87D5FF55581F}" type="datetime1">
              <a:rPr lang="nl-NL" smtClean="0"/>
              <a:t>2-9-2025</a:t>
            </a:fld>
            <a:endParaRPr lang="nl-NL"/>
          </a:p>
        </p:txBody>
      </p:sp>
      <p:sp>
        <p:nvSpPr>
          <p:cNvPr id="202" name="Slide Number Placeholder 11">
            <a:extLst>
              <a:ext uri="{FF2B5EF4-FFF2-40B4-BE49-F238E27FC236}">
                <a16:creationId xmlns:a16="http://schemas.microsoft.com/office/drawing/2014/main" id="{268F4B6B-D3D3-43E6-B459-1AEFA1D7EA9C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0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40" grpId="0" animBg="1"/>
      <p:bldP spid="140" grpId="1" animBg="1"/>
      <p:bldP spid="141" grpId="0" animBg="1"/>
      <p:bldP spid="141" grpId="1" animBg="1"/>
      <p:bldP spid="157" grpId="0" animBg="1"/>
      <p:bldP spid="157" grpId="1" animBg="1"/>
      <p:bldP spid="15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ing Pij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Monitoring Pijler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502988" y="1214556"/>
            <a:ext cx="1491248" cy="168299"/>
          </a:xfrm>
        </p:spPr>
        <p:txBody>
          <a:bodyPr vert="horz" lIns="0" tIns="0" rIns="0" bIns="0" anchor="ctr"/>
          <a:lstStyle>
            <a:lvl1pPr marL="0" indent="0">
              <a:buNone/>
              <a:defRPr sz="135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4" name="Tijdelijke aanduiding voor verticale tekst 2">
            <a:extLst>
              <a:ext uri="{FF2B5EF4-FFF2-40B4-BE49-F238E27FC236}">
                <a16:creationId xmlns:a16="http://schemas.microsoft.com/office/drawing/2014/main" id="{8C26AA89-1BA8-4EA4-A902-01F0558FFA36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502988" y="1520340"/>
            <a:ext cx="1491248" cy="168299"/>
          </a:xfrm>
        </p:spPr>
        <p:txBody>
          <a:bodyPr vert="horz" lIns="0" tIns="0" rIns="0" bIns="0" anchor="ctr"/>
          <a:lstStyle>
            <a:lvl1pPr marL="0" indent="0">
              <a:buNone/>
              <a:defRPr sz="1350" b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5" name="Tijdelijke aanduiding voor verticale tekst 2">
            <a:extLst>
              <a:ext uri="{FF2B5EF4-FFF2-40B4-BE49-F238E27FC236}">
                <a16:creationId xmlns:a16="http://schemas.microsoft.com/office/drawing/2014/main" id="{2AF7C426-5B08-41E8-8889-0FDDAA48C5A6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502988" y="1839886"/>
            <a:ext cx="1491248" cy="168299"/>
          </a:xfrm>
        </p:spPr>
        <p:txBody>
          <a:bodyPr vert="horz" lIns="0" tIns="0" rIns="0" bIns="0" anchor="ctr"/>
          <a:lstStyle>
            <a:lvl1pPr marL="0" indent="0">
              <a:buNone/>
              <a:defRPr sz="135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6" name="Tijdelijke aanduiding voor verticale tekst 2">
            <a:extLst>
              <a:ext uri="{FF2B5EF4-FFF2-40B4-BE49-F238E27FC236}">
                <a16:creationId xmlns:a16="http://schemas.microsoft.com/office/drawing/2014/main" id="{C7D43A2F-A0FE-4409-9565-2DCAE826B005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2103804" y="1214556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1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27" name="Tijdelijke aanduiding voor verticale tekst 2">
            <a:extLst>
              <a:ext uri="{FF2B5EF4-FFF2-40B4-BE49-F238E27FC236}">
                <a16:creationId xmlns:a16="http://schemas.microsoft.com/office/drawing/2014/main" id="{DEAB09D8-B49E-43E9-A9F6-B851CC0B2562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103804" y="1535801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D4446219-FB2D-4A47-AA44-770A8EF768FB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2103804" y="1857046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E8F8AFCD-BD94-410E-A667-BDE2B81FB9A6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103804" y="2178290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110810A4-8C9E-46E8-A3D1-B3575CACA05E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2103804" y="2499535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37AC473C-1E01-4BA9-B8EF-8A253DB4BBEE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2103804" y="2820779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A18C7ECC-D698-47B6-9D1A-D6CA90E1BD3D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2103804" y="3142024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80E91679-8179-40FA-8640-1A8F71DE38D2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2103804" y="3463268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A8DC32DB-F54A-43F7-B27C-31666DB779DB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2103804" y="3784513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7F9B0A-A341-453C-9B13-4A083DB3D2F9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2103804" y="4105758"/>
            <a:ext cx="3093838" cy="168299"/>
          </a:xfrm>
        </p:spPr>
        <p:txBody>
          <a:bodyPr vert="horz" lIns="0" tIns="0" rIns="0" bIns="0" anchor="ctr"/>
          <a:lstStyle>
            <a:lvl1pPr marL="0" indent="0">
              <a:buNone/>
              <a:defRPr sz="1200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Tekst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36AAF689-4411-4A96-A47E-C4A980849A4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24769" y="1839897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35E2AEA6-079E-4A84-9C56-497E6CE454BB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324769" y="2162278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8B72CC62-E411-4BDB-84BF-25794443108E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324769" y="2484660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285B095F-3825-4516-A55D-6B85163CE435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5324769" y="2807041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BA6885B5-AE2A-4BDF-8BEA-3B03FA4780A1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324769" y="3129423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78EC788A-AEBA-42F0-9F08-6A062DFF7237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5324769" y="3451804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687CCB57-96CF-42BE-B2C5-19D2DC528C77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5330970" y="3774186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5" name="Tijdelijke aanduiding voor verticale tekst 2">
            <a:extLst>
              <a:ext uri="{FF2B5EF4-FFF2-40B4-BE49-F238E27FC236}">
                <a16:creationId xmlns:a16="http://schemas.microsoft.com/office/drawing/2014/main" id="{7646D7C6-6D91-4B80-ACF0-9B0937B360B9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5324769" y="4096565"/>
            <a:ext cx="3197881" cy="1654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1000">
                <a:srgbClr val="BEBC14"/>
              </a:gs>
              <a:gs pos="15000">
                <a:srgbClr val="71B72C"/>
              </a:gs>
              <a:gs pos="84000">
                <a:srgbClr val="FF5E00"/>
              </a:gs>
              <a:gs pos="66000">
                <a:srgbClr val="FFA700"/>
              </a:gs>
              <a:gs pos="55000">
                <a:srgbClr val="FFC000"/>
              </a:gs>
              <a:gs pos="0">
                <a:srgbClr val="00B05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6" name="Tijdelijke aanduiding voor verticale tekst 2">
            <a:extLst>
              <a:ext uri="{FF2B5EF4-FFF2-40B4-BE49-F238E27FC236}">
                <a16:creationId xmlns:a16="http://schemas.microsoft.com/office/drawing/2014/main" id="{7AB5D3F3-9265-4DD2-B509-9D5460D55476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6839371" y="1818939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7" name="Tijdelijke aanduiding voor verticale tekst 2">
            <a:extLst>
              <a:ext uri="{FF2B5EF4-FFF2-40B4-BE49-F238E27FC236}">
                <a16:creationId xmlns:a16="http://schemas.microsoft.com/office/drawing/2014/main" id="{AE7896A9-063E-47C6-BB51-506C89FADB11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6839371" y="2141835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:a16="http://schemas.microsoft.com/office/drawing/2014/main" id="{0A1E7085-3982-425E-9E68-DCE6C963DC52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6839371" y="2464731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49" name="Tijdelijke aanduiding voor verticale tekst 2">
            <a:extLst>
              <a:ext uri="{FF2B5EF4-FFF2-40B4-BE49-F238E27FC236}">
                <a16:creationId xmlns:a16="http://schemas.microsoft.com/office/drawing/2014/main" id="{0B4F5CC9-5A3B-4766-895C-7C6A3F6762BD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6839371" y="2787627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0" name="Tijdelijke aanduiding voor verticale tekst 2">
            <a:extLst>
              <a:ext uri="{FF2B5EF4-FFF2-40B4-BE49-F238E27FC236}">
                <a16:creationId xmlns:a16="http://schemas.microsoft.com/office/drawing/2014/main" id="{709FC7FE-3086-4799-B2F7-4EE4A2910E4B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6839371" y="3110523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1" name="Tijdelijke aanduiding voor verticale tekst 2">
            <a:extLst>
              <a:ext uri="{FF2B5EF4-FFF2-40B4-BE49-F238E27FC236}">
                <a16:creationId xmlns:a16="http://schemas.microsoft.com/office/drawing/2014/main" id="{586782A8-CCB1-4FEC-997B-334E3D4C275F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6839371" y="3433419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D6C499AC-19A0-4BCB-96F5-9A483D47F5CB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6839371" y="3756315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53" name="Tijdelijke aanduiding voor verticale tekst 2">
            <a:extLst>
              <a:ext uri="{FF2B5EF4-FFF2-40B4-BE49-F238E27FC236}">
                <a16:creationId xmlns:a16="http://schemas.microsoft.com/office/drawing/2014/main" id="{3E415080-9404-48FA-A7FF-C689CE38F107}"/>
              </a:ext>
            </a:extLst>
          </p:cNvPr>
          <p:cNvSpPr>
            <a:spLocks noGrp="1"/>
          </p:cNvSpPr>
          <p:nvPr>
            <p:ph type="body" orient="vert" idx="44" hasCustomPrompt="1"/>
          </p:nvPr>
        </p:nvSpPr>
        <p:spPr>
          <a:xfrm>
            <a:off x="6839371" y="4079213"/>
            <a:ext cx="200826" cy="200826"/>
          </a:xfrm>
          <a:prstGeom prst="donut">
            <a:avLst>
              <a:gd name="adj" fmla="val 2735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87" name="Tijdelijke aanduiding voor verticale tekst 2">
            <a:extLst>
              <a:ext uri="{FF2B5EF4-FFF2-40B4-BE49-F238E27FC236}">
                <a16:creationId xmlns:a16="http://schemas.microsoft.com/office/drawing/2014/main" id="{2244111E-4E70-438D-8932-D6FE19403788}"/>
              </a:ext>
            </a:extLst>
          </p:cNvPr>
          <p:cNvSpPr>
            <a:spLocks noGrp="1"/>
          </p:cNvSpPr>
          <p:nvPr>
            <p:ph type="body" orient="vert" idx="45" hasCustomPrompt="1"/>
          </p:nvPr>
        </p:nvSpPr>
        <p:spPr>
          <a:xfrm flipV="1">
            <a:off x="5324769" y="1760636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88" name="Tijdelijke aanduiding voor verticale tekst 2">
            <a:extLst>
              <a:ext uri="{FF2B5EF4-FFF2-40B4-BE49-F238E27FC236}">
                <a16:creationId xmlns:a16="http://schemas.microsoft.com/office/drawing/2014/main" id="{3141D090-9DB5-4FAE-80FF-2E2741D384F1}"/>
              </a:ext>
            </a:extLst>
          </p:cNvPr>
          <p:cNvSpPr>
            <a:spLocks noGrp="1"/>
          </p:cNvSpPr>
          <p:nvPr>
            <p:ph type="body" orient="vert" idx="46" hasCustomPrompt="1"/>
          </p:nvPr>
        </p:nvSpPr>
        <p:spPr>
          <a:xfrm flipV="1">
            <a:off x="5324769" y="2082990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89" name="Tijdelijke aanduiding voor verticale tekst 2">
            <a:extLst>
              <a:ext uri="{FF2B5EF4-FFF2-40B4-BE49-F238E27FC236}">
                <a16:creationId xmlns:a16="http://schemas.microsoft.com/office/drawing/2014/main" id="{8474D064-E895-408F-B3F0-FB8409F14564}"/>
              </a:ext>
            </a:extLst>
          </p:cNvPr>
          <p:cNvSpPr>
            <a:spLocks noGrp="1"/>
          </p:cNvSpPr>
          <p:nvPr>
            <p:ph type="body" orient="vert" idx="47" hasCustomPrompt="1"/>
          </p:nvPr>
        </p:nvSpPr>
        <p:spPr>
          <a:xfrm flipV="1">
            <a:off x="5324769" y="2405344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0" name="Tijdelijke aanduiding voor verticale tekst 2">
            <a:extLst>
              <a:ext uri="{FF2B5EF4-FFF2-40B4-BE49-F238E27FC236}">
                <a16:creationId xmlns:a16="http://schemas.microsoft.com/office/drawing/2014/main" id="{94746E41-AE74-4F88-9F75-4083B98AC540}"/>
              </a:ext>
            </a:extLst>
          </p:cNvPr>
          <p:cNvSpPr>
            <a:spLocks noGrp="1"/>
          </p:cNvSpPr>
          <p:nvPr>
            <p:ph type="body" orient="vert" idx="48" hasCustomPrompt="1"/>
          </p:nvPr>
        </p:nvSpPr>
        <p:spPr>
          <a:xfrm flipV="1">
            <a:off x="5324769" y="2727698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1" name="Tijdelijke aanduiding voor verticale tekst 2">
            <a:extLst>
              <a:ext uri="{FF2B5EF4-FFF2-40B4-BE49-F238E27FC236}">
                <a16:creationId xmlns:a16="http://schemas.microsoft.com/office/drawing/2014/main" id="{D0CB1FDB-A8E2-4361-93FD-9D4FC28104EB}"/>
              </a:ext>
            </a:extLst>
          </p:cNvPr>
          <p:cNvSpPr>
            <a:spLocks noGrp="1"/>
          </p:cNvSpPr>
          <p:nvPr>
            <p:ph type="body" orient="vert" idx="49" hasCustomPrompt="1"/>
          </p:nvPr>
        </p:nvSpPr>
        <p:spPr>
          <a:xfrm flipV="1">
            <a:off x="5324769" y="3050051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2" name="Tijdelijke aanduiding voor verticale tekst 2">
            <a:extLst>
              <a:ext uri="{FF2B5EF4-FFF2-40B4-BE49-F238E27FC236}">
                <a16:creationId xmlns:a16="http://schemas.microsoft.com/office/drawing/2014/main" id="{0086C6A4-A794-4747-9C9D-C1FFF2F33968}"/>
              </a:ext>
            </a:extLst>
          </p:cNvPr>
          <p:cNvSpPr>
            <a:spLocks noGrp="1"/>
          </p:cNvSpPr>
          <p:nvPr>
            <p:ph type="body" orient="vert" idx="50" hasCustomPrompt="1"/>
          </p:nvPr>
        </p:nvSpPr>
        <p:spPr>
          <a:xfrm flipV="1">
            <a:off x="5324769" y="3372405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3" name="Tijdelijke aanduiding voor verticale tekst 2">
            <a:extLst>
              <a:ext uri="{FF2B5EF4-FFF2-40B4-BE49-F238E27FC236}">
                <a16:creationId xmlns:a16="http://schemas.microsoft.com/office/drawing/2014/main" id="{D8848DF3-EEA1-4ADB-A1CB-F05905CB861A}"/>
              </a:ext>
            </a:extLst>
          </p:cNvPr>
          <p:cNvSpPr>
            <a:spLocks noGrp="1"/>
          </p:cNvSpPr>
          <p:nvPr>
            <p:ph type="body" orient="vert" idx="51" hasCustomPrompt="1"/>
          </p:nvPr>
        </p:nvSpPr>
        <p:spPr>
          <a:xfrm flipV="1">
            <a:off x="5324769" y="3694758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4" name="Tijdelijke aanduiding voor verticale tekst 2">
            <a:extLst>
              <a:ext uri="{FF2B5EF4-FFF2-40B4-BE49-F238E27FC236}">
                <a16:creationId xmlns:a16="http://schemas.microsoft.com/office/drawing/2014/main" id="{126CCBA5-42B1-455C-BC1D-A48DFBF6CCF3}"/>
              </a:ext>
            </a:extLst>
          </p:cNvPr>
          <p:cNvSpPr>
            <a:spLocks noGrp="1"/>
          </p:cNvSpPr>
          <p:nvPr>
            <p:ph type="body" orient="vert" idx="52" hasCustomPrompt="1"/>
          </p:nvPr>
        </p:nvSpPr>
        <p:spPr>
          <a:xfrm flipV="1">
            <a:off x="5324769" y="4017111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6" name="Tijdelijke aanduiding voor verticale tekst 2">
            <a:extLst>
              <a:ext uri="{FF2B5EF4-FFF2-40B4-BE49-F238E27FC236}">
                <a16:creationId xmlns:a16="http://schemas.microsoft.com/office/drawing/2014/main" id="{8EBC1BD3-5CF2-4A4F-824D-8DF81FB6C8A9}"/>
              </a:ext>
            </a:extLst>
          </p:cNvPr>
          <p:cNvSpPr>
            <a:spLocks noGrp="1"/>
          </p:cNvSpPr>
          <p:nvPr>
            <p:ph type="body" orient="vert" idx="53" hasCustomPrompt="1"/>
          </p:nvPr>
        </p:nvSpPr>
        <p:spPr>
          <a:xfrm flipV="1">
            <a:off x="5324769" y="4339463"/>
            <a:ext cx="3197881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97" name="Tijdelijke aanduiding voor verticale tekst 2">
            <a:extLst>
              <a:ext uri="{FF2B5EF4-FFF2-40B4-BE49-F238E27FC236}">
                <a16:creationId xmlns:a16="http://schemas.microsoft.com/office/drawing/2014/main" id="{C858365E-BF8E-4212-9CA2-ACED63DB63E8}"/>
              </a:ext>
            </a:extLst>
          </p:cNvPr>
          <p:cNvSpPr>
            <a:spLocks noGrp="1"/>
          </p:cNvSpPr>
          <p:nvPr>
            <p:ph type="body" orient="vert" idx="54" hasCustomPrompt="1"/>
          </p:nvPr>
        </p:nvSpPr>
        <p:spPr>
          <a:xfrm flipV="1">
            <a:off x="2101521" y="1766375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0" name="Tijdelijke aanduiding voor verticale tekst 2">
            <a:extLst>
              <a:ext uri="{FF2B5EF4-FFF2-40B4-BE49-F238E27FC236}">
                <a16:creationId xmlns:a16="http://schemas.microsoft.com/office/drawing/2014/main" id="{3967E7A8-FE69-4E50-A6D2-F53F5FD40709}"/>
              </a:ext>
            </a:extLst>
          </p:cNvPr>
          <p:cNvSpPr>
            <a:spLocks noGrp="1"/>
          </p:cNvSpPr>
          <p:nvPr>
            <p:ph type="body" orient="vert" idx="55" hasCustomPrompt="1"/>
          </p:nvPr>
        </p:nvSpPr>
        <p:spPr>
          <a:xfrm flipV="1">
            <a:off x="2101521" y="2088011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3" name="Tijdelijke aanduiding voor verticale tekst 2">
            <a:extLst>
              <a:ext uri="{FF2B5EF4-FFF2-40B4-BE49-F238E27FC236}">
                <a16:creationId xmlns:a16="http://schemas.microsoft.com/office/drawing/2014/main" id="{47E8C625-7C72-4F85-97F1-B3F6818C0664}"/>
              </a:ext>
            </a:extLst>
          </p:cNvPr>
          <p:cNvSpPr>
            <a:spLocks noGrp="1"/>
          </p:cNvSpPr>
          <p:nvPr>
            <p:ph type="body" orient="vert" idx="56" hasCustomPrompt="1"/>
          </p:nvPr>
        </p:nvSpPr>
        <p:spPr>
          <a:xfrm flipV="1">
            <a:off x="2101521" y="2409647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F6BC7972-735E-46EF-B221-7C9BF397098E}"/>
              </a:ext>
            </a:extLst>
          </p:cNvPr>
          <p:cNvSpPr>
            <a:spLocks noGrp="1"/>
          </p:cNvSpPr>
          <p:nvPr>
            <p:ph type="body" orient="vert" idx="57" hasCustomPrompt="1"/>
          </p:nvPr>
        </p:nvSpPr>
        <p:spPr>
          <a:xfrm flipV="1">
            <a:off x="2101521" y="2731283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3" name="Tijdelijke aanduiding voor verticale tekst 2">
            <a:extLst>
              <a:ext uri="{FF2B5EF4-FFF2-40B4-BE49-F238E27FC236}">
                <a16:creationId xmlns:a16="http://schemas.microsoft.com/office/drawing/2014/main" id="{7F41009C-09DD-4195-A0C4-E996EE1B33D8}"/>
              </a:ext>
            </a:extLst>
          </p:cNvPr>
          <p:cNvSpPr>
            <a:spLocks noGrp="1"/>
          </p:cNvSpPr>
          <p:nvPr>
            <p:ph type="body" orient="vert" idx="58" hasCustomPrompt="1"/>
          </p:nvPr>
        </p:nvSpPr>
        <p:spPr>
          <a:xfrm flipV="1">
            <a:off x="2101521" y="3052919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4" name="Tijdelijke aanduiding voor verticale tekst 2">
            <a:extLst>
              <a:ext uri="{FF2B5EF4-FFF2-40B4-BE49-F238E27FC236}">
                <a16:creationId xmlns:a16="http://schemas.microsoft.com/office/drawing/2014/main" id="{83FA9A2B-B2C2-4BD7-9AC2-29A438A55457}"/>
              </a:ext>
            </a:extLst>
          </p:cNvPr>
          <p:cNvSpPr>
            <a:spLocks noGrp="1"/>
          </p:cNvSpPr>
          <p:nvPr>
            <p:ph type="body" orient="vert" idx="59" hasCustomPrompt="1"/>
          </p:nvPr>
        </p:nvSpPr>
        <p:spPr>
          <a:xfrm flipV="1">
            <a:off x="2101521" y="3374555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5" name="Tijdelijke aanduiding voor verticale tekst 2">
            <a:extLst>
              <a:ext uri="{FF2B5EF4-FFF2-40B4-BE49-F238E27FC236}">
                <a16:creationId xmlns:a16="http://schemas.microsoft.com/office/drawing/2014/main" id="{8E445481-BC8A-47D9-965B-5356C7A6D5C7}"/>
              </a:ext>
            </a:extLst>
          </p:cNvPr>
          <p:cNvSpPr>
            <a:spLocks noGrp="1"/>
          </p:cNvSpPr>
          <p:nvPr>
            <p:ph type="body" orient="vert" idx="60" hasCustomPrompt="1"/>
          </p:nvPr>
        </p:nvSpPr>
        <p:spPr>
          <a:xfrm flipV="1">
            <a:off x="2101521" y="3696191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6" name="Tijdelijke aanduiding voor verticale tekst 2">
            <a:extLst>
              <a:ext uri="{FF2B5EF4-FFF2-40B4-BE49-F238E27FC236}">
                <a16:creationId xmlns:a16="http://schemas.microsoft.com/office/drawing/2014/main" id="{5883475B-89E6-41F6-B22D-CF325CCAD3E3}"/>
              </a:ext>
            </a:extLst>
          </p:cNvPr>
          <p:cNvSpPr>
            <a:spLocks noGrp="1"/>
          </p:cNvSpPr>
          <p:nvPr>
            <p:ph type="body" orient="vert" idx="61" hasCustomPrompt="1"/>
          </p:nvPr>
        </p:nvSpPr>
        <p:spPr>
          <a:xfrm flipV="1">
            <a:off x="2101521" y="4017827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17" name="Tijdelijke aanduiding voor verticale tekst 2">
            <a:extLst>
              <a:ext uri="{FF2B5EF4-FFF2-40B4-BE49-F238E27FC236}">
                <a16:creationId xmlns:a16="http://schemas.microsoft.com/office/drawing/2014/main" id="{7FACEB13-BFA1-44A8-82E0-E86711B96F2A}"/>
              </a:ext>
            </a:extLst>
          </p:cNvPr>
          <p:cNvSpPr>
            <a:spLocks noGrp="1"/>
          </p:cNvSpPr>
          <p:nvPr>
            <p:ph type="body" orient="vert" idx="62" hasCustomPrompt="1"/>
          </p:nvPr>
        </p:nvSpPr>
        <p:spPr>
          <a:xfrm flipV="1">
            <a:off x="2101521" y="4339463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20" name="Tijdelijke aanduiding voor verticale tekst 2">
            <a:extLst>
              <a:ext uri="{FF2B5EF4-FFF2-40B4-BE49-F238E27FC236}">
                <a16:creationId xmlns:a16="http://schemas.microsoft.com/office/drawing/2014/main" id="{52202695-7BAA-4348-83E5-0D54D409B892}"/>
              </a:ext>
            </a:extLst>
          </p:cNvPr>
          <p:cNvSpPr>
            <a:spLocks noGrp="1"/>
          </p:cNvSpPr>
          <p:nvPr>
            <p:ph type="body" orient="vert" idx="63" hasCustomPrompt="1"/>
          </p:nvPr>
        </p:nvSpPr>
        <p:spPr>
          <a:xfrm flipV="1">
            <a:off x="2101521" y="1123103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21" name="Tijdelijke aanduiding voor verticale tekst 2">
            <a:extLst>
              <a:ext uri="{FF2B5EF4-FFF2-40B4-BE49-F238E27FC236}">
                <a16:creationId xmlns:a16="http://schemas.microsoft.com/office/drawing/2014/main" id="{3B1B0F98-BCF1-45D1-B2A5-714E4A717960}"/>
              </a:ext>
            </a:extLst>
          </p:cNvPr>
          <p:cNvSpPr>
            <a:spLocks noGrp="1"/>
          </p:cNvSpPr>
          <p:nvPr>
            <p:ph type="body" orient="vert" idx="64" hasCustomPrompt="1"/>
          </p:nvPr>
        </p:nvSpPr>
        <p:spPr>
          <a:xfrm flipV="1">
            <a:off x="2101521" y="1444739"/>
            <a:ext cx="3103832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1" name="Tijdelijke aanduiding voor verticale tekst 2">
            <a:extLst>
              <a:ext uri="{FF2B5EF4-FFF2-40B4-BE49-F238E27FC236}">
                <a16:creationId xmlns:a16="http://schemas.microsoft.com/office/drawing/2014/main" id="{8A7B9EF2-DF12-4663-B821-DD1C49D7E2E8}"/>
              </a:ext>
            </a:extLst>
          </p:cNvPr>
          <p:cNvSpPr>
            <a:spLocks noGrp="1"/>
          </p:cNvSpPr>
          <p:nvPr>
            <p:ph type="body" orient="vert" idx="65" hasCustomPrompt="1"/>
          </p:nvPr>
        </p:nvSpPr>
        <p:spPr>
          <a:xfrm flipV="1">
            <a:off x="505663" y="1764691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2" name="Tijdelijke aanduiding voor verticale tekst 2">
            <a:extLst>
              <a:ext uri="{FF2B5EF4-FFF2-40B4-BE49-F238E27FC236}">
                <a16:creationId xmlns:a16="http://schemas.microsoft.com/office/drawing/2014/main" id="{3FC10C00-810C-4AB5-B02B-B2F1F471A122}"/>
              </a:ext>
            </a:extLst>
          </p:cNvPr>
          <p:cNvSpPr>
            <a:spLocks noGrp="1"/>
          </p:cNvSpPr>
          <p:nvPr>
            <p:ph type="body" orient="vert" idx="66" hasCustomPrompt="1"/>
          </p:nvPr>
        </p:nvSpPr>
        <p:spPr>
          <a:xfrm flipV="1">
            <a:off x="500064" y="2085484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3" name="Tijdelijke aanduiding voor verticale tekst 2">
            <a:extLst>
              <a:ext uri="{FF2B5EF4-FFF2-40B4-BE49-F238E27FC236}">
                <a16:creationId xmlns:a16="http://schemas.microsoft.com/office/drawing/2014/main" id="{05CEF853-B3F1-41DF-AF16-D322C7DBF786}"/>
              </a:ext>
            </a:extLst>
          </p:cNvPr>
          <p:cNvSpPr>
            <a:spLocks noGrp="1"/>
          </p:cNvSpPr>
          <p:nvPr>
            <p:ph type="body" orient="vert" idx="67" hasCustomPrompt="1"/>
          </p:nvPr>
        </p:nvSpPr>
        <p:spPr>
          <a:xfrm flipV="1">
            <a:off x="505663" y="1123103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174" name="Tijdelijke aanduiding voor verticale tekst 2">
            <a:extLst>
              <a:ext uri="{FF2B5EF4-FFF2-40B4-BE49-F238E27FC236}">
                <a16:creationId xmlns:a16="http://schemas.microsoft.com/office/drawing/2014/main" id="{3468B34C-1388-4A61-BA10-64BD98B33762}"/>
              </a:ext>
            </a:extLst>
          </p:cNvPr>
          <p:cNvSpPr>
            <a:spLocks noGrp="1"/>
          </p:cNvSpPr>
          <p:nvPr>
            <p:ph type="body" orient="vert" idx="68" hasCustomPrompt="1"/>
          </p:nvPr>
        </p:nvSpPr>
        <p:spPr>
          <a:xfrm flipV="1">
            <a:off x="505663" y="1443897"/>
            <a:ext cx="1491836" cy="5097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buNone/>
              <a:defRPr lang="nl-NL" sz="1350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0" lvl="0" algn="ctr" defTabSz="685800"/>
            <a:r>
              <a:rPr lang="nl-NL"/>
              <a:t> </a:t>
            </a:r>
          </a:p>
        </p:txBody>
      </p:sp>
      <p:sp>
        <p:nvSpPr>
          <p:cNvPr id="68" name="Tijdelijke aanduiding voor verticale tekst 2">
            <a:extLst>
              <a:ext uri="{FF2B5EF4-FFF2-40B4-BE49-F238E27FC236}">
                <a16:creationId xmlns:a16="http://schemas.microsoft.com/office/drawing/2014/main" id="{CC408CC9-8296-4A4B-BCA7-854729F4E6AC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0" name="Footer Placeholder 10">
            <a:extLst>
              <a:ext uri="{FF2B5EF4-FFF2-40B4-BE49-F238E27FC236}">
                <a16:creationId xmlns:a16="http://schemas.microsoft.com/office/drawing/2014/main" id="{333158A2-2D1B-44B4-A9AD-84F60F6260DD}"/>
              </a:ext>
            </a:extLst>
          </p:cNvPr>
          <p:cNvSpPr>
            <a:spLocks noGrp="1"/>
          </p:cNvSpPr>
          <p:nvPr>
            <p:ph type="ftr" sz="quarter" idx="69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59FE9851-B797-485B-8495-96463211F427}"/>
              </a:ext>
            </a:extLst>
          </p:cNvPr>
          <p:cNvSpPr>
            <a:spLocks noGrp="1"/>
          </p:cNvSpPr>
          <p:nvPr>
            <p:ph type="body" orient="vert" idx="70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96C479F3-4FF9-4390-82F8-F58D74084B70}"/>
              </a:ext>
            </a:extLst>
          </p:cNvPr>
          <p:cNvSpPr>
            <a:spLocks noGrp="1"/>
          </p:cNvSpPr>
          <p:nvPr>
            <p:ph type="body" orient="vert" idx="71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3" name="Date Placeholder 9">
            <a:extLst>
              <a:ext uri="{FF2B5EF4-FFF2-40B4-BE49-F238E27FC236}">
                <a16:creationId xmlns:a16="http://schemas.microsoft.com/office/drawing/2014/main" id="{B58D4BB8-1A9A-4E49-8E1D-AF6293EA534A}"/>
              </a:ext>
            </a:extLst>
          </p:cNvPr>
          <p:cNvSpPr>
            <a:spLocks noGrp="1"/>
          </p:cNvSpPr>
          <p:nvPr>
            <p:ph type="dt" sz="half" idx="72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F2AB52BE-0B47-4B05-8712-A7BD85999D88}" type="datetime1">
              <a:rPr lang="nl-NL" smtClean="0"/>
              <a:t>2-9-2025</a:t>
            </a:fld>
            <a:endParaRPr lang="nl-NL"/>
          </a:p>
        </p:txBody>
      </p:sp>
      <p:sp>
        <p:nvSpPr>
          <p:cNvPr id="74" name="Slide Number Placeholder 11">
            <a:extLst>
              <a:ext uri="{FF2B5EF4-FFF2-40B4-BE49-F238E27FC236}">
                <a16:creationId xmlns:a16="http://schemas.microsoft.com/office/drawing/2014/main" id="{4E47A15C-34F9-44E0-AE8A-D4FFF64CD78B}"/>
              </a:ext>
            </a:extLst>
          </p:cNvPr>
          <p:cNvSpPr>
            <a:spLocks noGrp="1"/>
          </p:cNvSpPr>
          <p:nvPr>
            <p:ph type="sldNum" sz="quarter" idx="7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8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1000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1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9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4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6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0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1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2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3" grpId="0" build="p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3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4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>
                <a:solidFill>
                  <a:srgbClr val="3C3A34"/>
                </a:solidFill>
              </a:defRPr>
            </a:lvl1pPr>
            <a:lvl2pPr>
              <a:defRPr>
                <a:solidFill>
                  <a:srgbClr val="3C3A34"/>
                </a:solidFill>
              </a:defRPr>
            </a:lvl2pPr>
            <a:lvl3pPr>
              <a:defRPr>
                <a:solidFill>
                  <a:srgbClr val="3C3A34"/>
                </a:solidFill>
              </a:defRPr>
            </a:lvl3pPr>
            <a:lvl4pPr>
              <a:defRPr>
                <a:solidFill>
                  <a:srgbClr val="3C3A34"/>
                </a:solidFill>
              </a:defRPr>
            </a:lvl4pPr>
            <a:lvl5pPr>
              <a:defRPr>
                <a:solidFill>
                  <a:srgbClr val="3C3A34"/>
                </a:solidFill>
              </a:defRPr>
            </a:lvl5pPr>
            <a:lvl6pPr>
              <a:defRPr>
                <a:solidFill>
                  <a:srgbClr val="3C3A34"/>
                </a:solidFill>
              </a:defRPr>
            </a:lvl6pPr>
            <a:lvl7pPr>
              <a:defRPr>
                <a:solidFill>
                  <a:srgbClr val="3C3A34"/>
                </a:solidFill>
              </a:defRPr>
            </a:lvl7pPr>
            <a:lvl8pPr>
              <a:defRPr>
                <a:solidFill>
                  <a:srgbClr val="3C3A34"/>
                </a:solidFill>
              </a:defRPr>
            </a:lvl8pPr>
            <a:lvl9pPr>
              <a:defRPr>
                <a:solidFill>
                  <a:srgbClr val="3C3A34"/>
                </a:solidFill>
              </a:defRPr>
            </a:lvl9pPr>
          </a:lstStyle>
          <a:p>
            <a:pPr lvl="0"/>
            <a:r>
              <a:rPr lang="nl-NL"/>
              <a:t>Klik hier om tekst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7" name="Tekstvak 6"/>
          <p:cNvSpPr txBox="1"/>
          <p:nvPr userDrawn="1"/>
        </p:nvSpPr>
        <p:spPr>
          <a:xfrm>
            <a:off x="-8063" y="-4967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685800" rtl="0" eaLnBrk="1" latinLnBrk="0" hangingPunct="1"/>
            <a:r>
              <a:rPr lang="nl-NL" sz="1800" b="0" kern="1200" spc="38" baseline="0">
                <a:solidFill>
                  <a:schemeClr val="accent2"/>
                </a:solidFill>
                <a:latin typeface="+mj-lt"/>
                <a:ea typeface="+mn-ea"/>
                <a:cs typeface="Calibri" panose="020F0502020204030204" pitchFamily="34" charset="0"/>
              </a:rPr>
              <a:t>Tekst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9A40E1E-17CC-4109-AE6C-68444BA9F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</a:p>
        </p:txBody>
      </p:sp>
      <p:sp>
        <p:nvSpPr>
          <p:cNvPr id="86" name="Tijdelijke aanduiding voor verticale tekst 2">
            <a:extLst>
              <a:ext uri="{FF2B5EF4-FFF2-40B4-BE49-F238E27FC236}">
                <a16:creationId xmlns:a16="http://schemas.microsoft.com/office/drawing/2014/main" id="{E9606A88-FF19-4D37-8C27-AE88CBB31F89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036881" y="4736403"/>
            <a:ext cx="882281" cy="367800"/>
          </a:xfrm>
          <a:blipFill>
            <a:blip r:embed="rId2"/>
            <a:srcRect/>
            <a:stretch>
              <a:fillRect t="-6483" r="-79054" b="12643"/>
            </a:stretch>
          </a:blip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CE559AC-1375-4A06-9EEF-121581D55234}"/>
              </a:ext>
            </a:extLst>
          </p:cNvPr>
          <p:cNvGrpSpPr/>
          <p:nvPr userDrawn="1"/>
        </p:nvGrpSpPr>
        <p:grpSpPr>
          <a:xfrm>
            <a:off x="-2839624" y="0"/>
            <a:ext cx="2770040" cy="4019512"/>
            <a:chOff x="12377595" y="0"/>
            <a:chExt cx="3693386" cy="5359349"/>
          </a:xfrm>
        </p:grpSpPr>
        <p:sp>
          <p:nvSpPr>
            <p:cNvPr id="88" name="Rechthoek 201">
              <a:extLst>
                <a:ext uri="{FF2B5EF4-FFF2-40B4-BE49-F238E27FC236}">
                  <a16:creationId xmlns:a16="http://schemas.microsoft.com/office/drawing/2014/main" id="{7665A216-05EF-4FA2-949E-58FA15FE7372}"/>
                </a:ext>
              </a:extLst>
            </p:cNvPr>
            <p:cNvSpPr/>
            <p:nvPr userDrawn="1"/>
          </p:nvSpPr>
          <p:spPr>
            <a:xfrm>
              <a:off x="12377867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89" name="Ovaal 268">
              <a:extLst>
                <a:ext uri="{FF2B5EF4-FFF2-40B4-BE49-F238E27FC236}">
                  <a16:creationId xmlns:a16="http://schemas.microsoft.com/office/drawing/2014/main" id="{75492299-255D-463C-8504-E517FAC73D13}"/>
                </a:ext>
              </a:extLst>
            </p:cNvPr>
            <p:cNvSpPr/>
            <p:nvPr userDrawn="1"/>
          </p:nvSpPr>
          <p:spPr>
            <a:xfrm>
              <a:off x="12559849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Ovaal 270">
              <a:extLst>
                <a:ext uri="{FF2B5EF4-FFF2-40B4-BE49-F238E27FC236}">
                  <a16:creationId xmlns:a16="http://schemas.microsoft.com/office/drawing/2014/main" id="{E0F60C35-6E57-4AE2-8DBB-AA22BC0A34A4}"/>
                </a:ext>
              </a:extLst>
            </p:cNvPr>
            <p:cNvSpPr/>
            <p:nvPr userDrawn="1"/>
          </p:nvSpPr>
          <p:spPr>
            <a:xfrm>
              <a:off x="12559849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272">
              <a:extLst>
                <a:ext uri="{FF2B5EF4-FFF2-40B4-BE49-F238E27FC236}">
                  <a16:creationId xmlns:a16="http://schemas.microsoft.com/office/drawing/2014/main" id="{A6531354-AE9C-4E8C-8D60-F58DB34B539B}"/>
                </a:ext>
              </a:extLst>
            </p:cNvPr>
            <p:cNvSpPr/>
            <p:nvPr userDrawn="1"/>
          </p:nvSpPr>
          <p:spPr>
            <a:xfrm>
              <a:off x="12559849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4" name="Ovaal 274">
              <a:extLst>
                <a:ext uri="{FF2B5EF4-FFF2-40B4-BE49-F238E27FC236}">
                  <a16:creationId xmlns:a16="http://schemas.microsoft.com/office/drawing/2014/main" id="{C2B1038B-B327-420A-8DA8-864D1C3E51F8}"/>
                </a:ext>
              </a:extLst>
            </p:cNvPr>
            <p:cNvSpPr/>
            <p:nvPr userDrawn="1"/>
          </p:nvSpPr>
          <p:spPr>
            <a:xfrm>
              <a:off x="12559849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275">
              <a:extLst>
                <a:ext uri="{FF2B5EF4-FFF2-40B4-BE49-F238E27FC236}">
                  <a16:creationId xmlns:a16="http://schemas.microsoft.com/office/drawing/2014/main" id="{0FEF4E86-934C-4F5B-80FD-93C4505E928D}"/>
                </a:ext>
              </a:extLst>
            </p:cNvPr>
            <p:cNvSpPr/>
            <p:nvPr userDrawn="1"/>
          </p:nvSpPr>
          <p:spPr>
            <a:xfrm>
              <a:off x="12559849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276">
              <a:extLst>
                <a:ext uri="{FF2B5EF4-FFF2-40B4-BE49-F238E27FC236}">
                  <a16:creationId xmlns:a16="http://schemas.microsoft.com/office/drawing/2014/main" id="{9FF90546-3ACB-463E-9193-987B368D8844}"/>
                </a:ext>
              </a:extLst>
            </p:cNvPr>
            <p:cNvSpPr/>
            <p:nvPr userDrawn="1"/>
          </p:nvSpPr>
          <p:spPr>
            <a:xfrm>
              <a:off x="12844617" y="184746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0" name="Ovaal 277">
              <a:extLst>
                <a:ext uri="{FF2B5EF4-FFF2-40B4-BE49-F238E27FC236}">
                  <a16:creationId xmlns:a16="http://schemas.microsoft.com/office/drawing/2014/main" id="{42B96CAC-C7E5-41CA-A1F3-11BC7FB1E58D}"/>
                </a:ext>
              </a:extLst>
            </p:cNvPr>
            <p:cNvSpPr/>
            <p:nvPr userDrawn="1"/>
          </p:nvSpPr>
          <p:spPr>
            <a:xfrm>
              <a:off x="12559849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278">
              <a:extLst>
                <a:ext uri="{FF2B5EF4-FFF2-40B4-BE49-F238E27FC236}">
                  <a16:creationId xmlns:a16="http://schemas.microsoft.com/office/drawing/2014/main" id="{6CFEFE19-D7CB-4A09-B100-E155F0BE1BD9}"/>
                </a:ext>
              </a:extLst>
            </p:cNvPr>
            <p:cNvSpPr/>
            <p:nvPr userDrawn="1"/>
          </p:nvSpPr>
          <p:spPr>
            <a:xfrm>
              <a:off x="12844617" y="27225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1" name="Ovaal 279">
              <a:extLst>
                <a:ext uri="{FF2B5EF4-FFF2-40B4-BE49-F238E27FC236}">
                  <a16:creationId xmlns:a16="http://schemas.microsoft.com/office/drawing/2014/main" id="{8E9E9750-E9CB-486C-B8E1-D9219A848797}"/>
                </a:ext>
              </a:extLst>
            </p:cNvPr>
            <p:cNvSpPr/>
            <p:nvPr userDrawn="1"/>
          </p:nvSpPr>
          <p:spPr>
            <a:xfrm>
              <a:off x="12559849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2" name="Rechthoek 280">
              <a:extLst>
                <a:ext uri="{FF2B5EF4-FFF2-40B4-BE49-F238E27FC236}">
                  <a16:creationId xmlns:a16="http://schemas.microsoft.com/office/drawing/2014/main" id="{C2EFB230-6FB3-40CB-9C91-6371760A5413}"/>
                </a:ext>
              </a:extLst>
            </p:cNvPr>
            <p:cNvSpPr/>
            <p:nvPr userDrawn="1"/>
          </p:nvSpPr>
          <p:spPr>
            <a:xfrm>
              <a:off x="12844617" y="299712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bullet</a:t>
              </a:r>
            </a:p>
          </p:txBody>
        </p:sp>
        <p:sp>
          <p:nvSpPr>
            <p:cNvPr id="173" name="Ovaal 281">
              <a:extLst>
                <a:ext uri="{FF2B5EF4-FFF2-40B4-BE49-F238E27FC236}">
                  <a16:creationId xmlns:a16="http://schemas.microsoft.com/office/drawing/2014/main" id="{C916357D-E3C9-4A19-816F-6361713A4240}"/>
                </a:ext>
              </a:extLst>
            </p:cNvPr>
            <p:cNvSpPr/>
            <p:nvPr userDrawn="1"/>
          </p:nvSpPr>
          <p:spPr>
            <a:xfrm>
              <a:off x="12559849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4" name="Rechthoek 282">
              <a:extLst>
                <a:ext uri="{FF2B5EF4-FFF2-40B4-BE49-F238E27FC236}">
                  <a16:creationId xmlns:a16="http://schemas.microsoft.com/office/drawing/2014/main" id="{36355158-F7C9-43E9-BFCA-349A8021838A}"/>
                </a:ext>
              </a:extLst>
            </p:cNvPr>
            <p:cNvSpPr/>
            <p:nvPr userDrawn="1"/>
          </p:nvSpPr>
          <p:spPr>
            <a:xfrm>
              <a:off x="12838202" y="328851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00025" marR="0" lvl="0" indent="-200025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6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bullet</a:t>
              </a:r>
            </a:p>
          </p:txBody>
        </p:sp>
        <p:sp>
          <p:nvSpPr>
            <p:cNvPr id="175" name="Ovaal 283">
              <a:extLst>
                <a:ext uri="{FF2B5EF4-FFF2-40B4-BE49-F238E27FC236}">
                  <a16:creationId xmlns:a16="http://schemas.microsoft.com/office/drawing/2014/main" id="{17DBAF43-7F05-43C4-8844-B45E76866E8D}"/>
                </a:ext>
              </a:extLst>
            </p:cNvPr>
            <p:cNvSpPr/>
            <p:nvPr userDrawn="1"/>
          </p:nvSpPr>
          <p:spPr>
            <a:xfrm>
              <a:off x="12559849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7" name="Ovaal 285">
              <a:extLst>
                <a:ext uri="{FF2B5EF4-FFF2-40B4-BE49-F238E27FC236}">
                  <a16:creationId xmlns:a16="http://schemas.microsoft.com/office/drawing/2014/main" id="{DFA3E323-D15C-436E-9728-F9D33100EB04}"/>
                </a:ext>
              </a:extLst>
            </p:cNvPr>
            <p:cNvSpPr/>
            <p:nvPr userDrawn="1"/>
          </p:nvSpPr>
          <p:spPr>
            <a:xfrm>
              <a:off x="12559849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grpSp>
          <p:nvGrpSpPr>
            <p:cNvPr id="178" name="VOORBEELD">
              <a:extLst>
                <a:ext uri="{FF2B5EF4-FFF2-40B4-BE49-F238E27FC236}">
                  <a16:creationId xmlns:a16="http://schemas.microsoft.com/office/drawing/2014/main" id="{44012FFC-790E-4954-AFAA-C97ED81B578E}"/>
                </a:ext>
              </a:extLst>
            </p:cNvPr>
            <p:cNvGrpSpPr/>
            <p:nvPr userDrawn="1"/>
          </p:nvGrpSpPr>
          <p:grpSpPr>
            <a:xfrm>
              <a:off x="12558861" y="458674"/>
              <a:ext cx="3234311" cy="558875"/>
              <a:chOff x="-3605171" y="458674"/>
              <a:chExt cx="3234311" cy="558875"/>
            </a:xfrm>
          </p:grpSpPr>
          <p:sp>
            <p:nvSpPr>
              <p:cNvPr id="191" name="Rechthoek 291">
                <a:extLst>
                  <a:ext uri="{FF2B5EF4-FFF2-40B4-BE49-F238E27FC236}">
                    <a16:creationId xmlns:a16="http://schemas.microsoft.com/office/drawing/2014/main" id="{CEE95C60-F038-40C2-A765-0391DC9ABD2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75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2" name="Rechthoek 292">
                <a:extLst>
                  <a:ext uri="{FF2B5EF4-FFF2-40B4-BE49-F238E27FC236}">
                    <a16:creationId xmlns:a16="http://schemas.microsoft.com/office/drawing/2014/main" id="{1E627773-CBDA-40AF-8CD0-76C0A1E70C1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3" name="Groep 293">
                <a:extLst>
                  <a:ext uri="{FF2B5EF4-FFF2-40B4-BE49-F238E27FC236}">
                    <a16:creationId xmlns:a16="http://schemas.microsoft.com/office/drawing/2014/main" id="{C64600DF-E1E2-491F-8F4F-166027CC537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4" name="Groep 331">
                  <a:extLst>
                    <a:ext uri="{FF2B5EF4-FFF2-40B4-BE49-F238E27FC236}">
                      <a16:creationId xmlns:a16="http://schemas.microsoft.com/office/drawing/2014/main" id="{091E8C44-8F17-4EA1-8127-BBBC3E54C9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6" name="Rechte verbindingslijn 333">
                    <a:extLst>
                      <a:ext uri="{FF2B5EF4-FFF2-40B4-BE49-F238E27FC236}">
                        <a16:creationId xmlns:a16="http://schemas.microsoft.com/office/drawing/2014/main" id="{B1B7D259-4D1F-4932-9AB1-14555095D3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334">
                    <a:extLst>
                      <a:ext uri="{FF2B5EF4-FFF2-40B4-BE49-F238E27FC236}">
                        <a16:creationId xmlns:a16="http://schemas.microsoft.com/office/drawing/2014/main" id="{0DCAD45C-F9F7-4F05-9102-5C7A05D109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8" name="Rechte verbindingslijn 335">
                    <a:extLst>
                      <a:ext uri="{FF2B5EF4-FFF2-40B4-BE49-F238E27FC236}">
                        <a16:creationId xmlns:a16="http://schemas.microsoft.com/office/drawing/2014/main" id="{4EE9F7F8-0A8A-4D28-8855-D0766691A0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9" name="Rechte verbindingslijn 336">
                    <a:extLst>
                      <a:ext uri="{FF2B5EF4-FFF2-40B4-BE49-F238E27FC236}">
                        <a16:creationId xmlns:a16="http://schemas.microsoft.com/office/drawing/2014/main" id="{979FDC58-4EF0-4DAD-B166-EC00249015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0" name="Rechte verbindingslijn 337">
                    <a:extLst>
                      <a:ext uri="{FF2B5EF4-FFF2-40B4-BE49-F238E27FC236}">
                        <a16:creationId xmlns:a16="http://schemas.microsoft.com/office/drawing/2014/main" id="{DD824E1F-D3BD-45C9-B5CB-D62CFFE111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5" name="Pijl: rechts 332">
                  <a:extLst>
                    <a:ext uri="{FF2B5EF4-FFF2-40B4-BE49-F238E27FC236}">
                      <a16:creationId xmlns:a16="http://schemas.microsoft.com/office/drawing/2014/main" id="{DA195982-BED7-4522-936E-E4CE75D2FCB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4" name="Groep 301">
                <a:extLst>
                  <a:ext uri="{FF2B5EF4-FFF2-40B4-BE49-F238E27FC236}">
                    <a16:creationId xmlns:a16="http://schemas.microsoft.com/office/drawing/2014/main" id="{C7805622-10D8-491F-BC76-FF1F73E4A3D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7" name="Groep 324">
                  <a:extLst>
                    <a:ext uri="{FF2B5EF4-FFF2-40B4-BE49-F238E27FC236}">
                      <a16:creationId xmlns:a16="http://schemas.microsoft.com/office/drawing/2014/main" id="{6ECE221F-AF0D-4E06-ACAA-E300C8436D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9" name="Rechte verbindingslijn 326">
                    <a:extLst>
                      <a:ext uri="{FF2B5EF4-FFF2-40B4-BE49-F238E27FC236}">
                        <a16:creationId xmlns:a16="http://schemas.microsoft.com/office/drawing/2014/main" id="{1EC939C2-342F-4DCA-B2AC-676709FA89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327">
                    <a:extLst>
                      <a:ext uri="{FF2B5EF4-FFF2-40B4-BE49-F238E27FC236}">
                        <a16:creationId xmlns:a16="http://schemas.microsoft.com/office/drawing/2014/main" id="{D52E17DD-88E3-46FB-872E-BEE3D6B205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328">
                    <a:extLst>
                      <a:ext uri="{FF2B5EF4-FFF2-40B4-BE49-F238E27FC236}">
                        <a16:creationId xmlns:a16="http://schemas.microsoft.com/office/drawing/2014/main" id="{AEF9CE76-96CC-4314-8DD3-FA77054880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329">
                    <a:extLst>
                      <a:ext uri="{FF2B5EF4-FFF2-40B4-BE49-F238E27FC236}">
                        <a16:creationId xmlns:a16="http://schemas.microsoft.com/office/drawing/2014/main" id="{FC3F0EE1-92C9-4C81-A589-851641D28E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330">
                    <a:extLst>
                      <a:ext uri="{FF2B5EF4-FFF2-40B4-BE49-F238E27FC236}">
                        <a16:creationId xmlns:a16="http://schemas.microsoft.com/office/drawing/2014/main" id="{60389D14-E082-443F-8CCA-212D2EAC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325">
                  <a:extLst>
                    <a:ext uri="{FF2B5EF4-FFF2-40B4-BE49-F238E27FC236}">
                      <a16:creationId xmlns:a16="http://schemas.microsoft.com/office/drawing/2014/main" id="{CD04844B-556E-491B-9B30-59A26B69BF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5" name="Rechte verbindingslijn 302">
                <a:extLst>
                  <a:ext uri="{FF2B5EF4-FFF2-40B4-BE49-F238E27FC236}">
                    <a16:creationId xmlns:a16="http://schemas.microsoft.com/office/drawing/2014/main" id="{42CCB471-F04F-482D-B716-3FFDD420C0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6" name="Rechte verbindingslijn 303">
                <a:extLst>
                  <a:ext uri="{FF2B5EF4-FFF2-40B4-BE49-F238E27FC236}">
                    <a16:creationId xmlns:a16="http://schemas.microsoft.com/office/drawing/2014/main" id="{85653231-2360-464A-A436-C384BA4A0F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7" name="Rechthoek 304">
                <a:extLst>
                  <a:ext uri="{FF2B5EF4-FFF2-40B4-BE49-F238E27FC236}">
                    <a16:creationId xmlns:a16="http://schemas.microsoft.com/office/drawing/2014/main" id="{D498591A-7339-4D3F-9CB6-B62DA4B527A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8" name="Rechthoek 305">
                <a:extLst>
                  <a:ext uri="{FF2B5EF4-FFF2-40B4-BE49-F238E27FC236}">
                    <a16:creationId xmlns:a16="http://schemas.microsoft.com/office/drawing/2014/main" id="{D33D4FA7-0F5E-4DBD-811C-7C2743C4BF9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9" name="Groep 306">
                <a:extLst>
                  <a:ext uri="{FF2B5EF4-FFF2-40B4-BE49-F238E27FC236}">
                    <a16:creationId xmlns:a16="http://schemas.microsoft.com/office/drawing/2014/main" id="{7518E5B9-3BB0-4A80-980D-145BD1FCE08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9" name="Rechthoek 316">
                  <a:extLst>
                    <a:ext uri="{FF2B5EF4-FFF2-40B4-BE49-F238E27FC236}">
                      <a16:creationId xmlns:a16="http://schemas.microsoft.com/office/drawing/2014/main" id="{B715994F-0AAD-4457-A624-0B26B1D50EA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0" name="Groep 317">
                  <a:extLst>
                    <a:ext uri="{FF2B5EF4-FFF2-40B4-BE49-F238E27FC236}">
                      <a16:creationId xmlns:a16="http://schemas.microsoft.com/office/drawing/2014/main" id="{A28DA9B5-764E-4322-9496-AC32C852863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2" name="Rechte verbindingslijn 319">
                    <a:extLst>
                      <a:ext uri="{FF2B5EF4-FFF2-40B4-BE49-F238E27FC236}">
                        <a16:creationId xmlns:a16="http://schemas.microsoft.com/office/drawing/2014/main" id="{89EFA34A-BC72-45A1-85C4-6D617DB6D7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320">
                    <a:extLst>
                      <a:ext uri="{FF2B5EF4-FFF2-40B4-BE49-F238E27FC236}">
                        <a16:creationId xmlns:a16="http://schemas.microsoft.com/office/drawing/2014/main" id="{6C0A56F1-2FF0-4FB5-9CB6-E5E4A06691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321">
                    <a:extLst>
                      <a:ext uri="{FF2B5EF4-FFF2-40B4-BE49-F238E27FC236}">
                        <a16:creationId xmlns:a16="http://schemas.microsoft.com/office/drawing/2014/main" id="{84C82300-473A-480E-BE11-6914E64CA2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322">
                    <a:extLst>
                      <a:ext uri="{FF2B5EF4-FFF2-40B4-BE49-F238E27FC236}">
                        <a16:creationId xmlns:a16="http://schemas.microsoft.com/office/drawing/2014/main" id="{CCE40B2B-F54E-4D4C-9C1E-B427F4DD21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323">
                    <a:extLst>
                      <a:ext uri="{FF2B5EF4-FFF2-40B4-BE49-F238E27FC236}">
                        <a16:creationId xmlns:a16="http://schemas.microsoft.com/office/drawing/2014/main" id="{9F9CC08C-C4FC-400B-B3F2-8E37E6FD4B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318">
                  <a:extLst>
                    <a:ext uri="{FF2B5EF4-FFF2-40B4-BE49-F238E27FC236}">
                      <a16:creationId xmlns:a16="http://schemas.microsoft.com/office/drawing/2014/main" id="{8A282ED6-C8D2-4A2F-9C77-DE0029CD6CA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0" name="Groep 307">
                <a:extLst>
                  <a:ext uri="{FF2B5EF4-FFF2-40B4-BE49-F238E27FC236}">
                    <a16:creationId xmlns:a16="http://schemas.microsoft.com/office/drawing/2014/main" id="{9E5AD185-3BB7-4206-8D55-F417936ADD3B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1" name="Rechthoek 308">
                  <a:extLst>
                    <a:ext uri="{FF2B5EF4-FFF2-40B4-BE49-F238E27FC236}">
                      <a16:creationId xmlns:a16="http://schemas.microsoft.com/office/drawing/2014/main" id="{1FD0FF34-3D67-4251-96BB-5A293633620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2" name="Groep 309">
                  <a:extLst>
                    <a:ext uri="{FF2B5EF4-FFF2-40B4-BE49-F238E27FC236}">
                      <a16:creationId xmlns:a16="http://schemas.microsoft.com/office/drawing/2014/main" id="{D6877C53-ED61-4FFF-9975-47BEAFB5A4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4" name="Rechte verbindingslijn 311">
                    <a:extLst>
                      <a:ext uri="{FF2B5EF4-FFF2-40B4-BE49-F238E27FC236}">
                        <a16:creationId xmlns:a16="http://schemas.microsoft.com/office/drawing/2014/main" id="{85D9DEFF-EDB7-4C0E-99EE-396F50B20C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312">
                    <a:extLst>
                      <a:ext uri="{FF2B5EF4-FFF2-40B4-BE49-F238E27FC236}">
                        <a16:creationId xmlns:a16="http://schemas.microsoft.com/office/drawing/2014/main" id="{CCF7BE33-A553-4CBC-B6FF-BBD24B7A52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313">
                    <a:extLst>
                      <a:ext uri="{FF2B5EF4-FFF2-40B4-BE49-F238E27FC236}">
                        <a16:creationId xmlns:a16="http://schemas.microsoft.com/office/drawing/2014/main" id="{9B90E68D-0682-4F4B-A40F-68CE8A4809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314">
                    <a:extLst>
                      <a:ext uri="{FF2B5EF4-FFF2-40B4-BE49-F238E27FC236}">
                        <a16:creationId xmlns:a16="http://schemas.microsoft.com/office/drawing/2014/main" id="{9031E50C-955B-4F80-ABEB-47614B5DB9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315">
                    <a:extLst>
                      <a:ext uri="{FF2B5EF4-FFF2-40B4-BE49-F238E27FC236}">
                        <a16:creationId xmlns:a16="http://schemas.microsoft.com/office/drawing/2014/main" id="{7E687581-1078-46F7-8A3F-19A0874B50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3" name="Pijl: rechts 310">
                  <a:extLst>
                    <a:ext uri="{FF2B5EF4-FFF2-40B4-BE49-F238E27FC236}">
                      <a16:creationId xmlns:a16="http://schemas.microsoft.com/office/drawing/2014/main" id="{B14FFE04-6ED3-491D-A130-4D20D1EFF69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79" name="Rechthoek 289">
              <a:extLst>
                <a:ext uri="{FF2B5EF4-FFF2-40B4-BE49-F238E27FC236}">
                  <a16:creationId xmlns:a16="http://schemas.microsoft.com/office/drawing/2014/main" id="{BBF7F593-9C42-4B98-A96D-5F043D94F5D5}"/>
                </a:ext>
              </a:extLst>
            </p:cNvPr>
            <p:cNvSpPr/>
            <p:nvPr userDrawn="1"/>
          </p:nvSpPr>
          <p:spPr>
            <a:xfrm>
              <a:off x="12844617" y="387792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900" b="0" i="1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ea typeface="Source Sans Pro ExtraLight" panose="020B0303030403020204" pitchFamily="34" charset="0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80" name="Rechthoek 290">
              <a:extLst>
                <a:ext uri="{FF2B5EF4-FFF2-40B4-BE49-F238E27FC236}">
                  <a16:creationId xmlns:a16="http://schemas.microsoft.com/office/drawing/2014/main" id="{3975696B-DA06-4F20-BFD6-49BA3C38DAAE}"/>
                </a:ext>
              </a:extLst>
            </p:cNvPr>
            <p:cNvSpPr/>
            <p:nvPr userDrawn="1"/>
          </p:nvSpPr>
          <p:spPr>
            <a:xfrm>
              <a:off x="12844617" y="416114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25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Alt. Subtitel</a:t>
              </a:r>
            </a:p>
          </p:txBody>
        </p:sp>
        <p:sp>
          <p:nvSpPr>
            <p:cNvPr id="181" name="Rechthoek 277">
              <a:extLst>
                <a:ext uri="{FF2B5EF4-FFF2-40B4-BE49-F238E27FC236}">
                  <a16:creationId xmlns:a16="http://schemas.microsoft.com/office/drawing/2014/main" id="{FB1267F3-7E53-40F4-9FF4-DE5BCBEE595F}"/>
                </a:ext>
              </a:extLst>
            </p:cNvPr>
            <p:cNvSpPr/>
            <p:nvPr userDrawn="1"/>
          </p:nvSpPr>
          <p:spPr>
            <a:xfrm>
              <a:off x="12377595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900" kern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9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B04442B2-87D0-448A-A63F-EEE208865997}"/>
                </a:ext>
              </a:extLst>
            </p:cNvPr>
            <p:cNvGrpSpPr/>
            <p:nvPr userDrawn="1"/>
          </p:nvGrpSpPr>
          <p:grpSpPr>
            <a:xfrm>
              <a:off x="15787296" y="4400186"/>
              <a:ext cx="283685" cy="283685"/>
              <a:chOff x="-510741" y="5913713"/>
              <a:chExt cx="267555" cy="267555"/>
            </a:xfrm>
          </p:grpSpPr>
          <p:sp>
            <p:nvSpPr>
              <p:cNvPr id="189" name="Ovaal 378">
                <a:extLst>
                  <a:ext uri="{FF2B5EF4-FFF2-40B4-BE49-F238E27FC236}">
                    <a16:creationId xmlns:a16="http://schemas.microsoft.com/office/drawing/2014/main" id="{505F30E0-F5E9-4908-AAC8-49F345B88AE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12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Graphic 163" descr="Informatie">
                <a:extLst>
                  <a:ext uri="{FF2B5EF4-FFF2-40B4-BE49-F238E27FC236}">
                    <a16:creationId xmlns:a16="http://schemas.microsoft.com/office/drawing/2014/main" id="{2EDDD33B-AEB4-41B1-956A-A43B80A240F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5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Groep 280">
              <a:extLst>
                <a:ext uri="{FF2B5EF4-FFF2-40B4-BE49-F238E27FC236}">
                  <a16:creationId xmlns:a16="http://schemas.microsoft.com/office/drawing/2014/main" id="{81DFADE4-3194-48E0-A52D-549D55F3D602}"/>
                </a:ext>
              </a:extLst>
            </p:cNvPr>
            <p:cNvGrpSpPr/>
            <p:nvPr userDrawn="1"/>
          </p:nvGrpSpPr>
          <p:grpSpPr>
            <a:xfrm>
              <a:off x="15225598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4" name="Inspireren">
                <a:extLst>
                  <a:ext uri="{FF2B5EF4-FFF2-40B4-BE49-F238E27FC236}">
                    <a16:creationId xmlns:a16="http://schemas.microsoft.com/office/drawing/2014/main" id="{868027E1-A425-4D42-9530-E07C092CCB4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6" name="Freeform 12">
                  <a:extLst>
                    <a:ext uri="{FF2B5EF4-FFF2-40B4-BE49-F238E27FC236}">
                      <a16:creationId xmlns:a16="http://schemas.microsoft.com/office/drawing/2014/main" id="{367681EA-64E3-4350-9259-DA808C11D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7" name="Freeform 13">
                  <a:extLst>
                    <a:ext uri="{FF2B5EF4-FFF2-40B4-BE49-F238E27FC236}">
                      <a16:creationId xmlns:a16="http://schemas.microsoft.com/office/drawing/2014/main" id="{37DAF276-D790-427D-B2E2-A58F606D6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8" name="Freeform 14">
                  <a:extLst>
                    <a:ext uri="{FF2B5EF4-FFF2-40B4-BE49-F238E27FC236}">
                      <a16:creationId xmlns:a16="http://schemas.microsoft.com/office/drawing/2014/main" id="{B1472F77-D33D-4659-A866-055B3670BC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74660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2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5" name="Tekstvak 282">
                <a:extLst>
                  <a:ext uri="{FF2B5EF4-FFF2-40B4-BE49-F238E27FC236}">
                    <a16:creationId xmlns:a16="http://schemas.microsoft.com/office/drawing/2014/main" id="{EF16FE2A-CE25-48A4-BDC6-3C4C88D4630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5" name="Footer Placeholder 10">
            <a:extLst>
              <a:ext uri="{FF2B5EF4-FFF2-40B4-BE49-F238E27FC236}">
                <a16:creationId xmlns:a16="http://schemas.microsoft.com/office/drawing/2014/main" id="{C411134A-4AE0-447E-8415-893782C0252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>
          <a:xfrm>
            <a:off x="1550427" y="4817586"/>
            <a:ext cx="3021574" cy="127125"/>
          </a:xfrm>
        </p:spPr>
        <p:txBody>
          <a:bodyPr/>
          <a:lstStyle/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95" name="Tijdelijke aanduiding voor verticale tekst 2">
            <a:extLst>
              <a:ext uri="{FF2B5EF4-FFF2-40B4-BE49-F238E27FC236}">
                <a16:creationId xmlns:a16="http://schemas.microsoft.com/office/drawing/2014/main" id="{902B731B-A2F6-44A4-90FE-1CAEFD91E96B}"/>
              </a:ext>
            </a:extLst>
          </p:cNvPr>
          <p:cNvSpPr>
            <a:spLocks noGrp="1"/>
          </p:cNvSpPr>
          <p:nvPr>
            <p:ph type="body" orient="vert" idx="42" hasCustomPrompt="1"/>
          </p:nvPr>
        </p:nvSpPr>
        <p:spPr>
          <a:xfrm>
            <a:off x="840201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8" name="Tijdelijke aanduiding voor verticale tekst 2">
            <a:extLst>
              <a:ext uri="{FF2B5EF4-FFF2-40B4-BE49-F238E27FC236}">
                <a16:creationId xmlns:a16="http://schemas.microsoft.com/office/drawing/2014/main" id="{949EA9BD-424D-4CD3-B914-F563A5D31976}"/>
              </a:ext>
            </a:extLst>
          </p:cNvPr>
          <p:cNvSpPr>
            <a:spLocks noGrp="1"/>
          </p:cNvSpPr>
          <p:nvPr>
            <p:ph type="body" orient="vert" idx="43" hasCustomPrompt="1"/>
          </p:nvPr>
        </p:nvSpPr>
        <p:spPr>
          <a:xfrm>
            <a:off x="1485204" y="4827768"/>
            <a:ext cx="4631" cy="100795"/>
          </a:xfrm>
          <a:solidFill>
            <a:srgbClr val="FF6E18"/>
          </a:solidFill>
        </p:spPr>
        <p:txBody>
          <a:bodyPr vert="horz" lIns="0" tIns="0" rIns="0" bIns="0"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9" name="Date Placeholder 9">
            <a:extLst>
              <a:ext uri="{FF2B5EF4-FFF2-40B4-BE49-F238E27FC236}">
                <a16:creationId xmlns:a16="http://schemas.microsoft.com/office/drawing/2014/main" id="{C7BC96AE-98C7-41B6-B09E-926B60F64721}"/>
              </a:ext>
            </a:extLst>
          </p:cNvPr>
          <p:cNvSpPr>
            <a:spLocks noGrp="1"/>
          </p:cNvSpPr>
          <p:nvPr>
            <p:ph type="dt" sz="half" idx="51"/>
          </p:nvPr>
        </p:nvSpPr>
        <p:spPr>
          <a:xfrm>
            <a:off x="840200" y="4817586"/>
            <a:ext cx="645003" cy="127125"/>
          </a:xfrm>
        </p:spPr>
        <p:txBody>
          <a:bodyPr/>
          <a:lstStyle/>
          <a:p>
            <a:fld id="{E5A72F62-9020-48D2-95E0-72D9F501532E}" type="datetime1">
              <a:rPr lang="nl-NL" smtClean="0"/>
              <a:t>2-9-2025</a:t>
            </a:fld>
            <a:endParaRPr lang="nl-NL"/>
          </a:p>
        </p:txBody>
      </p:sp>
      <p:sp>
        <p:nvSpPr>
          <p:cNvPr id="100" name="Slide Number Placeholder 11">
            <a:extLst>
              <a:ext uri="{FF2B5EF4-FFF2-40B4-BE49-F238E27FC236}">
                <a16:creationId xmlns:a16="http://schemas.microsoft.com/office/drawing/2014/main" id="{1F7D68D2-695D-4795-BC89-86C49F019F25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>
          <a:xfrm>
            <a:off x="613580" y="4817586"/>
            <a:ext cx="186846" cy="127125"/>
          </a:xfrm>
        </p:spPr>
        <p:txBody>
          <a:bodyPr/>
          <a:lstStyle/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sp>
        <p:nvSpPr>
          <p:cNvPr id="83" name="Rechthoek 269">
            <a:extLst>
              <a:ext uri="{FF2B5EF4-FFF2-40B4-BE49-F238E27FC236}">
                <a16:creationId xmlns:a16="http://schemas.microsoft.com/office/drawing/2014/main" id="{3AD4CD65-64A1-4035-97BF-65EDAC2CBDA5}"/>
              </a:ext>
            </a:extLst>
          </p:cNvPr>
          <p:cNvSpPr/>
          <p:nvPr userDrawn="1"/>
        </p:nvSpPr>
        <p:spPr>
          <a:xfrm>
            <a:off x="-2489357" y="1607868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12858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4" name="Rechthoek 273">
            <a:extLst>
              <a:ext uri="{FF2B5EF4-FFF2-40B4-BE49-F238E27FC236}">
                <a16:creationId xmlns:a16="http://schemas.microsoft.com/office/drawing/2014/main" id="{F4965708-3414-4D92-8204-20A87447914D}"/>
              </a:ext>
            </a:extLst>
          </p:cNvPr>
          <p:cNvSpPr/>
          <p:nvPr userDrawn="1"/>
        </p:nvSpPr>
        <p:spPr>
          <a:xfrm>
            <a:off x="-2447795" y="1826410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261938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#1</a:t>
            </a:r>
          </a:p>
        </p:txBody>
      </p:sp>
      <p:sp>
        <p:nvSpPr>
          <p:cNvPr id="101" name="Rechthoek 284">
            <a:extLst>
              <a:ext uri="{FF2B5EF4-FFF2-40B4-BE49-F238E27FC236}">
                <a16:creationId xmlns:a16="http://schemas.microsoft.com/office/drawing/2014/main" id="{2386130D-6A2C-4821-9C35-408D9B3A79EF}"/>
              </a:ext>
            </a:extLst>
          </p:cNvPr>
          <p:cNvSpPr/>
          <p:nvPr userDrawn="1"/>
        </p:nvSpPr>
        <p:spPr>
          <a:xfrm>
            <a:off x="-2489357" y="2684927"/>
            <a:ext cx="2211915" cy="135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328613" marR="0" lvl="0" indent="-128588" defTabSz="6858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6"/>
              </a:buClr>
              <a:buSzTx/>
              <a:buFont typeface="Source Sans Pro" panose="020B0503030403020204" pitchFamily="34" charset="0"/>
              <a:buChar char="—"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 Sub-</a:t>
            </a:r>
            <a:r>
              <a:rPr kumimoji="0" lang="nl-NL" sz="900" b="0" i="0" u="none" strike="noStrike" kern="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bullet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image" Target="../media/image8.jpe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4.jpe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image" Target="../media/image17.png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0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BFB15B8B-B828-403A-93FC-50D59F108EE4}" type="datetime1">
              <a:rPr lang="en-US" altLang="en-US" smtClean="0"/>
              <a:t>9/2/2025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0" r:id="rId4"/>
    <p:sldLayoutId id="2147483686" r:id="rId5"/>
    <p:sldLayoutId id="2147483687" r:id="rId6"/>
    <p:sldLayoutId id="2147483688" r:id="rId7"/>
    <p:sldLayoutId id="2147483759" r:id="rId8"/>
    <p:sldLayoutId id="2147483761" r:id="rId9"/>
    <p:sldLayoutId id="2147483763" r:id="rId10"/>
    <p:sldLayoutId id="2147484000" r:id="rId11"/>
    <p:sldLayoutId id="2147484033" r:id="rId12"/>
    <p:sldLayoutId id="2147484034" r:id="rId13"/>
    <p:sldLayoutId id="2147484035" r:id="rId14"/>
    <p:sldLayoutId id="2147484036" r:id="rId1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03C3-DE43-4EA6-88C7-E4CFAAE2B090}" type="slidenum">
              <a:rPr lang="en-IE" smtClean="0"/>
              <a:t>‹N›</a:t>
            </a:fld>
            <a:endParaRPr lang="en-I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0702"/>
            <a:ext cx="8229600" cy="272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</a:pPr>
            <a:r>
              <a:rPr lang="fr-BE"/>
              <a:t>Et </a:t>
            </a:r>
            <a:r>
              <a:rPr lang="fr-BE" err="1"/>
              <a:t>dolor</a:t>
            </a:r>
            <a:r>
              <a:rPr lang="fr-BE"/>
              <a:t> </a:t>
            </a:r>
            <a:r>
              <a:rPr lang="fr-BE" err="1"/>
              <a:t>fragum</a:t>
            </a:r>
            <a:endParaRPr lang="en-GB"/>
          </a:p>
          <a:p>
            <a:pPr marL="557213" lvl="1" indent="-2143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FC551"/>
              </a:buClr>
            </a:pPr>
            <a:r>
              <a:rPr lang="en-GB"/>
              <a:t>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/>
              <a:t>- 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42966"/>
            <a:ext cx="82296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69081" lvl="0" indent="-269081" eaLnBrk="0" fontAlgn="base" hangingPunct="0">
              <a:spcAft>
                <a:spcPct val="0"/>
              </a:spcAft>
            </a:pPr>
            <a:r>
              <a:rPr lang="en-GB"/>
              <a:t>Lorem ipsum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70" y="87475"/>
            <a:ext cx="2089498" cy="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  <p:sldLayoutId id="2147483888" r:id="rId37"/>
    <p:sldLayoutId id="2147483889" r:id="rId3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250" b="1" kern="1200" smtClean="0">
          <a:solidFill>
            <a:srgbClr val="0F5494"/>
          </a:solidFill>
          <a:latin typeface="Arial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GB" sz="1800" i="1" kern="1200" dirty="0" smtClean="0">
          <a:solidFill>
            <a:srgbClr val="0F5494"/>
          </a:solidFill>
          <a:latin typeface="Arial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GB" sz="1500" b="1" kern="1200" dirty="0" smtClean="0">
          <a:solidFill>
            <a:srgbClr val="0F5494"/>
          </a:solidFill>
          <a:latin typeface="Arial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GB" sz="1050" kern="1200" dirty="0" smtClean="0">
          <a:solidFill>
            <a:srgbClr val="0F5494"/>
          </a:solidFill>
          <a:latin typeface="Arial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789553"/>
            <a:ext cx="8229600" cy="3920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3618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05/11/2021</a:t>
            </a:r>
            <a:endParaRPr lang="fr-B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48400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- </a:t>
            </a:r>
            <a:fld id="{30A9230E-FFBB-4CCB-ABD7-198084EDE768}" type="slidenum">
              <a:rPr lang="fr-BE" smtClean="0"/>
              <a:pPr/>
              <a:t>‹N›</a:t>
            </a:fld>
            <a:r>
              <a:rPr lang="fr-BE"/>
              <a:t> -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6804249" y="4744995"/>
            <a:ext cx="2016224" cy="3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hf hdr="0" ftr="0"/>
  <p:txStyles>
    <p:titleStyle>
      <a:lvl1pPr algn="ctr" defTabSz="685800" rtl="0" eaLnBrk="1" latinLnBrk="0" hangingPunct="1">
        <a:spcBef>
          <a:spcPct val="0"/>
        </a:spcBef>
        <a:buNone/>
        <a:defRPr sz="27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8155" y="558276"/>
            <a:ext cx="8023019" cy="36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2988" y="1193925"/>
            <a:ext cx="7998186" cy="3045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Leestekst</a:t>
            </a:r>
          </a:p>
          <a:p>
            <a:pPr lvl="1"/>
            <a:r>
              <a:rPr lang="nl-NL" err="1"/>
              <a:t>Bullets</a:t>
            </a:r>
            <a:endParaRPr lang="nl-NL"/>
          </a:p>
          <a:p>
            <a:pPr lvl="2"/>
            <a:r>
              <a:rPr lang="nl-NL"/>
              <a:t>Sub-</a:t>
            </a:r>
            <a:r>
              <a:rPr lang="nl-NL" err="1"/>
              <a:t>bullets</a:t>
            </a:r>
            <a:endParaRPr lang="nl-NL"/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bullets</a:t>
            </a:r>
            <a:endParaRPr lang="nl-NL"/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</a:t>
            </a:r>
            <a:r>
              <a:rPr lang="nl-NL" err="1"/>
              <a:t>Bullets</a:t>
            </a:r>
            <a:endParaRPr lang="nl-NL"/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68459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</a:t>
            </a:r>
          </a:p>
        </p:txBody>
      </p:sp>
      <p:sp>
        <p:nvSpPr>
          <p:cNvPr id="70" name="Tijdelijke aanduiding voor datum 3">
            <a:extLst>
              <a:ext uri="{FF2B5EF4-FFF2-40B4-BE49-F238E27FC236}">
                <a16:creationId xmlns:a16="http://schemas.microsoft.com/office/drawing/2014/main" id="{E4C52703-4F45-415B-907E-56F92581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00" y="4817586"/>
            <a:ext cx="645003" cy="1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25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A608107-33A3-4DB3-86E5-47695E4C015C}" type="datetime1">
              <a:rPr lang="nl-NL" smtClean="0"/>
              <a:t>2-9-2025</a:t>
            </a:fld>
            <a:endParaRPr lang="nl-NL"/>
          </a:p>
        </p:txBody>
      </p:sp>
      <p:sp>
        <p:nvSpPr>
          <p:cNvPr id="71" name="Tijdelijke aanduiding voor voettekst 4">
            <a:extLst>
              <a:ext uri="{FF2B5EF4-FFF2-40B4-BE49-F238E27FC236}">
                <a16:creationId xmlns:a16="http://schemas.microsoft.com/office/drawing/2014/main" id="{9ED1664A-2F2F-4ED9-AE0D-98D77217E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0427" y="4817586"/>
            <a:ext cx="3021574" cy="127125"/>
          </a:xfrm>
          <a:prstGeom prst="rect">
            <a:avLst/>
          </a:prstGeom>
        </p:spPr>
        <p:txBody>
          <a:bodyPr vert="horz" lIns="36000" tIns="45720" rIns="91440" bIns="45720" rtlCol="0" anchor="ctr">
            <a:noAutofit/>
          </a:bodyPr>
          <a:lstStyle>
            <a:lvl1pPr algn="l">
              <a:defRPr sz="825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nl-NL"/>
              <a:t>How does the Netherlands contribute to the building of the EHDS?</a:t>
            </a:r>
          </a:p>
        </p:txBody>
      </p:sp>
      <p:sp>
        <p:nvSpPr>
          <p:cNvPr id="72" name="Tijdelijke aanduiding voor dianummer 5">
            <a:extLst>
              <a:ext uri="{FF2B5EF4-FFF2-40B4-BE49-F238E27FC236}">
                <a16:creationId xmlns:a16="http://schemas.microsoft.com/office/drawing/2014/main" id="{603D6E1B-0044-4582-8A38-1259DF89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3580" y="4817586"/>
            <a:ext cx="186846" cy="127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25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  <p:grpSp>
        <p:nvGrpSpPr>
          <p:cNvPr id="74" name="INSTRUCTIE">
            <a:extLst>
              <a:ext uri="{FF2B5EF4-FFF2-40B4-BE49-F238E27FC236}">
                <a16:creationId xmlns:a16="http://schemas.microsoft.com/office/drawing/2014/main" id="{4B22621B-C562-49A0-8B94-82CB8ADE4AFF}"/>
              </a:ext>
            </a:extLst>
          </p:cNvPr>
          <p:cNvGrpSpPr/>
          <p:nvPr userDrawn="1"/>
        </p:nvGrpSpPr>
        <p:grpSpPr>
          <a:xfrm>
            <a:off x="4385" y="5274909"/>
            <a:ext cx="2997000" cy="1296305"/>
            <a:chOff x="5846" y="7033211"/>
            <a:chExt cx="3996000" cy="1728407"/>
          </a:xfrm>
        </p:grpSpPr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620A50C9-E34F-40C2-807B-D4EBA1DCD3F6}"/>
                </a:ext>
              </a:extLst>
            </p:cNvPr>
            <p:cNvSpPr/>
            <p:nvPr userDrawn="1"/>
          </p:nvSpPr>
          <p:spPr>
            <a:xfrm>
              <a:off x="5846" y="7033211"/>
              <a:ext cx="3996000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F1D4AB13-1199-488A-9886-CB8CAD506A3E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F667B9E4-D7D2-48CA-880F-C8FCE00B28AF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72F25A40-254D-4B74-A73F-2313FDA40CE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27143E82-5178-40C7-9104-C381B1BB13ED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80" name="Groep 79">
              <a:extLst>
                <a:ext uri="{FF2B5EF4-FFF2-40B4-BE49-F238E27FC236}">
                  <a16:creationId xmlns:a16="http://schemas.microsoft.com/office/drawing/2014/main" id="{B9AE50FD-6C4C-4D13-B11A-BA773915701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F89F53FC-A57C-4278-B7B0-F8EC3A39EE4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3" name="Rechthoek met één afgeknipte en afgeronde hoek 47">
                  <a:extLst>
                    <a:ext uri="{FF2B5EF4-FFF2-40B4-BE49-F238E27FC236}">
                      <a16:creationId xmlns:a16="http://schemas.microsoft.com/office/drawing/2014/main" id="{12E38F7E-1ACE-4D64-9BFB-C7C87EE1275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ige driehoek 83">
                  <a:extLst>
                    <a:ext uri="{FF2B5EF4-FFF2-40B4-BE49-F238E27FC236}">
                      <a16:creationId xmlns:a16="http://schemas.microsoft.com/office/drawing/2014/main" id="{4C93543B-071E-4B5A-A1B5-5A9B5664C32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4C5EFC28-8015-4971-AAAD-B67DCD6F21E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7318D0AA-D464-48A7-A263-4C0CD91F75D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6858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A248BE25-AD2F-44F5-B529-C1D22D11ED9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CB4D20F-2123-412D-9100-C81631A77742}"/>
              </a:ext>
            </a:extLst>
          </p:cNvPr>
          <p:cNvGrpSpPr/>
          <p:nvPr userDrawn="1"/>
        </p:nvGrpSpPr>
        <p:grpSpPr>
          <a:xfrm>
            <a:off x="4385" y="6543155"/>
            <a:ext cx="2997000" cy="1890000"/>
            <a:chOff x="8458200" y="7033211"/>
            <a:chExt cx="3996000" cy="2520000"/>
          </a:xfrm>
        </p:grpSpPr>
        <p:sp>
          <p:nvSpPr>
            <p:cNvPr id="22" name="Rechthoek 74">
              <a:extLst>
                <a:ext uri="{FF2B5EF4-FFF2-40B4-BE49-F238E27FC236}">
                  <a16:creationId xmlns:a16="http://schemas.microsoft.com/office/drawing/2014/main" id="{FC9894CA-0082-4D3A-AA69-73B6F4BC300F}"/>
                </a:ext>
              </a:extLst>
            </p:cNvPr>
            <p:cNvSpPr/>
            <p:nvPr userDrawn="1"/>
          </p:nvSpPr>
          <p:spPr>
            <a:xfrm>
              <a:off x="8458200" y="7033211"/>
              <a:ext cx="3996000" cy="2520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105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Animaties toevoegen aan objecten/iconen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D2B8A4-B051-4A9B-84BD-B544B92E49C8}"/>
                </a:ext>
              </a:extLst>
            </p:cNvPr>
            <p:cNvGrpSpPr/>
            <p:nvPr userDrawn="1"/>
          </p:nvGrpSpPr>
          <p:grpSpPr>
            <a:xfrm>
              <a:off x="8640778" y="7467831"/>
              <a:ext cx="3575428" cy="298441"/>
              <a:chOff x="8640778" y="7467831"/>
              <a:chExt cx="3575428" cy="298441"/>
            </a:xfrm>
          </p:grpSpPr>
          <p:sp>
            <p:nvSpPr>
              <p:cNvPr id="23" name="Ovaal 75">
                <a:extLst>
                  <a:ext uri="{FF2B5EF4-FFF2-40B4-BE49-F238E27FC236}">
                    <a16:creationId xmlns:a16="http://schemas.microsoft.com/office/drawing/2014/main" id="{5C89FC19-609A-4A7A-A08E-23B47B3FEFDB}"/>
                  </a:ext>
                </a:extLst>
              </p:cNvPr>
              <p:cNvSpPr/>
              <p:nvPr userDrawn="1"/>
            </p:nvSpPr>
            <p:spPr>
              <a:xfrm>
                <a:off x="8640778" y="746783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4" name="Rechthoek 76">
                <a:extLst>
                  <a:ext uri="{FF2B5EF4-FFF2-40B4-BE49-F238E27FC236}">
                    <a16:creationId xmlns:a16="http://schemas.microsoft.com/office/drawing/2014/main" id="{C6D8896C-BF36-4C71-9404-C05E9394C3E7}"/>
                  </a:ext>
                </a:extLst>
              </p:cNvPr>
              <p:cNvSpPr/>
              <p:nvPr userDrawn="1"/>
            </p:nvSpPr>
            <p:spPr>
              <a:xfrm>
                <a:off x="8924950" y="7467831"/>
                <a:ext cx="3291256" cy="29844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object met de animatie die gekopieerd moet worden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6B4E49-F266-43D8-BB0E-30D94FFCE1A2}"/>
                </a:ext>
              </a:extLst>
            </p:cNvPr>
            <p:cNvGrpSpPr/>
            <p:nvPr userDrawn="1"/>
          </p:nvGrpSpPr>
          <p:grpSpPr>
            <a:xfrm>
              <a:off x="8640778" y="8604159"/>
              <a:ext cx="3713782" cy="314917"/>
              <a:chOff x="8640778" y="8633236"/>
              <a:chExt cx="3713782" cy="314917"/>
            </a:xfrm>
          </p:grpSpPr>
          <p:sp>
            <p:nvSpPr>
              <p:cNvPr id="27" name="Ovaal 77">
                <a:extLst>
                  <a:ext uri="{FF2B5EF4-FFF2-40B4-BE49-F238E27FC236}">
                    <a16:creationId xmlns:a16="http://schemas.microsoft.com/office/drawing/2014/main" id="{2C9FC4FA-919E-4C8F-9139-AB61D5359D5C}"/>
                  </a:ext>
                </a:extLst>
              </p:cNvPr>
              <p:cNvSpPr/>
              <p:nvPr/>
            </p:nvSpPr>
            <p:spPr>
              <a:xfrm>
                <a:off x="8640778" y="8633236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hthoek 78">
                <a:extLst>
                  <a:ext uri="{FF2B5EF4-FFF2-40B4-BE49-F238E27FC236}">
                    <a16:creationId xmlns:a16="http://schemas.microsoft.com/office/drawing/2014/main" id="{8D92F4B9-451A-4E67-97D3-10305C886737}"/>
                  </a:ext>
                </a:extLst>
              </p:cNvPr>
              <p:cNvSpPr/>
              <p:nvPr/>
            </p:nvSpPr>
            <p:spPr>
              <a:xfrm>
                <a:off x="8924950" y="8633236"/>
                <a:ext cx="3429610" cy="314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object om automatisch de gekopieerde animatie te plakken.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8EE5D2-A61E-4D16-A03C-E67AFD78112E}"/>
                </a:ext>
              </a:extLst>
            </p:cNvPr>
            <p:cNvGrpSpPr/>
            <p:nvPr userDrawn="1"/>
          </p:nvGrpSpPr>
          <p:grpSpPr>
            <a:xfrm>
              <a:off x="8640778" y="7905792"/>
              <a:ext cx="3575428" cy="314917"/>
              <a:chOff x="8640778" y="7885975"/>
              <a:chExt cx="3575428" cy="314917"/>
            </a:xfrm>
          </p:grpSpPr>
          <p:sp>
            <p:nvSpPr>
              <p:cNvPr id="25" name="Ovaal 77">
                <a:extLst>
                  <a:ext uri="{FF2B5EF4-FFF2-40B4-BE49-F238E27FC236}">
                    <a16:creationId xmlns:a16="http://schemas.microsoft.com/office/drawing/2014/main" id="{73FE0CAD-11DB-424F-95A3-32C493B1C823}"/>
                  </a:ext>
                </a:extLst>
              </p:cNvPr>
              <p:cNvSpPr/>
              <p:nvPr userDrawn="1"/>
            </p:nvSpPr>
            <p:spPr>
              <a:xfrm>
                <a:off x="8640778" y="7885975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75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6" name="Rechthoek 78">
                <a:extLst>
                  <a:ext uri="{FF2B5EF4-FFF2-40B4-BE49-F238E27FC236}">
                    <a16:creationId xmlns:a16="http://schemas.microsoft.com/office/drawing/2014/main" id="{96D1ED54-9AE9-45DD-A991-F8E1A4EB164B}"/>
                  </a:ext>
                </a:extLst>
              </p:cNvPr>
              <p:cNvSpPr/>
              <p:nvPr userDrawn="1"/>
            </p:nvSpPr>
            <p:spPr>
              <a:xfrm>
                <a:off x="8924950" y="7885975"/>
                <a:ext cx="3291256" cy="314917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defRPr/>
                </a:pPr>
                <a:r>
                  <a:rPr lang="nl-NL" sz="900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Ga naar de tab </a:t>
                </a:r>
                <a:r>
                  <a:rPr lang="nl-NL" sz="900" b="1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'animaties'</a:t>
                </a:r>
                <a:r>
                  <a:rPr lang="nl-NL" sz="900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 in </a:t>
                </a:r>
                <a:r>
                  <a:rPr lang="nl-NL" sz="900" b="1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'geavanceerde animaties' </a:t>
                </a:r>
                <a:r>
                  <a:rPr lang="nl-NL" sz="900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klik op </a:t>
                </a:r>
                <a:r>
                  <a:rPr lang="nl-NL" sz="900" b="1" ker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‘animatie kopiëren/plakken'</a:t>
                </a:r>
              </a:p>
            </p:txBody>
          </p:sp>
        </p:grpSp>
        <p:sp>
          <p:nvSpPr>
            <p:cNvPr id="30" name="Rechthoek 78">
              <a:extLst>
                <a:ext uri="{FF2B5EF4-FFF2-40B4-BE49-F238E27FC236}">
                  <a16:creationId xmlns:a16="http://schemas.microsoft.com/office/drawing/2014/main" id="{A5FDE66B-64F1-4AFF-9B32-38B1F97E562A}"/>
                </a:ext>
              </a:extLst>
            </p:cNvPr>
            <p:cNvSpPr/>
            <p:nvPr userDrawn="1"/>
          </p:nvSpPr>
          <p:spPr>
            <a:xfrm>
              <a:off x="8640778" y="9047956"/>
              <a:ext cx="3713782" cy="4188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900" b="1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Tip: </a:t>
              </a:r>
              <a:r>
                <a:rPr lang="nl-NL" sz="900" b="0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Wanneer je </a:t>
              </a:r>
              <a:r>
                <a:rPr lang="nl-NL" sz="900" b="1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‘animatie kopiëren/plakken’ </a:t>
              </a:r>
              <a:r>
                <a:rPr lang="nl-NL" sz="900" b="0" ker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twee keer aanklikt, kan je de animatie op meerdere objecten plakken.</a:t>
              </a:r>
            </a:p>
          </p:txBody>
        </p:sp>
        <p:pic>
          <p:nvPicPr>
            <p:cNvPr id="35" name="Afbeelding 2">
              <a:extLst>
                <a:ext uri="{FF2B5EF4-FFF2-40B4-BE49-F238E27FC236}">
                  <a16:creationId xmlns:a16="http://schemas.microsoft.com/office/drawing/2014/main" id="{366F86BB-9E3B-4580-838E-6E0169D34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8924951" y="8264965"/>
              <a:ext cx="1863700" cy="22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48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  <p:sldLayoutId id="2147483938" r:id="rId23"/>
    <p:sldLayoutId id="2147483939" r:id="rId24"/>
    <p:sldLayoutId id="2147483940" r:id="rId25"/>
    <p:sldLayoutId id="2147483941" r:id="rId26"/>
    <p:sldLayoutId id="2147483942" r:id="rId27"/>
    <p:sldLayoutId id="2147483943" r:id="rId28"/>
    <p:sldLayoutId id="2147483944" r:id="rId29"/>
    <p:sldLayoutId id="2147483945" r:id="rId30"/>
    <p:sldLayoutId id="2147483946" r:id="rId31"/>
    <p:sldLayoutId id="2147483947" r:id="rId32"/>
    <p:sldLayoutId id="2147483948" r:id="rId33"/>
    <p:sldLayoutId id="2147483949" r:id="rId34"/>
    <p:sldLayoutId id="2147483950" r:id="rId35"/>
    <p:sldLayoutId id="2147483951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tabLst>
          <a:tab pos="941785" algn="l"/>
        </a:tabLst>
        <a:defRPr sz="2250" b="0" kern="1200" cap="none" baseline="0">
          <a:solidFill>
            <a:schemeClr val="accent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0" indent="0" algn="l" defTabSz="539354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Clr>
          <a:schemeClr val="accent1"/>
        </a:buClr>
        <a:buSzPct val="100000"/>
        <a:buFont typeface="Segoe UI Light" panose="020B0502040204020203" pitchFamily="34" charset="0"/>
        <a:buNone/>
        <a:defRPr sz="120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214313" indent="-214313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SzPct val="100000"/>
        <a:buFont typeface="Source Sans Pro" panose="020B0503030403020204" pitchFamily="34" charset="0"/>
        <a:buChar char="—"/>
        <a:defRPr sz="1200" i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411956" indent="-214313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SzPct val="100000"/>
        <a:buFont typeface="Source Sans Pro" panose="020B0503030403020204" pitchFamily="34" charset="0"/>
        <a:buChar char="—"/>
        <a:defRPr sz="1050" i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0" indent="0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575" b="0" kern="1200" cap="none" spc="23" baseline="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Calibri" panose="020F0502020204030204" pitchFamily="34" charset="0"/>
        </a:defRPr>
      </a:lvl4pPr>
      <a:lvl5pPr marL="197644" indent="-197644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Font typeface="+mj-lt"/>
        <a:buAutoNum type="arabicPeriod"/>
        <a:defRPr sz="1200" i="0" kern="1200">
          <a:solidFill>
            <a:srgbClr val="3C3A34"/>
          </a:solidFill>
          <a:latin typeface="Source Sans Pro" panose="020B0503030403020204" pitchFamily="34" charset="0"/>
          <a:ea typeface="Source Sans Pro Light" panose="020B0403030403020204" pitchFamily="34" charset="0"/>
          <a:cs typeface="+mn-cs"/>
        </a:defRPr>
      </a:lvl5pPr>
      <a:lvl6pPr marL="200025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Font typeface="+mj-lt"/>
        <a:buAutoNum type="alphaLcPeriod"/>
        <a:defRPr sz="1200" b="0" i="0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6pPr>
      <a:lvl7pPr marL="411956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Font typeface="Source Sans Pro" panose="020B0503030403020204" pitchFamily="34" charset="0"/>
        <a:buChar char="—"/>
        <a:defRPr sz="1050" b="0" i="0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i="1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575" b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8155" y="558276"/>
            <a:ext cx="8023019" cy="367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Plaats hier je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2988" y="1193925"/>
            <a:ext cx="7998186" cy="3045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Leestekst</a:t>
            </a:r>
          </a:p>
          <a:p>
            <a:pPr lvl="1"/>
            <a:r>
              <a:rPr lang="nl-NL" err="1"/>
              <a:t>Bullets</a:t>
            </a:r>
            <a:endParaRPr lang="nl-NL"/>
          </a:p>
          <a:p>
            <a:pPr lvl="2"/>
            <a:r>
              <a:rPr lang="nl-NL"/>
              <a:t>Sub-</a:t>
            </a:r>
            <a:r>
              <a:rPr lang="nl-NL" err="1"/>
              <a:t>bullets</a:t>
            </a:r>
            <a:endParaRPr lang="nl-NL"/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bullets</a:t>
            </a:r>
            <a:endParaRPr lang="nl-NL"/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</a:t>
            </a:r>
            <a:r>
              <a:rPr lang="nl-NL" err="1"/>
              <a:t>Bullets</a:t>
            </a:r>
            <a:endParaRPr lang="nl-NL"/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3" name="Tekstvak 12"/>
          <p:cNvSpPr txBox="1"/>
          <p:nvPr userDrawn="1"/>
        </p:nvSpPr>
        <p:spPr>
          <a:xfrm>
            <a:off x="0" y="-68459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</a:t>
            </a:r>
          </a:p>
        </p:txBody>
      </p:sp>
      <p:sp>
        <p:nvSpPr>
          <p:cNvPr id="70" name="Tijdelijke aanduiding voor datum 3">
            <a:extLst>
              <a:ext uri="{FF2B5EF4-FFF2-40B4-BE49-F238E27FC236}">
                <a16:creationId xmlns:a16="http://schemas.microsoft.com/office/drawing/2014/main" id="{E4C52703-4F45-415B-907E-56F92581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0200" y="4817586"/>
            <a:ext cx="645003" cy="1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25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3D7E185-0B6B-47B0-ABB8-13163307590F}" type="datetime1">
              <a:rPr lang="nl-NL" smtClean="0"/>
              <a:t>2-9-2025</a:t>
            </a:fld>
            <a:endParaRPr lang="nl-NL"/>
          </a:p>
        </p:txBody>
      </p:sp>
      <p:sp>
        <p:nvSpPr>
          <p:cNvPr id="71" name="Tijdelijke aanduiding voor voettekst 4">
            <a:extLst>
              <a:ext uri="{FF2B5EF4-FFF2-40B4-BE49-F238E27FC236}">
                <a16:creationId xmlns:a16="http://schemas.microsoft.com/office/drawing/2014/main" id="{9ED1664A-2F2F-4ED9-AE0D-98D77217E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0427" y="4817586"/>
            <a:ext cx="3021574" cy="127125"/>
          </a:xfrm>
          <a:prstGeom prst="rect">
            <a:avLst/>
          </a:prstGeom>
        </p:spPr>
        <p:txBody>
          <a:bodyPr vert="horz" lIns="36000" tIns="45720" rIns="91440" bIns="45720" rtlCol="0" anchor="ctr">
            <a:noAutofit/>
          </a:bodyPr>
          <a:lstStyle>
            <a:lvl1pPr algn="l">
              <a:defRPr sz="825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72" name="Tijdelijke aanduiding voor dianummer 5">
            <a:extLst>
              <a:ext uri="{FF2B5EF4-FFF2-40B4-BE49-F238E27FC236}">
                <a16:creationId xmlns:a16="http://schemas.microsoft.com/office/drawing/2014/main" id="{603D6E1B-0044-4582-8A38-1259DF898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3580" y="4817586"/>
            <a:ext cx="186846" cy="127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25" b="0">
                <a:solidFill>
                  <a:srgbClr val="3C3A3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502C9A5-716F-45E6-800B-D4D02CE26F90}" type="slidenum">
              <a:rPr lang="nl-NL" smtClean="0"/>
              <a:pPr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952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  <p:sldLayoutId id="2147483984" r:id="rId18"/>
    <p:sldLayoutId id="2147483985" r:id="rId19"/>
    <p:sldLayoutId id="2147483986" r:id="rId20"/>
    <p:sldLayoutId id="2147483987" r:id="rId21"/>
    <p:sldLayoutId id="2147483988" r:id="rId22"/>
    <p:sldLayoutId id="2147483989" r:id="rId23"/>
    <p:sldLayoutId id="2147483990" r:id="rId24"/>
    <p:sldLayoutId id="2147483991" r:id="rId25"/>
    <p:sldLayoutId id="2147483992" r:id="rId26"/>
    <p:sldLayoutId id="2147483993" r:id="rId27"/>
    <p:sldLayoutId id="2147483994" r:id="rId28"/>
    <p:sldLayoutId id="2147483995" r:id="rId29"/>
    <p:sldLayoutId id="2147483996" r:id="rId30"/>
    <p:sldLayoutId id="2147483997" r:id="rId31"/>
    <p:sldLayoutId id="2147483998" r:id="rId32"/>
    <p:sldLayoutId id="2147483999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tabLst>
          <a:tab pos="941785" algn="l"/>
        </a:tabLst>
        <a:defRPr sz="2250" b="0" kern="1200" cap="none" baseline="0">
          <a:solidFill>
            <a:schemeClr val="accent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0" indent="0" algn="l" defTabSz="539354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Clr>
          <a:schemeClr val="accent1"/>
        </a:buClr>
        <a:buSzPct val="100000"/>
        <a:buFont typeface="Segoe UI Light" panose="020B0502040204020203" pitchFamily="34" charset="0"/>
        <a:buNone/>
        <a:defRPr sz="120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214313" indent="-214313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1"/>
        </a:buClr>
        <a:buSzPct val="100000"/>
        <a:buFont typeface="Source Sans Pro" panose="020B0503030403020204" pitchFamily="34" charset="0"/>
        <a:buChar char="—"/>
        <a:defRPr sz="1200" i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411956" indent="-214313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SzPct val="100000"/>
        <a:buFont typeface="Source Sans Pro" panose="020B0503030403020204" pitchFamily="34" charset="0"/>
        <a:buChar char="—"/>
        <a:defRPr sz="1050" i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0" indent="0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575" b="0" kern="1200" cap="none" spc="23" baseline="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Calibri" panose="020F0502020204030204" pitchFamily="34" charset="0"/>
        </a:defRPr>
      </a:lvl4pPr>
      <a:lvl5pPr marL="197644" indent="-197644" algn="l" defTabSz="539354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Font typeface="+mj-lt"/>
        <a:buAutoNum type="arabicPeriod"/>
        <a:defRPr sz="1200" i="0" kern="1200">
          <a:solidFill>
            <a:srgbClr val="3C3A34"/>
          </a:solidFill>
          <a:latin typeface="Source Sans Pro" panose="020B0503030403020204" pitchFamily="34" charset="0"/>
          <a:ea typeface="Source Sans Pro Light" panose="020B0403030403020204" pitchFamily="34" charset="0"/>
          <a:cs typeface="+mn-cs"/>
        </a:defRPr>
      </a:lvl5pPr>
      <a:lvl6pPr marL="200025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Font typeface="+mj-lt"/>
        <a:buAutoNum type="alphaLcPeriod"/>
        <a:defRPr sz="1200" b="0" i="0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6pPr>
      <a:lvl7pPr marL="411956" indent="-214313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>
          <a:schemeClr val="accent6"/>
        </a:buClr>
        <a:buFont typeface="Source Sans Pro" panose="020B0503030403020204" pitchFamily="34" charset="0"/>
        <a:buChar char="—"/>
        <a:defRPr sz="1050" b="0" i="0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200" i="1" kern="1200">
          <a:solidFill>
            <a:srgbClr val="3C3A34"/>
          </a:solidFill>
          <a:latin typeface="Source Sans Pro" panose="020B0503030403020204" pitchFamily="34" charset="0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575" b="0" kern="1200">
          <a:solidFill>
            <a:srgbClr val="3C3A3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86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28601"/>
            <a:ext cx="81534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71600"/>
            <a:ext cx="8382000" cy="291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0" y="4857750"/>
            <a:ext cx="8382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525">
                <a:solidFill>
                  <a:srgbClr val="74767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4857750"/>
            <a:ext cx="24765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600"/>
            </a:lvl1pPr>
          </a:lstStyle>
          <a:p>
            <a:fld id="{DD8FDF0E-2772-4D89-9F72-F3CB15D8B8AB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4727122"/>
            <a:ext cx="502553" cy="27354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857250" y="4686300"/>
            <a:ext cx="0" cy="342900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572500" y="4857750"/>
            <a:ext cx="25829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9838116-566B-4E15-8013-5761F2D250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8600" y="4727122"/>
            <a:ext cx="502553" cy="2735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2B008D-63F7-4C25-B01D-C0BD26A3FBEF}"/>
              </a:ext>
            </a:extLst>
          </p:cNvPr>
          <p:cNvCxnSpPr/>
          <p:nvPr userDrawn="1"/>
        </p:nvCxnSpPr>
        <p:spPr>
          <a:xfrm>
            <a:off x="857250" y="4686300"/>
            <a:ext cx="0" cy="342900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2B51C9-0789-437B-AD1E-1888E9141F81}"/>
              </a:ext>
            </a:extLst>
          </p:cNvPr>
          <p:cNvCxnSpPr/>
          <p:nvPr userDrawn="1"/>
        </p:nvCxnSpPr>
        <p:spPr>
          <a:xfrm>
            <a:off x="8572500" y="4857750"/>
            <a:ext cx="258299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</p:sldLayoutIdLst>
  <p:hf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EC2227"/>
        </a:buClr>
        <a:buSzPct val="82000"/>
        <a:buFont typeface="Wingdings" charset="2"/>
        <a:buChar char="§"/>
        <a:defRPr sz="23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rgbClr val="EC2227"/>
        </a:buClr>
        <a:buSzPct val="80000"/>
        <a:buFont typeface="Lucida Grande"/>
        <a:buChar char="-"/>
        <a:defRPr sz="195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EC2227"/>
        </a:buClr>
        <a:buSzPct val="58000"/>
        <a:buFont typeface="Wingdings" charset="2"/>
        <a:buChar char="Ø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EC2227"/>
        </a:buClr>
        <a:buFont typeface="Wingdings" charset="2"/>
        <a:buChar char="§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EC2227"/>
        </a:buClr>
        <a:buSzPct val="85000"/>
        <a:buFont typeface="Wingdings" charset="2"/>
        <a:buChar char="ü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6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57.png"/><Relationship Id="rId18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59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10" Type="http://schemas.openxmlformats.org/officeDocument/2006/relationships/image" Target="../media/image58.png"/><Relationship Id="rId4" Type="http://schemas.openxmlformats.org/officeDocument/2006/relationships/image" Target="../media/image72.png"/><Relationship Id="rId9" Type="http://schemas.openxmlformats.org/officeDocument/2006/relationships/image" Target="../media/image60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png"/><Relationship Id="rId11" Type="http://schemas.openxmlformats.org/officeDocument/2006/relationships/image" Target="../media/image83.png"/><Relationship Id="rId5" Type="http://schemas.openxmlformats.org/officeDocument/2006/relationships/image" Target="../media/image73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4.png"/><Relationship Id="rId11" Type="http://schemas.openxmlformats.org/officeDocument/2006/relationships/image" Target="../media/image83.png"/><Relationship Id="rId5" Type="http://schemas.openxmlformats.org/officeDocument/2006/relationships/image" Target="../media/image73.png"/><Relationship Id="rId10" Type="http://schemas.openxmlformats.org/officeDocument/2006/relationships/image" Target="../media/image82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77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6.png"/><Relationship Id="rId11" Type="http://schemas.openxmlformats.org/officeDocument/2006/relationships/image" Target="../media/image75.png"/><Relationship Id="rId5" Type="http://schemas.openxmlformats.org/officeDocument/2006/relationships/image" Target="../media/image85.png"/><Relationship Id="rId10" Type="http://schemas.openxmlformats.org/officeDocument/2006/relationships/image" Target="../media/image74.png"/><Relationship Id="rId4" Type="http://schemas.openxmlformats.org/officeDocument/2006/relationships/image" Target="../media/image84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8A914-0E53-F046-D9DC-77C736E01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A8E46-B5C8-DF70-6A9C-0A41197B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context: EHDS Primary use</a:t>
            </a:r>
            <a:endParaRPr lang="en-US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2543BE8-A29F-C1B0-43F7-BB495BB67A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22ABC-0FED-4D64-8F5D-7D0F97264170}" type="slidenum">
              <a:rPr lang="en-US" altLang="en-US" smtClean="0"/>
              <a:pPr/>
              <a:t>1</a:t>
            </a:fld>
            <a:endParaRPr lang="en-US" altLang="en-US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7D991F9-9A6C-4CE6-5965-0F20AC266210}"/>
              </a:ext>
            </a:extLst>
          </p:cNvPr>
          <p:cNvGrpSpPr/>
          <p:nvPr/>
        </p:nvGrpSpPr>
        <p:grpSpPr>
          <a:xfrm>
            <a:off x="300542" y="1304804"/>
            <a:ext cx="6125905" cy="3199350"/>
            <a:chOff x="1963694" y="2219533"/>
            <a:chExt cx="4885189" cy="244259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0E1E78B-0225-32D3-1D08-9A6E2597D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694" y="2219533"/>
              <a:ext cx="4885189" cy="2442594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C185A522-A40B-7DAB-E31B-1967CC2CDB5E}"/>
                </a:ext>
              </a:extLst>
            </p:cNvPr>
            <p:cNvSpPr txBox="1"/>
            <p:nvPr/>
          </p:nvSpPr>
          <p:spPr>
            <a:xfrm>
              <a:off x="3328800" y="4441387"/>
              <a:ext cx="796659" cy="17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034EA2"/>
                  </a:solidFill>
                </a:rPr>
                <a:t>Image from EC</a:t>
              </a:r>
            </a:p>
          </p:txBody>
        </p:sp>
      </p:grpSp>
      <p:pic>
        <p:nvPicPr>
          <p:cNvPr id="9" name="Picture 2" descr="European Electronic Health Record Exchange Format">
            <a:extLst>
              <a:ext uri="{FF2B5EF4-FFF2-40B4-BE49-F238E27FC236}">
                <a16:creationId xmlns:a16="http://schemas.microsoft.com/office/drawing/2014/main" id="{EAE7CF33-04E8-B08F-64B8-EA6B419F8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78" y="2029502"/>
            <a:ext cx="1335847" cy="12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1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9DE2-E1CE-FFBA-EA59-397EF2080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8902B909-3476-A981-CDAE-C0C8B096FAC2}"/>
              </a:ext>
            </a:extLst>
          </p:cNvPr>
          <p:cNvSpPr txBox="1"/>
          <p:nvPr/>
        </p:nvSpPr>
        <p:spPr>
          <a:xfrm>
            <a:off x="5740196" y="213309"/>
            <a:ext cx="3204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Baseline</a:t>
            </a:r>
            <a:r>
              <a:rPr lang="en-US" sz="1200" dirty="0">
                <a:solidFill>
                  <a:schemeClr val="tx2"/>
                </a:solidFill>
              </a:rPr>
              <a:t> for all HL7 Europe profiles.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Loosely constrained</a:t>
            </a:r>
            <a:r>
              <a:rPr lang="en-US" sz="1200" dirty="0">
                <a:solidFill>
                  <a:schemeClr val="tx2"/>
                </a:solidFill>
              </a:rPr>
              <a:t>, providing a flexible foundation.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Rarely used “as is”</a:t>
            </a:r>
            <a:r>
              <a:rPr lang="en-US" sz="1200" dirty="0">
                <a:solidFill>
                  <a:schemeClr val="tx2"/>
                </a:solidFill>
              </a:rPr>
              <a:t>, but always extended or specialized.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accent2"/>
                </a:solidFill>
              </a:rPr>
              <a:t>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Defines </a:t>
            </a:r>
            <a:r>
              <a:rPr lang="en-US" sz="1200" b="1" dirty="0">
                <a:solidFill>
                  <a:schemeClr val="accent2"/>
                </a:solidFill>
              </a:rPr>
              <a:t>essential constraints</a:t>
            </a:r>
            <a:r>
              <a:rPr lang="en-US" sz="1200" dirty="0">
                <a:solidFill>
                  <a:schemeClr val="accent2"/>
                </a:solidFill>
              </a:rPr>
              <a:t> that cut across many use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Serves as the </a:t>
            </a:r>
            <a:r>
              <a:rPr lang="en-US" sz="1200" b="1" dirty="0">
                <a:solidFill>
                  <a:schemeClr val="accent2"/>
                </a:solidFill>
              </a:rPr>
              <a:t>first reference point</a:t>
            </a:r>
            <a:r>
              <a:rPr lang="en-US" sz="1200" dirty="0">
                <a:solidFill>
                  <a:schemeClr val="accent2"/>
                </a:solidFill>
              </a:rPr>
              <a:t> for the large majority of HL7 Europe FHIR IGs.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Can often be used </a:t>
            </a:r>
            <a:r>
              <a:rPr lang="en-US" sz="1200" b="1" dirty="0">
                <a:solidFill>
                  <a:schemeClr val="accent2"/>
                </a:solidFill>
              </a:rPr>
              <a:t>“as is”</a:t>
            </a:r>
            <a:r>
              <a:rPr lang="en-US" sz="1200" dirty="0">
                <a:solidFill>
                  <a:schemeClr val="accent2"/>
                </a:solidFill>
              </a:rPr>
              <a:t>, without further refinement.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Realizes the </a:t>
            </a:r>
            <a:r>
              <a:rPr lang="en-US" sz="1200" b="1" dirty="0">
                <a:solidFill>
                  <a:schemeClr val="accent2"/>
                </a:solidFill>
              </a:rPr>
              <a:t>common EHDS logical models</a:t>
            </a:r>
            <a:r>
              <a:rPr lang="en-US" sz="1200" dirty="0">
                <a:solidFill>
                  <a:schemeClr val="accent2"/>
                </a:solidFill>
              </a:rPr>
              <a:t> in practice.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88C87B3-B48D-9A90-F501-3726535E7A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232"/>
          <a:stretch>
            <a:fillRect/>
          </a:stretch>
        </p:blipFill>
        <p:spPr>
          <a:xfrm>
            <a:off x="636827" y="1282604"/>
            <a:ext cx="1975381" cy="109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" name="Rettangolo con angoli arrotondati 93">
            <a:extLst>
              <a:ext uri="{FF2B5EF4-FFF2-40B4-BE49-F238E27FC236}">
                <a16:creationId xmlns:a16="http://schemas.microsoft.com/office/drawing/2014/main" id="{D28951B1-00BD-642B-1BBA-0E688526C5AE}"/>
              </a:ext>
            </a:extLst>
          </p:cNvPr>
          <p:cNvSpPr/>
          <p:nvPr/>
        </p:nvSpPr>
        <p:spPr>
          <a:xfrm>
            <a:off x="3173173" y="560254"/>
            <a:ext cx="2259026" cy="2539122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11667392-7738-B53E-6FD6-C5274CBD162F}"/>
              </a:ext>
            </a:extLst>
          </p:cNvPr>
          <p:cNvSpPr txBox="1"/>
          <p:nvPr/>
        </p:nvSpPr>
        <p:spPr>
          <a:xfrm>
            <a:off x="199319" y="501417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E4194"/>
                </a:solidFill>
              </a:rPr>
              <a:t>Base and Core</a:t>
            </a:r>
          </a:p>
          <a:p>
            <a:pPr algn="ctr"/>
            <a:r>
              <a:rPr lang="en-US" sz="1200" b="1" dirty="0">
                <a:solidFill>
                  <a:srgbClr val="0E4194"/>
                </a:solidFill>
              </a:rPr>
              <a:t>(R4/R5)</a:t>
            </a:r>
          </a:p>
        </p:txBody>
      </p:sp>
      <p:pic>
        <p:nvPicPr>
          <p:cNvPr id="79" name="Immagine 78">
            <a:extLst>
              <a:ext uri="{FF2B5EF4-FFF2-40B4-BE49-F238E27FC236}">
                <a16:creationId xmlns:a16="http://schemas.microsoft.com/office/drawing/2014/main" id="{3F8B2850-6648-56FF-C2CE-D00E4071A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890" y="963657"/>
            <a:ext cx="1094389" cy="66368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" name="Immagine 80">
            <a:extLst>
              <a:ext uri="{FF2B5EF4-FFF2-40B4-BE49-F238E27FC236}">
                <a16:creationId xmlns:a16="http://schemas.microsoft.com/office/drawing/2014/main" id="{59C028FC-5F8A-4327-F010-F5B51C5C62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5106"/>
          <a:stretch>
            <a:fillRect/>
          </a:stretch>
        </p:blipFill>
        <p:spPr>
          <a:xfrm>
            <a:off x="3586891" y="2092884"/>
            <a:ext cx="1094389" cy="61272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A27518A4-A493-72D1-1FB5-6EFA48EAE12B}"/>
              </a:ext>
            </a:extLst>
          </p:cNvPr>
          <p:cNvSpPr txBox="1"/>
          <p:nvPr/>
        </p:nvSpPr>
        <p:spPr>
          <a:xfrm>
            <a:off x="4267457" y="1721614"/>
            <a:ext cx="118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derived from</a:t>
            </a:r>
          </a:p>
        </p:txBody>
      </p:sp>
      <p:cxnSp>
        <p:nvCxnSpPr>
          <p:cNvPr id="88" name="Connettore a gomito 87">
            <a:extLst>
              <a:ext uri="{FF2B5EF4-FFF2-40B4-BE49-F238E27FC236}">
                <a16:creationId xmlns:a16="http://schemas.microsoft.com/office/drawing/2014/main" id="{76FD5F20-2FCE-5D8A-DB59-21186D8ECB3D}"/>
              </a:ext>
            </a:extLst>
          </p:cNvPr>
          <p:cNvCxnSpPr>
            <a:cxnSpLocks/>
            <a:stCxn id="79" idx="2"/>
            <a:endCxn id="81" idx="0"/>
          </p:cNvCxnSpPr>
          <p:nvPr/>
        </p:nvCxnSpPr>
        <p:spPr>
          <a:xfrm rot="16200000" flipH="1">
            <a:off x="3901315" y="1860113"/>
            <a:ext cx="46554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92719312-D5A2-369F-2252-84832FFE16F4}"/>
              </a:ext>
            </a:extLst>
          </p:cNvPr>
          <p:cNvGrpSpPr/>
          <p:nvPr/>
        </p:nvGrpSpPr>
        <p:grpSpPr>
          <a:xfrm>
            <a:off x="237880" y="2836640"/>
            <a:ext cx="3362018" cy="2048511"/>
            <a:chOff x="-808563" y="3196589"/>
            <a:chExt cx="3362018" cy="2048511"/>
          </a:xfrm>
        </p:grpSpPr>
        <p:sp>
          <p:nvSpPr>
            <p:cNvPr id="102" name="Rettangolo 101">
              <a:extLst>
                <a:ext uri="{FF2B5EF4-FFF2-40B4-BE49-F238E27FC236}">
                  <a16:creationId xmlns:a16="http://schemas.microsoft.com/office/drawing/2014/main" id="{A6EB717E-8028-F5DD-4427-856E06F7B09A}"/>
                </a:ext>
              </a:extLst>
            </p:cNvPr>
            <p:cNvSpPr/>
            <p:nvPr/>
          </p:nvSpPr>
          <p:spPr>
            <a:xfrm>
              <a:off x="-808563" y="3196589"/>
              <a:ext cx="3362018" cy="20485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2A4C19DE-B98B-0073-34A3-DDB396C1B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5106"/>
            <a:stretch>
              <a:fillRect/>
            </a:stretch>
          </p:blipFill>
          <p:spPr>
            <a:xfrm>
              <a:off x="-538238" y="4390631"/>
              <a:ext cx="1094389" cy="6127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Figure 1: The IPS product and by-products">
              <a:extLst>
                <a:ext uri="{FF2B5EF4-FFF2-40B4-BE49-F238E27FC236}">
                  <a16:creationId xmlns:a16="http://schemas.microsoft.com/office/drawing/2014/main" id="{F7600B8E-56ED-2363-9F49-3D76226B7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89" y="4286382"/>
              <a:ext cx="1227267" cy="8212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3CEB6FCA-C3B2-697E-B356-E2C9C1F5713E}"/>
                </a:ext>
              </a:extLst>
            </p:cNvPr>
            <p:cNvGrpSpPr/>
            <p:nvPr/>
          </p:nvGrpSpPr>
          <p:grpSpPr>
            <a:xfrm>
              <a:off x="-665967" y="3312418"/>
              <a:ext cx="1076929" cy="697640"/>
              <a:chOff x="4114871" y="202503"/>
              <a:chExt cx="1303084" cy="844144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3A3636C9-702F-0F73-C415-837326E20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29651"/>
              <a:stretch>
                <a:fillRect/>
              </a:stretch>
            </p:blipFill>
            <p:spPr>
              <a:xfrm>
                <a:off x="4114871" y="202503"/>
                <a:ext cx="972000" cy="5811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606E1BD6-787B-54C5-2E83-0B28CD395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0413" y="305491"/>
                <a:ext cx="972000" cy="6096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4D946DC0-9B27-5891-2FD7-C36C7D55D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b="29913"/>
              <a:stretch>
                <a:fillRect/>
              </a:stretch>
            </p:blipFill>
            <p:spPr>
              <a:xfrm>
                <a:off x="4445955" y="437009"/>
                <a:ext cx="972000" cy="6096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cxnSp>
          <p:nvCxnSpPr>
            <p:cNvPr id="112" name="Connettore 2 111">
              <a:extLst>
                <a:ext uri="{FF2B5EF4-FFF2-40B4-BE49-F238E27FC236}">
                  <a16:creationId xmlns:a16="http://schemas.microsoft.com/office/drawing/2014/main" id="{B3CF43F8-2AE6-DDC9-4A38-E3F284946159}"/>
                </a:ext>
              </a:extLst>
            </p:cNvPr>
            <p:cNvCxnSpPr>
              <a:stCxn id="103" idx="0"/>
              <a:endCxn id="109" idx="2"/>
            </p:cNvCxnSpPr>
            <p:nvPr/>
          </p:nvCxnSpPr>
          <p:spPr>
            <a:xfrm flipV="1">
              <a:off x="8957" y="4010058"/>
              <a:ext cx="352" cy="380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Connettore 2 112">
              <a:extLst>
                <a:ext uri="{FF2B5EF4-FFF2-40B4-BE49-F238E27FC236}">
                  <a16:creationId xmlns:a16="http://schemas.microsoft.com/office/drawing/2014/main" id="{9F3C7A42-CD42-1AED-F6B8-EA960EE9943B}"/>
                </a:ext>
              </a:extLst>
            </p:cNvPr>
            <p:cNvCxnSpPr>
              <a:cxnSpLocks/>
              <a:stCxn id="103" idx="3"/>
              <a:endCxn id="1026" idx="1"/>
            </p:cNvCxnSpPr>
            <p:nvPr/>
          </p:nvCxnSpPr>
          <p:spPr>
            <a:xfrm>
              <a:off x="556151" y="4696992"/>
              <a:ext cx="6642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20FD4714-DA91-9BC0-F72A-B0F96D26150F}"/>
                </a:ext>
              </a:extLst>
            </p:cNvPr>
            <p:cNvSpPr txBox="1"/>
            <p:nvPr/>
          </p:nvSpPr>
          <p:spPr>
            <a:xfrm>
              <a:off x="526269" y="4188711"/>
              <a:ext cx="74892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2"/>
                  </a:solidFill>
                </a:rPr>
                <a:t>Pursue</a:t>
              </a:r>
            </a:p>
            <a:p>
              <a:pPr algn="ctr"/>
              <a:r>
                <a:rPr lang="en-US" sz="900" b="1" dirty="0">
                  <a:solidFill>
                    <a:schemeClr val="accent2"/>
                  </a:solidFill>
                </a:rPr>
                <a:t>Alignment</a:t>
              </a:r>
            </a:p>
            <a:p>
              <a:pPr algn="ctr"/>
              <a:r>
                <a:rPr lang="en-US" sz="900" b="1" dirty="0">
                  <a:solidFill>
                    <a:schemeClr val="accent2"/>
                  </a:solidFill>
                </a:rPr>
                <a:t>with</a:t>
              </a:r>
            </a:p>
          </p:txBody>
        </p: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8370D1C8-28A0-565C-EB4A-66D27A3BD515}"/>
                </a:ext>
              </a:extLst>
            </p:cNvPr>
            <p:cNvSpPr txBox="1"/>
            <p:nvPr/>
          </p:nvSpPr>
          <p:spPr>
            <a:xfrm>
              <a:off x="-646195" y="4118751"/>
              <a:ext cx="5886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solidFill>
                    <a:schemeClr val="accent2"/>
                  </a:solidFill>
                </a:rPr>
                <a:t>Realise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id="{3D62E8B2-F1FC-0902-2EB0-168A13503B8D}"/>
                </a:ext>
              </a:extLst>
            </p:cNvPr>
            <p:cNvSpPr txBox="1"/>
            <p:nvPr/>
          </p:nvSpPr>
          <p:spPr>
            <a:xfrm>
              <a:off x="418283" y="3581337"/>
              <a:ext cx="9348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EHDS Models</a:t>
              </a:r>
            </a:p>
          </p:txBody>
        </p:sp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id="{AEF4414F-1DBD-7D9A-FCEA-F6A3DBD14375}"/>
                </a:ext>
              </a:extLst>
            </p:cNvPr>
            <p:cNvSpPr txBox="1"/>
            <p:nvPr/>
          </p:nvSpPr>
          <p:spPr>
            <a:xfrm>
              <a:off x="1536416" y="4019857"/>
              <a:ext cx="9156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HL7 FHIR IPS</a:t>
              </a:r>
            </a:p>
          </p:txBody>
        </p:sp>
      </p:grpSp>
      <p:cxnSp>
        <p:nvCxnSpPr>
          <p:cNvPr id="1036" name="Connettore diritto 1035">
            <a:extLst>
              <a:ext uri="{FF2B5EF4-FFF2-40B4-BE49-F238E27FC236}">
                <a16:creationId xmlns:a16="http://schemas.microsoft.com/office/drawing/2014/main" id="{E9D08EAB-C6A4-EF72-8A25-2EE6CB4FBE58}"/>
              </a:ext>
            </a:extLst>
          </p:cNvPr>
          <p:cNvCxnSpPr>
            <a:stCxn id="5" idx="3"/>
            <a:endCxn id="94" idx="1"/>
          </p:cNvCxnSpPr>
          <p:nvPr/>
        </p:nvCxnSpPr>
        <p:spPr>
          <a:xfrm flipV="1">
            <a:off x="2612208" y="1829815"/>
            <a:ext cx="560965" cy="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8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B8E23-F55B-F719-DAC3-9D0057CE7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52778-E800-ACA0-0FE2-D22A17FF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context: n</a:t>
            </a:r>
            <a:r>
              <a:rPr lang="en-US" dirty="0"/>
              <a:t>ot only cross-border !</a:t>
            </a:r>
          </a:p>
        </p:txBody>
      </p:sp>
      <p:sp>
        <p:nvSpPr>
          <p:cNvPr id="23" name="Segnaposto numero diapositiva 22">
            <a:extLst>
              <a:ext uri="{FF2B5EF4-FFF2-40B4-BE49-F238E27FC236}">
                <a16:creationId xmlns:a16="http://schemas.microsoft.com/office/drawing/2014/main" id="{08EDA646-22BA-81BD-8DB0-832C132A7AB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E78D80-F69E-4978-8666-591D98E66358}" type="slidenum">
              <a:rPr lang="en-US" smtClean="0"/>
              <a:t>2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810F700-D9D2-3BE2-9E52-2081CCD2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598" y="1431086"/>
            <a:ext cx="6021193" cy="266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European Electronic Health Record Exchange Format">
            <a:extLst>
              <a:ext uri="{FF2B5EF4-FFF2-40B4-BE49-F238E27FC236}">
                <a16:creationId xmlns:a16="http://schemas.microsoft.com/office/drawing/2014/main" id="{F8FF7937-085A-7D3A-FA4E-8C48BC6B2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56" y="154375"/>
            <a:ext cx="1024168" cy="9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0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8AD85-9B38-31AA-CC4E-2D59C0DB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6FFD-13C8-E03D-6390-5C0A34AE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context: priority categories for primary use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6E5E0-007A-622B-93D1-15F448801F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342892">
              <a:defRPr/>
            </a:pPr>
            <a:fld id="{00000000-1234-1234-1234-123412341234}" type="slidenum">
              <a:rPr lang="en" sz="750">
                <a:solidFill>
                  <a:srgbClr val="160447"/>
                </a:solidFill>
                <a:latin typeface="DM Sans"/>
                <a:sym typeface="DM Sans"/>
              </a:rPr>
              <a:pPr defTabSz="342892">
                <a:defRPr/>
              </a:pPr>
              <a:t>3</a:t>
            </a:fld>
            <a:endParaRPr lang="en" sz="750">
              <a:solidFill>
                <a:srgbClr val="160447"/>
              </a:solidFill>
              <a:latin typeface="DM Sans"/>
              <a:sym typeface="DM Sans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26FACD4-BF44-BBE5-CA15-13F856F80972}"/>
              </a:ext>
            </a:extLst>
          </p:cNvPr>
          <p:cNvGraphicFramePr/>
          <p:nvPr/>
        </p:nvGraphicFramePr>
        <p:xfrm>
          <a:off x="4833723" y="1031813"/>
          <a:ext cx="3854856" cy="3547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955E2C-1594-9CA1-A8C1-26D90EF73F80}"/>
              </a:ext>
            </a:extLst>
          </p:cNvPr>
          <p:cNvSpPr txBox="1"/>
          <p:nvPr/>
        </p:nvSpPr>
        <p:spPr>
          <a:xfrm>
            <a:off x="362376" y="2821903"/>
            <a:ext cx="433297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5730" algn="just">
              <a:lnSpc>
                <a:spcPct val="90000"/>
              </a:lnSpc>
              <a:buSzPct val="120000"/>
            </a:pPr>
            <a:r>
              <a:rPr lang="en-US" sz="1500" b="1" spc="-38">
                <a:latin typeface="Varela Round" panose="00000500000000000000" pitchFamily="2" charset="-79"/>
              </a:rPr>
              <a:t>Member States may provide by virtue of national law that additional categories of personal</a:t>
            </a:r>
          </a:p>
          <a:p>
            <a:pPr marL="145730" algn="just">
              <a:lnSpc>
                <a:spcPct val="90000"/>
              </a:lnSpc>
              <a:buSzPct val="120000"/>
            </a:pPr>
            <a:endParaRPr lang="en-US" sz="1500" b="1" spc="-38">
              <a:latin typeface="Varela Round" panose="00000500000000000000" pitchFamily="2" charset="-79"/>
            </a:endParaRPr>
          </a:p>
          <a:p>
            <a:pPr marL="145730" algn="just">
              <a:lnSpc>
                <a:spcPct val="90000"/>
              </a:lnSpc>
              <a:buSzPct val="120000"/>
            </a:pPr>
            <a:r>
              <a:rPr lang="en-US" sz="1500" b="1" spc="-38">
                <a:latin typeface="Varela Round" panose="00000500000000000000" pitchFamily="2" charset="-79"/>
              </a:rPr>
              <a:t>The Commission is empowered to adopt delegated acts &lt;…&gt;  by adding, modifying or removing the main characteristics of the priority categories</a:t>
            </a:r>
          </a:p>
        </p:txBody>
      </p:sp>
      <p:pic>
        <p:nvPicPr>
          <p:cNvPr id="5" name="Picture 2" descr="European Electronic Health Record Exchange Format">
            <a:extLst>
              <a:ext uri="{FF2B5EF4-FFF2-40B4-BE49-F238E27FC236}">
                <a16:creationId xmlns:a16="http://schemas.microsoft.com/office/drawing/2014/main" id="{F8F66ED4-F8A4-9F96-4847-418385ED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64" y="1182455"/>
            <a:ext cx="1335847" cy="12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2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6FEC1F-C246-91F8-A7C7-A73E2A71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context: several actors engaged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1E4B3D-6CC0-D01B-C317-DE54A7A7275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017634-55CF-BE5F-523A-FB34B69472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22ABC-0FED-4D64-8F5D-7D0F97264170}" type="slidenum">
              <a:rPr lang="en-US" altLang="en-US" smtClean="0"/>
              <a:pPr/>
              <a:t>4</a:t>
            </a:fld>
            <a:endParaRPr lang="en-US" altLang="en-US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4974CF8-D75B-82BC-C12E-78CC5C822F6D}"/>
              </a:ext>
            </a:extLst>
          </p:cNvPr>
          <p:cNvGraphicFramePr/>
          <p:nvPr/>
        </p:nvGraphicFramePr>
        <p:xfrm>
          <a:off x="679851" y="1875499"/>
          <a:ext cx="8464149" cy="2716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Project home">
            <a:extLst>
              <a:ext uri="{FF2B5EF4-FFF2-40B4-BE49-F238E27FC236}">
                <a16:creationId xmlns:a16="http://schemas.microsoft.com/office/drawing/2014/main" id="{CC16A20F-F253-DF2D-255F-41D44E10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83" y="1761957"/>
            <a:ext cx="1258996" cy="7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oject home">
            <a:extLst>
              <a:ext uri="{FF2B5EF4-FFF2-40B4-BE49-F238E27FC236}">
                <a16:creationId xmlns:a16="http://schemas.microsoft.com/office/drawing/2014/main" id="{9750E8E1-3E38-F18C-C565-08AB2254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8" y="2113668"/>
            <a:ext cx="1210505" cy="4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7C46496-4C85-54F6-A40F-82FF8DD31A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1" y="3268335"/>
            <a:ext cx="1305524" cy="4674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8260EC9-2A7F-778B-7045-4DF924A926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8310" y="1128740"/>
            <a:ext cx="553214" cy="55321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026B797-03F4-7045-1AA1-94777A4315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635" y="1130703"/>
            <a:ext cx="502922" cy="502922"/>
          </a:xfrm>
          <a:prstGeom prst="rect">
            <a:avLst/>
          </a:prstGeom>
        </p:spPr>
      </p:pic>
      <p:pic>
        <p:nvPicPr>
          <p:cNvPr id="11" name="Picture 6" descr="FHIR website">
            <a:extLst>
              <a:ext uri="{FF2B5EF4-FFF2-40B4-BE49-F238E27FC236}">
                <a16:creationId xmlns:a16="http://schemas.microsoft.com/office/drawing/2014/main" id="{4AC9D20C-96CA-03B9-4F0F-77C31BDB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51" y="1046331"/>
            <a:ext cx="1876259" cy="5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Elemento grafico 12" descr="Tiro a segno con riempimento a tinta unita">
            <a:extLst>
              <a:ext uri="{FF2B5EF4-FFF2-40B4-BE49-F238E27FC236}">
                <a16:creationId xmlns:a16="http://schemas.microsoft.com/office/drawing/2014/main" id="{CE516032-73D7-7772-1770-340A2C6E64F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60659" y="1224754"/>
            <a:ext cx="914400" cy="9144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BD24BB-4A6F-D3BF-DBAF-051478D53546}"/>
              </a:ext>
            </a:extLst>
          </p:cNvPr>
          <p:cNvSpPr txBox="1"/>
          <p:nvPr/>
        </p:nvSpPr>
        <p:spPr>
          <a:xfrm>
            <a:off x="6519239" y="1533511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March 2027</a:t>
            </a:r>
          </a:p>
        </p:txBody>
      </p:sp>
    </p:spTree>
    <p:extLst>
      <p:ext uri="{BB962C8B-B14F-4D97-AF65-F5344CB8AC3E}">
        <p14:creationId xmlns:p14="http://schemas.microsoft.com/office/powerpoint/2010/main" val="26681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3E28891-99C0-CBF5-9CD4-D78BBB1F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0" y="1088200"/>
            <a:ext cx="3435309" cy="193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D1484FF-2882-460E-5D50-379C647B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solution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D1B6BC-BC85-EE9E-206D-F7DA821FAC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75445B-9FF3-F624-EF3B-B1E61B5AD5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B22ABC-0FED-4D64-8F5D-7D0F9726417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5568802-8C27-2D8B-3ED8-C2E360F11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644" y="1890194"/>
            <a:ext cx="3435309" cy="1932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F2B51D-F35A-AC3B-1EBE-D48CC9DCE356}"/>
              </a:ext>
            </a:extLst>
          </p:cNvPr>
          <p:cNvSpPr txBox="1"/>
          <p:nvPr/>
        </p:nvSpPr>
        <p:spPr>
          <a:xfrm>
            <a:off x="789519" y="2881696"/>
            <a:ext cx="11849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Standard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0535127-C961-0D73-6A44-1A07D1B4EFA0}"/>
              </a:ext>
            </a:extLst>
          </p:cNvPr>
          <p:cNvSpPr txBox="1"/>
          <p:nvPr/>
        </p:nvSpPr>
        <p:spPr>
          <a:xfrm>
            <a:off x="3394927" y="3721946"/>
            <a:ext cx="12490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Flexibility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A2B19F8-CF5F-8D15-97BA-8FD675D44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769" y="2692188"/>
            <a:ext cx="3435310" cy="193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168808-3896-E4F1-3188-5379EC4F12DA}"/>
              </a:ext>
            </a:extLst>
          </p:cNvPr>
          <p:cNvSpPr txBox="1"/>
          <p:nvPr/>
        </p:nvSpPr>
        <p:spPr>
          <a:xfrm>
            <a:off x="5839189" y="4468148"/>
            <a:ext cx="15824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229223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6B383AE-DFC9-CFC6-AFED-5211A6C6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244" y="1125481"/>
            <a:ext cx="1806758" cy="96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EEA8560-DB6F-D29D-2437-7D3A3D78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HL7 FHIR IG ecosystem for EHDS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3FB3D0-AB8C-42ED-523A-0FB2343AF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1367199"/>
            <a:ext cx="1908887" cy="115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345339-86A7-3955-EDE3-8C538DDA5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32407"/>
          <a:stretch/>
        </p:blipFill>
        <p:spPr>
          <a:xfrm>
            <a:off x="3749893" y="3440596"/>
            <a:ext cx="1803318" cy="82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157C6CA-117B-EF85-5E7A-959BF21E3F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810" y="3440596"/>
            <a:ext cx="1739683" cy="82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309EDA9-4AAA-671D-9171-A85C8A5CFB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644"/>
          <a:stretch/>
        </p:blipFill>
        <p:spPr>
          <a:xfrm>
            <a:off x="509689" y="2236572"/>
            <a:ext cx="1699210" cy="822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413EA12A-6F89-7930-9B3B-53ADD9189164}"/>
              </a:ext>
            </a:extLst>
          </p:cNvPr>
          <p:cNvCxnSpPr>
            <a:cxnSpLocks/>
            <a:stCxn id="5" idx="2"/>
            <a:endCxn id="60" idx="0"/>
          </p:cNvCxnSpPr>
          <p:nvPr/>
        </p:nvCxnSpPr>
        <p:spPr>
          <a:xfrm rot="16200000" flipH="1">
            <a:off x="5194952" y="1987042"/>
            <a:ext cx="920948" cy="1986156"/>
          </a:xfrm>
          <a:prstGeom prst="bentConnector3">
            <a:avLst/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F878E454-F129-8AF0-0451-3F4B3A6BDADD}"/>
              </a:ext>
            </a:extLst>
          </p:cNvPr>
          <p:cNvCxnSpPr>
            <a:cxnSpLocks/>
            <a:stCxn id="5" idx="3"/>
            <a:endCxn id="23" idx="0"/>
          </p:cNvCxnSpPr>
          <p:nvPr/>
        </p:nvCxnSpPr>
        <p:spPr>
          <a:xfrm>
            <a:off x="5616789" y="1943422"/>
            <a:ext cx="2160699" cy="293148"/>
          </a:xfrm>
          <a:prstGeom prst="bentConnector2">
            <a:avLst/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A4A6A424-C362-E062-8AF8-5C8D34B6F40D}"/>
              </a:ext>
            </a:extLst>
          </p:cNvPr>
          <p:cNvCxnSpPr>
            <a:cxnSpLocks/>
            <a:stCxn id="5" idx="1"/>
            <a:endCxn id="11" idx="0"/>
          </p:cNvCxnSpPr>
          <p:nvPr/>
        </p:nvCxnSpPr>
        <p:spPr>
          <a:xfrm rot="10800000" flipV="1">
            <a:off x="1359295" y="1943422"/>
            <a:ext cx="2348608" cy="293148"/>
          </a:xfrm>
          <a:prstGeom prst="bentConnector2">
            <a:avLst/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a gomito 23">
            <a:extLst>
              <a:ext uri="{FF2B5EF4-FFF2-40B4-BE49-F238E27FC236}">
                <a16:creationId xmlns:a16="http://schemas.microsoft.com/office/drawing/2014/main" id="{DB49E49A-055A-CD10-A127-3AE17E5EE5B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rot="5400000">
            <a:off x="3211025" y="1989272"/>
            <a:ext cx="920948" cy="1981696"/>
          </a:xfrm>
          <a:prstGeom prst="bentConnector3">
            <a:avLst>
              <a:gd name="adj1" fmla="val 50000"/>
            </a:avLst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6A5F083-28FD-5035-7627-EA48043DB7B2}"/>
              </a:ext>
            </a:extLst>
          </p:cNvPr>
          <p:cNvSpPr txBox="1"/>
          <p:nvPr/>
        </p:nvSpPr>
        <p:spPr>
          <a:xfrm>
            <a:off x="6297182" y="1574467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E4194"/>
                </a:solidFill>
              </a:rPr>
              <a:t>used by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1E2995-7A73-5972-7CD4-F54B80D0685E}"/>
              </a:ext>
            </a:extLst>
          </p:cNvPr>
          <p:cNvSpPr txBox="1"/>
          <p:nvPr/>
        </p:nvSpPr>
        <p:spPr>
          <a:xfrm>
            <a:off x="2297374" y="1593809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used by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15DEC21-547B-F983-5871-34FF29E9FD1D}"/>
              </a:ext>
            </a:extLst>
          </p:cNvPr>
          <p:cNvSpPr txBox="1"/>
          <p:nvPr/>
        </p:nvSpPr>
        <p:spPr>
          <a:xfrm>
            <a:off x="2814511" y="2674298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E4194"/>
                </a:solidFill>
              </a:rPr>
              <a:t>used by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3DFA3F0-FE5E-94E5-B1E6-5FECC9B6B7FC}"/>
              </a:ext>
            </a:extLst>
          </p:cNvPr>
          <p:cNvSpPr txBox="1"/>
          <p:nvPr/>
        </p:nvSpPr>
        <p:spPr>
          <a:xfrm>
            <a:off x="5652541" y="2682944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E4194"/>
                </a:solidFill>
              </a:rPr>
              <a:t>used by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D49F9EE8-1AB8-8052-698F-DDDE47EC59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7421"/>
          <a:stretch/>
        </p:blipFill>
        <p:spPr>
          <a:xfrm>
            <a:off x="6907648" y="2236572"/>
            <a:ext cx="1739683" cy="82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8" name="Connettore a gomito 47">
            <a:extLst>
              <a:ext uri="{FF2B5EF4-FFF2-40B4-BE49-F238E27FC236}">
                <a16:creationId xmlns:a16="http://schemas.microsoft.com/office/drawing/2014/main" id="{64A243CF-7BC4-412D-A1ED-9FAB8AECED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91996" y="2988685"/>
            <a:ext cx="940695" cy="2613"/>
          </a:xfrm>
          <a:prstGeom prst="bentConnector3">
            <a:avLst>
              <a:gd name="adj1" fmla="val 50000"/>
            </a:avLst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F3FEE537-D306-C75B-623E-2785A06B7C2D}"/>
              </a:ext>
            </a:extLst>
          </p:cNvPr>
          <p:cNvGrpSpPr/>
          <p:nvPr/>
        </p:nvGrpSpPr>
        <p:grpSpPr>
          <a:xfrm>
            <a:off x="7857822" y="3277528"/>
            <a:ext cx="790601" cy="842554"/>
            <a:chOff x="7810577" y="3164280"/>
            <a:chExt cx="790600" cy="842554"/>
          </a:xfrm>
        </p:grpSpPr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8F2D710E-CC23-05B5-9293-53AD2E50271E}"/>
                </a:ext>
              </a:extLst>
            </p:cNvPr>
            <p:cNvSpPr/>
            <p:nvPr/>
          </p:nvSpPr>
          <p:spPr>
            <a:xfrm>
              <a:off x="7953878" y="3164280"/>
              <a:ext cx="504000" cy="504000"/>
            </a:xfrm>
            <a:prstGeom prst="ellipse">
              <a:avLst/>
            </a:prstGeom>
            <a:blipFill rotWithShape="1">
              <a:blip r:embed="rId9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400"/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2D53FED1-0325-8A03-4A72-B19932FFE1D4}"/>
                </a:ext>
              </a:extLst>
            </p:cNvPr>
            <p:cNvSpPr txBox="1"/>
            <p:nvPr/>
          </p:nvSpPr>
          <p:spPr>
            <a:xfrm>
              <a:off x="7810577" y="3668280"/>
              <a:ext cx="790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E4194"/>
                  </a:solidFill>
                </a:rPr>
                <a:t>ePrescription</a:t>
              </a:r>
            </a:p>
            <a:p>
              <a:pPr algn="ctr"/>
              <a:r>
                <a:rPr lang="en-US" sz="800" b="1" dirty="0" err="1">
                  <a:solidFill>
                    <a:srgbClr val="0E4194"/>
                  </a:solidFill>
                </a:rPr>
                <a:t>eDispensation</a:t>
              </a:r>
              <a:endParaRPr lang="en-US" sz="800" b="1" dirty="0">
                <a:solidFill>
                  <a:srgbClr val="0E4194"/>
                </a:solidFill>
              </a:endParaRPr>
            </a:p>
          </p:txBody>
        </p:sp>
      </p:grp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D5D981FF-B436-EA0F-9BD7-490BB49D3D4E}"/>
              </a:ext>
            </a:extLst>
          </p:cNvPr>
          <p:cNvGrpSpPr/>
          <p:nvPr/>
        </p:nvGrpSpPr>
        <p:grpSpPr>
          <a:xfrm>
            <a:off x="2174623" y="4201079"/>
            <a:ext cx="914033" cy="724748"/>
            <a:chOff x="2092231" y="4201077"/>
            <a:chExt cx="914032" cy="724748"/>
          </a:xfrm>
        </p:grpSpPr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4FAEA7DC-A8A6-0D15-4E85-A94E14DD03AA}"/>
                </a:ext>
              </a:extLst>
            </p:cNvPr>
            <p:cNvSpPr/>
            <p:nvPr/>
          </p:nvSpPr>
          <p:spPr>
            <a:xfrm>
              <a:off x="2353352" y="4201077"/>
              <a:ext cx="504000" cy="504000"/>
            </a:xfrm>
            <a:prstGeom prst="ellipse">
              <a:avLst/>
            </a:prstGeom>
            <a:blipFill>
              <a:blip r:embed="rId10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7F02084F-BDB2-C3FC-560D-A87F7D46E1F4}"/>
                </a:ext>
              </a:extLst>
            </p:cNvPr>
            <p:cNvSpPr txBox="1"/>
            <p:nvPr/>
          </p:nvSpPr>
          <p:spPr>
            <a:xfrm>
              <a:off x="2092231" y="4710381"/>
              <a:ext cx="9140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>
                  <a:solidFill>
                    <a:schemeClr val="bg1"/>
                  </a:solidFill>
                </a:rPr>
                <a:t>Patient Summary</a:t>
              </a:r>
            </a:p>
          </p:txBody>
        </p:sp>
      </p:grpSp>
      <p:pic>
        <p:nvPicPr>
          <p:cNvPr id="60" name="Immagine 59">
            <a:extLst>
              <a:ext uri="{FF2B5EF4-FFF2-40B4-BE49-F238E27FC236}">
                <a16:creationId xmlns:a16="http://schemas.microsoft.com/office/drawing/2014/main" id="{A6DA9D52-2359-F077-61A9-E8AE491DF0A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0777"/>
          <a:stretch/>
        </p:blipFill>
        <p:spPr>
          <a:xfrm>
            <a:off x="5752615" y="3440594"/>
            <a:ext cx="1791778" cy="83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8" name="Gruppo 67">
            <a:extLst>
              <a:ext uri="{FF2B5EF4-FFF2-40B4-BE49-F238E27FC236}">
                <a16:creationId xmlns:a16="http://schemas.microsoft.com/office/drawing/2014/main" id="{2556AC1C-8198-7AC7-764C-3E23964378B0}"/>
              </a:ext>
            </a:extLst>
          </p:cNvPr>
          <p:cNvGrpSpPr/>
          <p:nvPr/>
        </p:nvGrpSpPr>
        <p:grpSpPr>
          <a:xfrm>
            <a:off x="6175607" y="4198403"/>
            <a:ext cx="1026243" cy="839952"/>
            <a:chOff x="6207563" y="4190192"/>
            <a:chExt cx="1026243" cy="839952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78A7BFE9-826F-7C38-DD1C-0ADB1F772644}"/>
                </a:ext>
              </a:extLst>
            </p:cNvPr>
            <p:cNvSpPr/>
            <p:nvPr/>
          </p:nvSpPr>
          <p:spPr>
            <a:xfrm>
              <a:off x="6468684" y="4190192"/>
              <a:ext cx="504000" cy="504000"/>
            </a:xfrm>
            <a:prstGeom prst="ellipse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10484A96-B74B-3327-DA7E-EEE0995DEA93}"/>
                </a:ext>
              </a:extLst>
            </p:cNvPr>
            <p:cNvSpPr txBox="1"/>
            <p:nvPr/>
          </p:nvSpPr>
          <p:spPr>
            <a:xfrm>
              <a:off x="6207563" y="4691590"/>
              <a:ext cx="1026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bg1"/>
                  </a:solidFill>
                </a:rPr>
                <a:t>Medical Imaging and reports</a:t>
              </a:r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A4468B59-CCBB-F757-935B-5A0F68C17A90}"/>
              </a:ext>
            </a:extLst>
          </p:cNvPr>
          <p:cNvGrpSpPr/>
          <p:nvPr/>
        </p:nvGrpSpPr>
        <p:grpSpPr>
          <a:xfrm>
            <a:off x="590671" y="3277528"/>
            <a:ext cx="768622" cy="965665"/>
            <a:chOff x="603797" y="3289106"/>
            <a:chExt cx="768622" cy="965665"/>
          </a:xfrm>
        </p:grpSpPr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29947820-3453-6D60-15E8-1CAFD77F6651}"/>
                </a:ext>
              </a:extLst>
            </p:cNvPr>
            <p:cNvSpPr/>
            <p:nvPr/>
          </p:nvSpPr>
          <p:spPr>
            <a:xfrm>
              <a:off x="736108" y="3289106"/>
              <a:ext cx="504000" cy="504000"/>
            </a:xfrm>
            <a:prstGeom prst="ellipse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400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EB98C396-81A1-B1D7-F1CE-46011B3F9F20}"/>
                </a:ext>
              </a:extLst>
            </p:cNvPr>
            <p:cNvSpPr txBox="1"/>
            <p:nvPr/>
          </p:nvSpPr>
          <p:spPr>
            <a:xfrm>
              <a:off x="603797" y="3793106"/>
              <a:ext cx="76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solidFill>
                    <a:srgbClr val="0E4194"/>
                  </a:solidFill>
                </a:rPr>
                <a:t>Hospital Discharge Report</a:t>
              </a:r>
            </a:p>
          </p:txBody>
        </p:sp>
      </p:grpSp>
      <p:grpSp>
        <p:nvGrpSpPr>
          <p:cNvPr id="72" name="Gruppo 71">
            <a:extLst>
              <a:ext uri="{FF2B5EF4-FFF2-40B4-BE49-F238E27FC236}">
                <a16:creationId xmlns:a16="http://schemas.microsoft.com/office/drawing/2014/main" id="{3FD6D22E-D550-0954-76D0-7B7621F4F91C}"/>
              </a:ext>
            </a:extLst>
          </p:cNvPr>
          <p:cNvGrpSpPr/>
          <p:nvPr/>
        </p:nvGrpSpPr>
        <p:grpSpPr>
          <a:xfrm>
            <a:off x="4262922" y="4201079"/>
            <a:ext cx="779929" cy="837278"/>
            <a:chOff x="4243193" y="4201077"/>
            <a:chExt cx="779929" cy="83727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E67140F-6C21-668C-FFB1-40E3498B326C}"/>
                </a:ext>
              </a:extLst>
            </p:cNvPr>
            <p:cNvSpPr txBox="1"/>
            <p:nvPr/>
          </p:nvSpPr>
          <p:spPr>
            <a:xfrm>
              <a:off x="4243193" y="4699801"/>
              <a:ext cx="77992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>
                  <a:solidFill>
                    <a:schemeClr val="bg1"/>
                  </a:solidFill>
                </a:rPr>
                <a:t>Laboratory Results</a:t>
              </a:r>
            </a:p>
          </p:txBody>
        </p:sp>
        <p:sp>
          <p:nvSpPr>
            <p:cNvPr id="71" name="Ovale 70">
              <a:extLst>
                <a:ext uri="{FF2B5EF4-FFF2-40B4-BE49-F238E27FC236}">
                  <a16:creationId xmlns:a16="http://schemas.microsoft.com/office/drawing/2014/main" id="{6337B934-7352-4AD9-CAF9-C3262A3A5C49}"/>
                </a:ext>
              </a:extLst>
            </p:cNvPr>
            <p:cNvSpPr/>
            <p:nvPr/>
          </p:nvSpPr>
          <p:spPr>
            <a:xfrm>
              <a:off x="4381157" y="4201077"/>
              <a:ext cx="504000" cy="504000"/>
            </a:xfrm>
            <a:prstGeom prst="ellipse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400">
                <a:solidFill>
                  <a:schemeClr val="bg1"/>
                </a:solidFill>
              </a:endParaRPr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92317903-B54B-2E4C-C164-C723352BB4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1149" y="4144786"/>
            <a:ext cx="286995" cy="2869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198388E-DD60-53D3-5E16-019924653F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4854" y="4113847"/>
            <a:ext cx="297723" cy="29772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1D2E2D8-CF87-19AA-66BB-45C8C79B529F}"/>
              </a:ext>
            </a:extLst>
          </p:cNvPr>
          <p:cNvSpPr txBox="1"/>
          <p:nvPr/>
        </p:nvSpPr>
        <p:spPr>
          <a:xfrm>
            <a:off x="5083856" y="249700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R4/R5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3EB0212-2284-2390-E854-AB51933B5DB9}"/>
              </a:ext>
            </a:extLst>
          </p:cNvPr>
          <p:cNvSpPr txBox="1"/>
          <p:nvPr/>
        </p:nvSpPr>
        <p:spPr>
          <a:xfrm>
            <a:off x="5928847" y="1095099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R4/R5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31D806E-6B8D-0D31-0187-3A21ED6D916C}"/>
              </a:ext>
            </a:extLst>
          </p:cNvPr>
          <p:cNvSpPr txBox="1"/>
          <p:nvPr/>
        </p:nvSpPr>
        <p:spPr>
          <a:xfrm>
            <a:off x="8244320" y="2088843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R4/R5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F7DB744-CCD9-67B6-90D1-A2DC90AC6130}"/>
              </a:ext>
            </a:extLst>
          </p:cNvPr>
          <p:cNvSpPr txBox="1"/>
          <p:nvPr/>
        </p:nvSpPr>
        <p:spPr>
          <a:xfrm>
            <a:off x="5060232" y="4324821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R4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DF0E41F-7409-0B71-B031-8F6769B09D89}"/>
              </a:ext>
            </a:extLst>
          </p:cNvPr>
          <p:cNvSpPr txBox="1"/>
          <p:nvPr/>
        </p:nvSpPr>
        <p:spPr>
          <a:xfrm>
            <a:off x="1269441" y="3163597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R4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F73D726-E862-716B-5C52-9C933752E33D}"/>
              </a:ext>
            </a:extLst>
          </p:cNvPr>
          <p:cNvSpPr txBox="1"/>
          <p:nvPr/>
        </p:nvSpPr>
        <p:spPr>
          <a:xfrm>
            <a:off x="2900211" y="4367620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R4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C226C52-C742-1030-41D1-6C120999DD5E}"/>
              </a:ext>
            </a:extLst>
          </p:cNvPr>
          <p:cNvSpPr txBox="1"/>
          <p:nvPr/>
        </p:nvSpPr>
        <p:spPr>
          <a:xfrm>
            <a:off x="6984744" y="4385393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R5/(R4)</a:t>
            </a: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92AE3D1D-B9AB-90E9-B16B-89E0A048BA37}"/>
              </a:ext>
            </a:extLst>
          </p:cNvPr>
          <p:cNvGrpSpPr/>
          <p:nvPr/>
        </p:nvGrpSpPr>
        <p:grpSpPr>
          <a:xfrm>
            <a:off x="338247" y="2907136"/>
            <a:ext cx="304050" cy="303102"/>
            <a:chOff x="4780365" y="2879602"/>
            <a:chExt cx="405400" cy="404135"/>
          </a:xfrm>
        </p:grpSpPr>
        <p:sp>
          <p:nvSpPr>
            <p:cNvPr id="52" name="Ovale 51">
              <a:extLst>
                <a:ext uri="{FF2B5EF4-FFF2-40B4-BE49-F238E27FC236}">
                  <a16:creationId xmlns:a16="http://schemas.microsoft.com/office/drawing/2014/main" id="{F5FD2103-10BB-CF26-5F48-EA9F4095E94D}"/>
                </a:ext>
              </a:extLst>
            </p:cNvPr>
            <p:cNvSpPr/>
            <p:nvPr/>
          </p:nvSpPr>
          <p:spPr>
            <a:xfrm>
              <a:off x="4780365" y="2879602"/>
              <a:ext cx="405400" cy="404135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EABC0906-2E37-95D9-43DC-DC759BD6E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32145" y="2930749"/>
              <a:ext cx="301841" cy="30184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AC547551-D779-742C-87DB-DA27A0A0C5F0}"/>
              </a:ext>
            </a:extLst>
          </p:cNvPr>
          <p:cNvGrpSpPr/>
          <p:nvPr/>
        </p:nvGrpSpPr>
        <p:grpSpPr>
          <a:xfrm>
            <a:off x="8488738" y="2868775"/>
            <a:ext cx="304050" cy="303102"/>
            <a:chOff x="4780365" y="2879602"/>
            <a:chExt cx="405400" cy="404135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190E8CEA-89CA-C418-1B0F-0A9F375725CB}"/>
                </a:ext>
              </a:extLst>
            </p:cNvPr>
            <p:cNvSpPr/>
            <p:nvPr/>
          </p:nvSpPr>
          <p:spPr>
            <a:xfrm>
              <a:off x="4780365" y="2879602"/>
              <a:ext cx="405400" cy="404135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CB35C454-6958-734B-FA30-7A745EBA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32145" y="2930749"/>
              <a:ext cx="301841" cy="30184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1182FAFC-0050-624D-A1F5-6A8823021B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9094" y="2318501"/>
            <a:ext cx="337582" cy="337582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21334900-7144-CF53-64BC-62D4CB36FD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39493" y="4137336"/>
            <a:ext cx="337582" cy="3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53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4AED-1131-6A49-AD67-FFBD25062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135C6965-8505-5D5D-9CB3-D6FEEE6CEE27}"/>
              </a:ext>
            </a:extLst>
          </p:cNvPr>
          <p:cNvSpPr txBox="1"/>
          <p:nvPr/>
        </p:nvSpPr>
        <p:spPr>
          <a:xfrm>
            <a:off x="5740196" y="213309"/>
            <a:ext cx="3204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Baseline</a:t>
            </a:r>
            <a:r>
              <a:rPr lang="en-US" sz="1200" dirty="0">
                <a:solidFill>
                  <a:schemeClr val="tx2"/>
                </a:solidFill>
              </a:rPr>
              <a:t> for all HL7 Europe profiles.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Loosely constrained</a:t>
            </a:r>
            <a:r>
              <a:rPr lang="en-US" sz="1200" dirty="0">
                <a:solidFill>
                  <a:schemeClr val="tx2"/>
                </a:solidFill>
              </a:rPr>
              <a:t>, providing a flexible foundation.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Rarely used “as is”</a:t>
            </a:r>
            <a:r>
              <a:rPr lang="en-US" sz="1200" dirty="0">
                <a:solidFill>
                  <a:schemeClr val="tx2"/>
                </a:solidFill>
              </a:rPr>
              <a:t>, but always extended or specialized.</a:t>
            </a: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accent2"/>
                </a:solidFill>
              </a:rPr>
              <a:t>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Defines </a:t>
            </a:r>
            <a:r>
              <a:rPr lang="en-US" sz="1200" b="1" dirty="0">
                <a:solidFill>
                  <a:schemeClr val="accent2"/>
                </a:solidFill>
              </a:rPr>
              <a:t>essential constraints</a:t>
            </a:r>
            <a:r>
              <a:rPr lang="en-US" sz="1200" dirty="0">
                <a:solidFill>
                  <a:schemeClr val="accent2"/>
                </a:solidFill>
              </a:rPr>
              <a:t> that cut across many use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Serves as the </a:t>
            </a:r>
            <a:r>
              <a:rPr lang="en-US" sz="1200" b="1" dirty="0">
                <a:solidFill>
                  <a:schemeClr val="accent2"/>
                </a:solidFill>
              </a:rPr>
              <a:t>first reference point</a:t>
            </a:r>
            <a:r>
              <a:rPr lang="en-US" sz="1200" dirty="0">
                <a:solidFill>
                  <a:schemeClr val="accent2"/>
                </a:solidFill>
              </a:rPr>
              <a:t> for the large majority of HL7 Europe FHIR IGs.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Can often be used </a:t>
            </a:r>
            <a:r>
              <a:rPr lang="en-US" sz="1200" b="1" dirty="0">
                <a:solidFill>
                  <a:schemeClr val="accent2"/>
                </a:solidFill>
              </a:rPr>
              <a:t>“as is”</a:t>
            </a:r>
            <a:r>
              <a:rPr lang="en-US" sz="1200" dirty="0">
                <a:solidFill>
                  <a:schemeClr val="accent2"/>
                </a:solidFill>
              </a:rPr>
              <a:t>, without further refinement.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Realizes the </a:t>
            </a:r>
            <a:r>
              <a:rPr lang="en-US" sz="1200" b="1" dirty="0">
                <a:solidFill>
                  <a:schemeClr val="accent2"/>
                </a:solidFill>
              </a:rPr>
              <a:t>common EHDS logical models</a:t>
            </a:r>
            <a:r>
              <a:rPr lang="en-US" sz="1200" dirty="0">
                <a:solidFill>
                  <a:schemeClr val="accent2"/>
                </a:solidFill>
              </a:rPr>
              <a:t> in practice.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84C29D-4775-0DA9-AC24-FE292C9F9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233" y="155464"/>
            <a:ext cx="1642507" cy="875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336E4C0-C948-FAE7-0A59-B36A63F5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232"/>
          <a:stretch>
            <a:fillRect/>
          </a:stretch>
        </p:blipFill>
        <p:spPr>
          <a:xfrm>
            <a:off x="1605797" y="1398724"/>
            <a:ext cx="1975381" cy="1094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AD83716-7BB5-A1A7-7D06-A0F573E28677}"/>
              </a:ext>
            </a:extLst>
          </p:cNvPr>
          <p:cNvSpPr txBox="1"/>
          <p:nvPr/>
        </p:nvSpPr>
        <p:spPr>
          <a:xfrm>
            <a:off x="1754754" y="1103029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used by</a:t>
            </a:r>
          </a:p>
        </p:txBody>
      </p:sp>
      <p:grpSp>
        <p:nvGrpSpPr>
          <p:cNvPr id="1032" name="Gruppo 1031">
            <a:extLst>
              <a:ext uri="{FF2B5EF4-FFF2-40B4-BE49-F238E27FC236}">
                <a16:creationId xmlns:a16="http://schemas.microsoft.com/office/drawing/2014/main" id="{49F361B3-DCCA-434C-5166-EF903CB60540}"/>
              </a:ext>
            </a:extLst>
          </p:cNvPr>
          <p:cNvGrpSpPr/>
          <p:nvPr/>
        </p:nvGrpSpPr>
        <p:grpSpPr>
          <a:xfrm>
            <a:off x="1155898" y="3176368"/>
            <a:ext cx="2969124" cy="1799488"/>
            <a:chOff x="1712156" y="3407513"/>
            <a:chExt cx="2969124" cy="1799488"/>
          </a:xfrm>
        </p:grpSpPr>
        <p:sp>
          <p:nvSpPr>
            <p:cNvPr id="94" name="Rettangolo con angoli arrotondati 93">
              <a:extLst>
                <a:ext uri="{FF2B5EF4-FFF2-40B4-BE49-F238E27FC236}">
                  <a16:creationId xmlns:a16="http://schemas.microsoft.com/office/drawing/2014/main" id="{0CA066BB-2B56-FC3F-3D0A-3CE65CBBB926}"/>
                </a:ext>
              </a:extLst>
            </p:cNvPr>
            <p:cNvSpPr/>
            <p:nvPr/>
          </p:nvSpPr>
          <p:spPr>
            <a:xfrm>
              <a:off x="1712156" y="3407513"/>
              <a:ext cx="2969124" cy="1799488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uppo 122">
              <a:extLst>
                <a:ext uri="{FF2B5EF4-FFF2-40B4-BE49-F238E27FC236}">
                  <a16:creationId xmlns:a16="http://schemas.microsoft.com/office/drawing/2014/main" id="{82F8A089-E3C5-E8EB-61E1-A25658AD0AF8}"/>
                </a:ext>
              </a:extLst>
            </p:cNvPr>
            <p:cNvGrpSpPr/>
            <p:nvPr/>
          </p:nvGrpSpPr>
          <p:grpSpPr>
            <a:xfrm>
              <a:off x="2100878" y="3742488"/>
              <a:ext cx="2116375" cy="1057706"/>
              <a:chOff x="3497206" y="3930239"/>
              <a:chExt cx="2816895" cy="1407807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934AD197-F76D-7D54-2ADA-655D5975C3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" b="32407"/>
              <a:stretch/>
            </p:blipFill>
            <p:spPr>
              <a:xfrm>
                <a:off x="4418905" y="3930239"/>
                <a:ext cx="1895196" cy="864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14AC3397-A493-63BC-6A7F-92EC66F5A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88355" y="4066191"/>
                <a:ext cx="1824924" cy="864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F25AD2CF-1D48-67F6-DE58-F1D4FBE05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b="2644"/>
              <a:stretch/>
            </p:blipFill>
            <p:spPr>
              <a:xfrm>
                <a:off x="3996949" y="4202143"/>
                <a:ext cx="1785780" cy="864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9F87C74E-17CA-3698-8450-1701822FE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b="17421"/>
              <a:stretch/>
            </p:blipFill>
            <p:spPr>
              <a:xfrm>
                <a:off x="3766397" y="4338095"/>
                <a:ext cx="1824925" cy="864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0" name="Immagine 59">
                <a:extLst>
                  <a:ext uri="{FF2B5EF4-FFF2-40B4-BE49-F238E27FC236}">
                    <a16:creationId xmlns:a16="http://schemas.microsoft.com/office/drawing/2014/main" id="{D1F212E3-F9E7-27BF-ED6F-BC80018FB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b="20777"/>
              <a:stretch/>
            </p:blipFill>
            <p:spPr>
              <a:xfrm>
                <a:off x="3497206" y="4474046"/>
                <a:ext cx="1863564" cy="864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60C079-ABC8-27D1-E4AC-DD664C5CF003}"/>
              </a:ext>
            </a:extLst>
          </p:cNvPr>
          <p:cNvSpPr txBox="1"/>
          <p:nvPr/>
        </p:nvSpPr>
        <p:spPr>
          <a:xfrm>
            <a:off x="291440" y="508392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E4194"/>
                </a:solidFill>
              </a:rPr>
              <a:t>Extensions </a:t>
            </a:r>
          </a:p>
          <a:p>
            <a:pPr algn="ctr"/>
            <a:r>
              <a:rPr lang="en-US" sz="1200" b="1" dirty="0">
                <a:solidFill>
                  <a:srgbClr val="0E4194"/>
                </a:solidFill>
              </a:rPr>
              <a:t>(R4/R5)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F7CED005-37F6-7E66-D3CA-C3D34658DCCC}"/>
              </a:ext>
            </a:extLst>
          </p:cNvPr>
          <p:cNvSpPr txBox="1"/>
          <p:nvPr/>
        </p:nvSpPr>
        <p:spPr>
          <a:xfrm>
            <a:off x="207105" y="169945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E4194"/>
                </a:solidFill>
              </a:rPr>
              <a:t>Base and Core</a:t>
            </a:r>
          </a:p>
          <a:p>
            <a:pPr algn="ctr"/>
            <a:r>
              <a:rPr lang="en-US" sz="1200" b="1" dirty="0">
                <a:solidFill>
                  <a:srgbClr val="0E4194"/>
                </a:solidFill>
              </a:rPr>
              <a:t>(R4/R5)</a:t>
            </a:r>
          </a:p>
        </p:txBody>
      </p:sp>
      <p:pic>
        <p:nvPicPr>
          <p:cNvPr id="79" name="Immagine 78">
            <a:extLst>
              <a:ext uri="{FF2B5EF4-FFF2-40B4-BE49-F238E27FC236}">
                <a16:creationId xmlns:a16="http://schemas.microsoft.com/office/drawing/2014/main" id="{3506D083-B595-6EB5-36A3-44CD17E40E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3566" y="1376480"/>
            <a:ext cx="1094389" cy="66368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" name="Immagine 80">
            <a:extLst>
              <a:ext uri="{FF2B5EF4-FFF2-40B4-BE49-F238E27FC236}">
                <a16:creationId xmlns:a16="http://schemas.microsoft.com/office/drawing/2014/main" id="{97FF3233-2979-5A63-0C95-348628B04F7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5106"/>
          <a:stretch>
            <a:fillRect/>
          </a:stretch>
        </p:blipFill>
        <p:spPr>
          <a:xfrm>
            <a:off x="4323567" y="2505707"/>
            <a:ext cx="1094389" cy="61272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2" name="Connettore a gomito 81">
            <a:extLst>
              <a:ext uri="{FF2B5EF4-FFF2-40B4-BE49-F238E27FC236}">
                <a16:creationId xmlns:a16="http://schemas.microsoft.com/office/drawing/2014/main" id="{C5DE1A61-6097-2EDD-020D-26B5DAFC2413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rot="16200000" flipH="1">
            <a:off x="2409748" y="1214984"/>
            <a:ext cx="367478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0E0FACF-78EB-0E4F-4D09-1CE94250840C}"/>
              </a:ext>
            </a:extLst>
          </p:cNvPr>
          <p:cNvSpPr txBox="1"/>
          <p:nvPr/>
        </p:nvSpPr>
        <p:spPr>
          <a:xfrm>
            <a:off x="3690288" y="2124781"/>
            <a:ext cx="118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derived from</a:t>
            </a:r>
          </a:p>
        </p:txBody>
      </p:sp>
      <p:cxnSp>
        <p:nvCxnSpPr>
          <p:cNvPr id="88" name="Connettore a gomito 87">
            <a:extLst>
              <a:ext uri="{FF2B5EF4-FFF2-40B4-BE49-F238E27FC236}">
                <a16:creationId xmlns:a16="http://schemas.microsoft.com/office/drawing/2014/main" id="{5544E800-C6D8-CA7F-22A6-BCBDD4441156}"/>
              </a:ext>
            </a:extLst>
          </p:cNvPr>
          <p:cNvCxnSpPr>
            <a:cxnSpLocks/>
            <a:stCxn id="79" idx="2"/>
            <a:endCxn id="81" idx="0"/>
          </p:cNvCxnSpPr>
          <p:nvPr/>
        </p:nvCxnSpPr>
        <p:spPr>
          <a:xfrm rot="16200000" flipH="1">
            <a:off x="4637991" y="2272936"/>
            <a:ext cx="46554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a gomito 94">
            <a:extLst>
              <a:ext uri="{FF2B5EF4-FFF2-40B4-BE49-F238E27FC236}">
                <a16:creationId xmlns:a16="http://schemas.microsoft.com/office/drawing/2014/main" id="{FFE42437-80A9-895C-BFE5-0712AA87EDF9}"/>
              </a:ext>
            </a:extLst>
          </p:cNvPr>
          <p:cNvCxnSpPr>
            <a:cxnSpLocks/>
            <a:stCxn id="5" idx="2"/>
            <a:endCxn id="94" idx="0"/>
          </p:cNvCxnSpPr>
          <p:nvPr/>
        </p:nvCxnSpPr>
        <p:spPr>
          <a:xfrm rot="16200000" flipH="1">
            <a:off x="2275364" y="2811271"/>
            <a:ext cx="683221" cy="46972"/>
          </a:xfrm>
          <a:prstGeom prst="bentConnector3">
            <a:avLst>
              <a:gd name="adj1" fmla="val 50000"/>
            </a:avLst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A6D3D4D9-AE68-6872-2E89-B7C3BBDC92A6}"/>
              </a:ext>
            </a:extLst>
          </p:cNvPr>
          <p:cNvSpPr txBox="1"/>
          <p:nvPr/>
        </p:nvSpPr>
        <p:spPr>
          <a:xfrm>
            <a:off x="3991539" y="3284560"/>
            <a:ext cx="689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E4194"/>
                </a:solidFill>
              </a:rPr>
              <a:t>used by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8F49C623-D313-158B-2C99-7EB71CA719C3}"/>
              </a:ext>
            </a:extLst>
          </p:cNvPr>
          <p:cNvSpPr txBox="1"/>
          <p:nvPr/>
        </p:nvSpPr>
        <p:spPr>
          <a:xfrm>
            <a:off x="-93012" y="309715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E4194"/>
                </a:solidFill>
              </a:rPr>
              <a:t>Scoped HL7 EU IGs</a:t>
            </a:r>
          </a:p>
          <a:p>
            <a:pPr algn="ctr"/>
            <a:r>
              <a:rPr lang="en-US" sz="1200" b="1" dirty="0">
                <a:solidFill>
                  <a:srgbClr val="0E4194"/>
                </a:solidFill>
              </a:rPr>
              <a:t>(R4/R5)</a:t>
            </a:r>
          </a:p>
        </p:txBody>
      </p: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A3CE7B8F-150D-BC51-3C82-DD735A03282C}"/>
              </a:ext>
            </a:extLst>
          </p:cNvPr>
          <p:cNvGrpSpPr/>
          <p:nvPr/>
        </p:nvGrpSpPr>
        <p:grpSpPr>
          <a:xfrm>
            <a:off x="7619289" y="3407513"/>
            <a:ext cx="3362018" cy="2048511"/>
            <a:chOff x="-808563" y="3196589"/>
            <a:chExt cx="3362018" cy="2048511"/>
          </a:xfrm>
        </p:grpSpPr>
        <p:sp>
          <p:nvSpPr>
            <p:cNvPr id="102" name="Rettangolo 101">
              <a:extLst>
                <a:ext uri="{FF2B5EF4-FFF2-40B4-BE49-F238E27FC236}">
                  <a16:creationId xmlns:a16="http://schemas.microsoft.com/office/drawing/2014/main" id="{D970C8B4-881B-15DF-2EC1-875D1C112A5A}"/>
                </a:ext>
              </a:extLst>
            </p:cNvPr>
            <p:cNvSpPr/>
            <p:nvPr/>
          </p:nvSpPr>
          <p:spPr>
            <a:xfrm>
              <a:off x="-808563" y="3196589"/>
              <a:ext cx="3362018" cy="204851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" name="Immagine 102">
              <a:extLst>
                <a:ext uri="{FF2B5EF4-FFF2-40B4-BE49-F238E27FC236}">
                  <a16:creationId xmlns:a16="http://schemas.microsoft.com/office/drawing/2014/main" id="{9E2D5FA1-699C-6201-BE9C-5CD26791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b="25106"/>
            <a:stretch>
              <a:fillRect/>
            </a:stretch>
          </p:blipFill>
          <p:spPr>
            <a:xfrm>
              <a:off x="-538238" y="4390631"/>
              <a:ext cx="1094389" cy="6127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Figure 1: The IPS product and by-products">
              <a:extLst>
                <a:ext uri="{FF2B5EF4-FFF2-40B4-BE49-F238E27FC236}">
                  <a16:creationId xmlns:a16="http://schemas.microsoft.com/office/drawing/2014/main" id="{CC5432C8-4467-2201-9258-B678E07D7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389" y="4286382"/>
              <a:ext cx="1227267" cy="8212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" name="Gruppo 109">
              <a:extLst>
                <a:ext uri="{FF2B5EF4-FFF2-40B4-BE49-F238E27FC236}">
                  <a16:creationId xmlns:a16="http://schemas.microsoft.com/office/drawing/2014/main" id="{5F97057A-9084-3FE1-EA76-80C795CA3488}"/>
                </a:ext>
              </a:extLst>
            </p:cNvPr>
            <p:cNvGrpSpPr/>
            <p:nvPr/>
          </p:nvGrpSpPr>
          <p:grpSpPr>
            <a:xfrm>
              <a:off x="-665967" y="3312418"/>
              <a:ext cx="1076929" cy="697640"/>
              <a:chOff x="4114871" y="202503"/>
              <a:chExt cx="1303084" cy="844144"/>
            </a:xfrm>
          </p:grpSpPr>
          <p:pic>
            <p:nvPicPr>
              <p:cNvPr id="105" name="Immagine 104">
                <a:extLst>
                  <a:ext uri="{FF2B5EF4-FFF2-40B4-BE49-F238E27FC236}">
                    <a16:creationId xmlns:a16="http://schemas.microsoft.com/office/drawing/2014/main" id="{80CCAF83-C218-CEDB-6EC4-D5103A95E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 b="29651"/>
              <a:stretch>
                <a:fillRect/>
              </a:stretch>
            </p:blipFill>
            <p:spPr>
              <a:xfrm>
                <a:off x="4114871" y="202503"/>
                <a:ext cx="972000" cy="5811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7" name="Immagine 106">
                <a:extLst>
                  <a:ext uri="{FF2B5EF4-FFF2-40B4-BE49-F238E27FC236}">
                    <a16:creationId xmlns:a16="http://schemas.microsoft.com/office/drawing/2014/main" id="{6B5726DD-9532-1FE7-CC57-842E9A42C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0413" y="305491"/>
                <a:ext cx="972000" cy="6096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9" name="Immagine 108">
                <a:extLst>
                  <a:ext uri="{FF2B5EF4-FFF2-40B4-BE49-F238E27FC236}">
                    <a16:creationId xmlns:a16="http://schemas.microsoft.com/office/drawing/2014/main" id="{7F51F865-18C4-F227-F1DF-FB1A350FC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 b="29913"/>
              <a:stretch>
                <a:fillRect/>
              </a:stretch>
            </p:blipFill>
            <p:spPr>
              <a:xfrm>
                <a:off x="4445955" y="437009"/>
                <a:ext cx="972000" cy="6096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cxnSp>
          <p:nvCxnSpPr>
            <p:cNvPr id="112" name="Connettore 2 111">
              <a:extLst>
                <a:ext uri="{FF2B5EF4-FFF2-40B4-BE49-F238E27FC236}">
                  <a16:creationId xmlns:a16="http://schemas.microsoft.com/office/drawing/2014/main" id="{F13B0322-8C97-9A9E-CA59-335CC6FD1FFD}"/>
                </a:ext>
              </a:extLst>
            </p:cNvPr>
            <p:cNvCxnSpPr>
              <a:stCxn id="103" idx="0"/>
              <a:endCxn id="109" idx="2"/>
            </p:cNvCxnSpPr>
            <p:nvPr/>
          </p:nvCxnSpPr>
          <p:spPr>
            <a:xfrm flipV="1">
              <a:off x="8957" y="4010058"/>
              <a:ext cx="352" cy="380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Connettore 2 112">
              <a:extLst>
                <a:ext uri="{FF2B5EF4-FFF2-40B4-BE49-F238E27FC236}">
                  <a16:creationId xmlns:a16="http://schemas.microsoft.com/office/drawing/2014/main" id="{B23EC5BA-EA0E-E79C-F7A9-4020772ECDC8}"/>
                </a:ext>
              </a:extLst>
            </p:cNvPr>
            <p:cNvCxnSpPr>
              <a:cxnSpLocks/>
              <a:stCxn id="103" idx="3"/>
              <a:endCxn id="1026" idx="1"/>
            </p:cNvCxnSpPr>
            <p:nvPr/>
          </p:nvCxnSpPr>
          <p:spPr>
            <a:xfrm>
              <a:off x="556151" y="4696992"/>
              <a:ext cx="6642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75B5230B-3D5E-B5BD-9ED6-26D4048984A7}"/>
                </a:ext>
              </a:extLst>
            </p:cNvPr>
            <p:cNvSpPr txBox="1"/>
            <p:nvPr/>
          </p:nvSpPr>
          <p:spPr>
            <a:xfrm>
              <a:off x="526269" y="4188711"/>
              <a:ext cx="74892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2"/>
                  </a:solidFill>
                </a:rPr>
                <a:t>Pursue</a:t>
              </a:r>
            </a:p>
            <a:p>
              <a:pPr algn="ctr"/>
              <a:r>
                <a:rPr lang="en-US" sz="900" b="1" dirty="0">
                  <a:solidFill>
                    <a:schemeClr val="accent2"/>
                  </a:solidFill>
                </a:rPr>
                <a:t>Alignment</a:t>
              </a:r>
            </a:p>
            <a:p>
              <a:pPr algn="ctr"/>
              <a:r>
                <a:rPr lang="en-US" sz="900" b="1" dirty="0">
                  <a:solidFill>
                    <a:schemeClr val="accent2"/>
                  </a:solidFill>
                </a:rPr>
                <a:t>with</a:t>
              </a:r>
            </a:p>
          </p:txBody>
        </p: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44F8AFAE-6870-B8C0-6EE1-DF274B91CD54}"/>
                </a:ext>
              </a:extLst>
            </p:cNvPr>
            <p:cNvSpPr txBox="1"/>
            <p:nvPr/>
          </p:nvSpPr>
          <p:spPr>
            <a:xfrm>
              <a:off x="-646195" y="4118751"/>
              <a:ext cx="5886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err="1">
                  <a:solidFill>
                    <a:schemeClr val="accent2"/>
                  </a:solidFill>
                </a:rPr>
                <a:t>Realise</a:t>
              </a:r>
              <a:endParaRPr lang="en-US" sz="900" b="1" dirty="0">
                <a:solidFill>
                  <a:schemeClr val="accent2"/>
                </a:solidFill>
              </a:endParaRPr>
            </a:p>
          </p:txBody>
        </p:sp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id="{D016B58A-C00B-CD7D-83B4-4A2C94E64FF5}"/>
                </a:ext>
              </a:extLst>
            </p:cNvPr>
            <p:cNvSpPr txBox="1"/>
            <p:nvPr/>
          </p:nvSpPr>
          <p:spPr>
            <a:xfrm>
              <a:off x="418283" y="3581337"/>
              <a:ext cx="9348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EHDS Models</a:t>
              </a:r>
            </a:p>
          </p:txBody>
        </p:sp>
        <p:sp>
          <p:nvSpPr>
            <p:cNvPr id="120" name="CasellaDiTesto 119">
              <a:extLst>
                <a:ext uri="{FF2B5EF4-FFF2-40B4-BE49-F238E27FC236}">
                  <a16:creationId xmlns:a16="http://schemas.microsoft.com/office/drawing/2014/main" id="{3AF5F370-D325-EE4D-4890-C86EAEA3591F}"/>
                </a:ext>
              </a:extLst>
            </p:cNvPr>
            <p:cNvSpPr txBox="1"/>
            <p:nvPr/>
          </p:nvSpPr>
          <p:spPr>
            <a:xfrm>
              <a:off x="1536416" y="4019857"/>
              <a:ext cx="9156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HL7 FHIR 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27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68F62-25E6-12D1-549D-A9C31294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21DADE53-54AB-670B-F774-0E6CCDFCAD46}"/>
              </a:ext>
            </a:extLst>
          </p:cNvPr>
          <p:cNvSpPr/>
          <p:nvPr/>
        </p:nvSpPr>
        <p:spPr>
          <a:xfrm>
            <a:off x="4181355" y="1165684"/>
            <a:ext cx="1779563" cy="2116171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B1608D6-0831-6DAB-B791-893D9112ED1B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 flipV="1">
            <a:off x="3880011" y="2223770"/>
            <a:ext cx="301344" cy="247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8AC9CDB-FA5E-80F3-6B26-A45253800E19}"/>
              </a:ext>
            </a:extLst>
          </p:cNvPr>
          <p:cNvGrpSpPr/>
          <p:nvPr/>
        </p:nvGrpSpPr>
        <p:grpSpPr>
          <a:xfrm>
            <a:off x="0" y="538749"/>
            <a:ext cx="4119231" cy="4066001"/>
            <a:chOff x="-935739" y="441198"/>
            <a:chExt cx="4119231" cy="406600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C535721-1C3A-F413-9F14-00562515A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9218" y="441198"/>
              <a:ext cx="1493188" cy="7961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BA64193-562A-90B1-6DF2-2C19806D6955}"/>
                </a:ext>
              </a:extLst>
            </p:cNvPr>
            <p:cNvSpPr txBox="1"/>
            <p:nvPr/>
          </p:nvSpPr>
          <p:spPr>
            <a:xfrm>
              <a:off x="-660531" y="629433"/>
              <a:ext cx="1048685" cy="419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E4194"/>
                  </a:solidFill>
                </a:rPr>
                <a:t>Extensions </a:t>
              </a:r>
            </a:p>
            <a:p>
              <a:pPr algn="ctr"/>
              <a:r>
                <a:rPr lang="en-US" sz="1200" b="1" dirty="0">
                  <a:solidFill>
                    <a:srgbClr val="0E4194"/>
                  </a:solidFill>
                </a:rPr>
                <a:t>(R4/R5)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8E05E0B-F433-C2BB-4C30-D0C2E533D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8232"/>
            <a:stretch>
              <a:fillRect/>
            </a:stretch>
          </p:blipFill>
          <p:spPr>
            <a:xfrm>
              <a:off x="968891" y="1581480"/>
              <a:ext cx="1975381" cy="1094423"/>
            </a:xfrm>
            <a:prstGeom prst="rect">
              <a:avLst/>
            </a:prstGeom>
            <a:ln w="19050">
              <a:solidFill>
                <a:srgbClr val="0747A6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5" name="CasellaDiTesto 74">
              <a:extLst>
                <a:ext uri="{FF2B5EF4-FFF2-40B4-BE49-F238E27FC236}">
                  <a16:creationId xmlns:a16="http://schemas.microsoft.com/office/drawing/2014/main" id="{B1760E2A-44D8-3328-DE22-C7087F689047}"/>
                </a:ext>
              </a:extLst>
            </p:cNvPr>
            <p:cNvSpPr txBox="1"/>
            <p:nvPr/>
          </p:nvSpPr>
          <p:spPr>
            <a:xfrm>
              <a:off x="-766329" y="1897859"/>
              <a:ext cx="1260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E4194"/>
                  </a:solidFill>
                </a:rPr>
                <a:t>Base and Core</a:t>
              </a:r>
            </a:p>
            <a:p>
              <a:pPr algn="ctr"/>
              <a:r>
                <a:rPr lang="en-US" sz="1200" b="1" dirty="0">
                  <a:solidFill>
                    <a:srgbClr val="0E4194"/>
                  </a:solidFill>
                </a:rPr>
                <a:t>(R4/R5)</a:t>
              </a:r>
            </a:p>
          </p:txBody>
        </p:sp>
        <p:cxnSp>
          <p:nvCxnSpPr>
            <p:cNvPr id="95" name="Connettore a gomito 94">
              <a:extLst>
                <a:ext uri="{FF2B5EF4-FFF2-40B4-BE49-F238E27FC236}">
                  <a16:creationId xmlns:a16="http://schemas.microsoft.com/office/drawing/2014/main" id="{19FF540F-F7E3-9ACE-6D77-38073D80F8D2}"/>
                </a:ext>
              </a:extLst>
            </p:cNvPr>
            <p:cNvCxnSpPr>
              <a:cxnSpLocks/>
              <a:stCxn id="5" idx="2"/>
              <a:endCxn id="94" idx="0"/>
            </p:cNvCxnSpPr>
            <p:nvPr/>
          </p:nvCxnSpPr>
          <p:spPr>
            <a:xfrm rot="5400000">
              <a:off x="1784524" y="2847961"/>
              <a:ext cx="344116" cy="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E41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0FE634D9-04F5-13FE-60EF-CA7356045C26}"/>
                </a:ext>
              </a:extLst>
            </p:cNvPr>
            <p:cNvGrpSpPr/>
            <p:nvPr/>
          </p:nvGrpSpPr>
          <p:grpSpPr>
            <a:xfrm>
              <a:off x="729670" y="3020019"/>
              <a:ext cx="2453822" cy="1487180"/>
              <a:chOff x="1366979" y="3213990"/>
              <a:chExt cx="2453822" cy="1487180"/>
            </a:xfrm>
          </p:grpSpPr>
          <p:sp>
            <p:nvSpPr>
              <p:cNvPr id="94" name="Rettangolo con angoli arrotondati 93">
                <a:extLst>
                  <a:ext uri="{FF2B5EF4-FFF2-40B4-BE49-F238E27FC236}">
                    <a16:creationId xmlns:a16="http://schemas.microsoft.com/office/drawing/2014/main" id="{99AC69AE-E68F-0814-7687-844918712E2C}"/>
                  </a:ext>
                </a:extLst>
              </p:cNvPr>
              <p:cNvSpPr/>
              <p:nvPr/>
            </p:nvSpPr>
            <p:spPr>
              <a:xfrm>
                <a:off x="1366979" y="3213990"/>
                <a:ext cx="2453822" cy="1487180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3" name="Gruppo 122">
                <a:extLst>
                  <a:ext uri="{FF2B5EF4-FFF2-40B4-BE49-F238E27FC236}">
                    <a16:creationId xmlns:a16="http://schemas.microsoft.com/office/drawing/2014/main" id="{00579890-B029-C2AF-B8EA-8E1FFF1A89BC}"/>
                  </a:ext>
                </a:extLst>
              </p:cNvPr>
              <p:cNvGrpSpPr/>
              <p:nvPr/>
            </p:nvGrpSpPr>
            <p:grpSpPr>
              <a:xfrm>
                <a:off x="1535703" y="3428727"/>
                <a:ext cx="2116375" cy="1057706"/>
                <a:chOff x="3497206" y="3930239"/>
                <a:chExt cx="2816895" cy="1407807"/>
              </a:xfrm>
            </p:grpSpPr>
            <p:pic>
              <p:nvPicPr>
                <p:cNvPr id="7" name="Immagine 6">
                  <a:extLst>
                    <a:ext uri="{FF2B5EF4-FFF2-40B4-BE49-F238E27FC236}">
                      <a16:creationId xmlns:a16="http://schemas.microsoft.com/office/drawing/2014/main" id="{32997376-A5E6-0696-376E-E1A4347CE3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" b="32407"/>
                <a:stretch/>
              </p:blipFill>
              <p:spPr>
                <a:xfrm>
                  <a:off x="4418905" y="3930239"/>
                  <a:ext cx="1895196" cy="8640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8" name="Immagine 7">
                  <a:extLst>
                    <a:ext uri="{FF2B5EF4-FFF2-40B4-BE49-F238E27FC236}">
                      <a16:creationId xmlns:a16="http://schemas.microsoft.com/office/drawing/2014/main" id="{3CC84D7A-71A8-BBAC-E639-C2FE09DF49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88355" y="4066191"/>
                  <a:ext cx="1824924" cy="8640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1" name="Immagine 10">
                  <a:extLst>
                    <a:ext uri="{FF2B5EF4-FFF2-40B4-BE49-F238E27FC236}">
                      <a16:creationId xmlns:a16="http://schemas.microsoft.com/office/drawing/2014/main" id="{3C98DFB4-8F6E-464C-5BAD-0481B46116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rcRect b="2644"/>
                <a:stretch/>
              </p:blipFill>
              <p:spPr>
                <a:xfrm>
                  <a:off x="3996949" y="4202143"/>
                  <a:ext cx="1785780" cy="8640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3" name="Immagine 22">
                  <a:extLst>
                    <a:ext uri="{FF2B5EF4-FFF2-40B4-BE49-F238E27FC236}">
                      <a16:creationId xmlns:a16="http://schemas.microsoft.com/office/drawing/2014/main" id="{947BBE93-EB49-196C-EA84-DEB04E39F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 b="17421"/>
                <a:stretch/>
              </p:blipFill>
              <p:spPr>
                <a:xfrm>
                  <a:off x="3766397" y="4338095"/>
                  <a:ext cx="1824925" cy="8640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60" name="Immagine 59">
                  <a:extLst>
                    <a:ext uri="{FF2B5EF4-FFF2-40B4-BE49-F238E27FC236}">
                      <a16:creationId xmlns:a16="http://schemas.microsoft.com/office/drawing/2014/main" id="{60052D32-B79E-297E-EC95-91FF70CA4B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b="20777"/>
                <a:stretch/>
              </p:blipFill>
              <p:spPr>
                <a:xfrm>
                  <a:off x="3497206" y="4474046"/>
                  <a:ext cx="1863564" cy="8640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</p:grp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id="{8BB03553-6102-966A-CC6E-E7A4D9565D14}"/>
                </a:ext>
              </a:extLst>
            </p:cNvPr>
            <p:cNvSpPr txBox="1"/>
            <p:nvPr/>
          </p:nvSpPr>
          <p:spPr>
            <a:xfrm>
              <a:off x="-935739" y="3532777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E4194"/>
                  </a:solidFill>
                </a:rPr>
                <a:t>Scoped HL7 EU IGs</a:t>
              </a:r>
            </a:p>
            <a:p>
              <a:pPr algn="ctr"/>
              <a:r>
                <a:rPr lang="en-US" sz="1200" b="1" dirty="0">
                  <a:solidFill>
                    <a:srgbClr val="0E4194"/>
                  </a:solidFill>
                </a:rPr>
                <a:t>(R4/R5)</a:t>
              </a:r>
            </a:p>
          </p:txBody>
        </p:sp>
        <p:cxnSp>
          <p:nvCxnSpPr>
            <p:cNvPr id="13" name="Connettore a gomito 12">
              <a:extLst>
                <a:ext uri="{FF2B5EF4-FFF2-40B4-BE49-F238E27FC236}">
                  <a16:creationId xmlns:a16="http://schemas.microsoft.com/office/drawing/2014/main" id="{A6DFC3D3-5A14-9B3A-51CE-2E6EDD2B41C9}"/>
                </a:ext>
              </a:extLst>
            </p:cNvPr>
            <p:cNvCxnSpPr>
              <a:stCxn id="6" idx="2"/>
              <a:endCxn id="5" idx="0"/>
            </p:cNvCxnSpPr>
            <p:nvPr/>
          </p:nvCxnSpPr>
          <p:spPr>
            <a:xfrm rot="16200000" flipH="1">
              <a:off x="1784139" y="1409036"/>
              <a:ext cx="344117" cy="770"/>
            </a:xfrm>
            <a:prstGeom prst="bentConnector3">
              <a:avLst/>
            </a:prstGeom>
            <a:ln w="38100">
              <a:solidFill>
                <a:srgbClr val="0E419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F41448-A74F-6FC1-5B92-69D6FF29F8AE}"/>
              </a:ext>
            </a:extLst>
          </p:cNvPr>
          <p:cNvSpPr txBox="1"/>
          <p:nvPr/>
        </p:nvSpPr>
        <p:spPr>
          <a:xfrm>
            <a:off x="6504128" y="2789522"/>
            <a:ext cx="3204485" cy="1938992"/>
          </a:xfrm>
          <a:prstGeom prst="accentBorderCallout1">
            <a:avLst>
              <a:gd name="adj1" fmla="val 18750"/>
              <a:gd name="adj2" fmla="val -8333"/>
              <a:gd name="adj3" fmla="val 677"/>
              <a:gd name="adj4" fmla="val -26552"/>
            </a:avLst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Defines </a:t>
            </a:r>
            <a:r>
              <a:rPr lang="en-US" sz="1200" b="1" dirty="0">
                <a:solidFill>
                  <a:schemeClr val="accent2"/>
                </a:solidFill>
              </a:rPr>
              <a:t>essential constraints</a:t>
            </a:r>
            <a:r>
              <a:rPr lang="en-US" sz="1200" dirty="0">
                <a:solidFill>
                  <a:schemeClr val="accent2"/>
                </a:solidFill>
              </a:rPr>
              <a:t> that cut across many use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Serves as the </a:t>
            </a:r>
            <a:r>
              <a:rPr lang="en-US" sz="1200" b="1" dirty="0">
                <a:solidFill>
                  <a:schemeClr val="accent2"/>
                </a:solidFill>
              </a:rPr>
              <a:t>first reference point</a:t>
            </a:r>
            <a:r>
              <a:rPr lang="en-US" sz="1200" dirty="0">
                <a:solidFill>
                  <a:schemeClr val="accent2"/>
                </a:solidFill>
              </a:rPr>
              <a:t> for the large majority of HL7 Europe FHIR IGs.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Can often be used </a:t>
            </a:r>
            <a:r>
              <a:rPr lang="en-US" sz="1200" b="1" dirty="0">
                <a:solidFill>
                  <a:schemeClr val="accent2"/>
                </a:solidFill>
              </a:rPr>
              <a:t>“as is”</a:t>
            </a:r>
            <a:r>
              <a:rPr lang="en-US" sz="1200" dirty="0">
                <a:solidFill>
                  <a:schemeClr val="accent2"/>
                </a:solidFill>
              </a:rPr>
              <a:t>, without further refinement.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Realizes the </a:t>
            </a:r>
            <a:r>
              <a:rPr lang="en-US" sz="1200" b="1" dirty="0">
                <a:solidFill>
                  <a:schemeClr val="accent2"/>
                </a:solidFill>
              </a:rPr>
              <a:t>common EHDS logical models</a:t>
            </a:r>
            <a:r>
              <a:rPr lang="en-US" sz="1200" dirty="0">
                <a:solidFill>
                  <a:schemeClr val="accent2"/>
                </a:solidFill>
              </a:rPr>
              <a:t> in practice.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97FB2C33-C5BD-8916-61BE-AFB04CDB0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6099" y="1472602"/>
            <a:ext cx="1094389" cy="66368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1F7B368-2CFB-4CFE-0FBF-74A8A81E2B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5106"/>
          <a:stretch>
            <a:fillRect/>
          </a:stretch>
        </p:blipFill>
        <p:spPr>
          <a:xfrm>
            <a:off x="4506098" y="2467093"/>
            <a:ext cx="1094389" cy="61272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5" name="Connettore a gomito 24">
            <a:extLst>
              <a:ext uri="{FF2B5EF4-FFF2-40B4-BE49-F238E27FC236}">
                <a16:creationId xmlns:a16="http://schemas.microsoft.com/office/drawing/2014/main" id="{545823E7-03B3-B8E5-4D45-E31E24067BF8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5400000">
            <a:off x="4887892" y="2301691"/>
            <a:ext cx="330804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E41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22A3D96-0A25-D6D4-0CA5-2993E343F452}"/>
              </a:ext>
            </a:extLst>
          </p:cNvPr>
          <p:cNvSpPr txBox="1"/>
          <p:nvPr/>
        </p:nvSpPr>
        <p:spPr>
          <a:xfrm>
            <a:off x="6550664" y="795081"/>
            <a:ext cx="3204485" cy="1200329"/>
          </a:xfrm>
          <a:prstGeom prst="accentBorderCallout1">
            <a:avLst>
              <a:gd name="adj1" fmla="val 18750"/>
              <a:gd name="adj2" fmla="val -8333"/>
              <a:gd name="adj3" fmla="val 82779"/>
              <a:gd name="adj4" fmla="val -27308"/>
            </a:avLst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Baseline</a:t>
            </a:r>
            <a:r>
              <a:rPr lang="en-US" sz="1200" dirty="0">
                <a:solidFill>
                  <a:schemeClr val="tx2"/>
                </a:solidFill>
              </a:rPr>
              <a:t> for all HL7 Europe profiles.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Loosely constrained</a:t>
            </a:r>
            <a:r>
              <a:rPr lang="en-US" sz="1200" dirty="0">
                <a:solidFill>
                  <a:schemeClr val="tx2"/>
                </a:solidFill>
              </a:rPr>
              <a:t>, providing a flexible foundation.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</a:rPr>
              <a:t>Rarely used “as is”</a:t>
            </a:r>
            <a:r>
              <a:rPr lang="en-US" sz="1200" dirty="0">
                <a:solidFill>
                  <a:schemeClr val="tx2"/>
                </a:solidFill>
              </a:rPr>
              <a:t>, but always extended or specialized.</a:t>
            </a:r>
          </a:p>
        </p:txBody>
      </p:sp>
    </p:spTree>
    <p:extLst>
      <p:ext uri="{BB962C8B-B14F-4D97-AF65-F5344CB8AC3E}">
        <p14:creationId xmlns:p14="http://schemas.microsoft.com/office/powerpoint/2010/main" val="410637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5C2DB-3866-F29F-446B-6300F830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magine 102">
            <a:extLst>
              <a:ext uri="{FF2B5EF4-FFF2-40B4-BE49-F238E27FC236}">
                <a16:creationId xmlns:a16="http://schemas.microsoft.com/office/drawing/2014/main" id="{ACAD6DCE-96B2-82E3-24AC-27652E36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106"/>
          <a:stretch>
            <a:fillRect/>
          </a:stretch>
        </p:blipFill>
        <p:spPr>
          <a:xfrm>
            <a:off x="3353045" y="2294519"/>
            <a:ext cx="1602295" cy="89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igure 1: The IPS product and by-products">
            <a:extLst>
              <a:ext uri="{FF2B5EF4-FFF2-40B4-BE49-F238E27FC236}">
                <a16:creationId xmlns:a16="http://schemas.microsoft.com/office/drawing/2014/main" id="{AF3D8FB8-9551-E1D5-2E0F-4F7E5CB7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47" y="2141887"/>
            <a:ext cx="1796841" cy="120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uppo 109">
            <a:extLst>
              <a:ext uri="{FF2B5EF4-FFF2-40B4-BE49-F238E27FC236}">
                <a16:creationId xmlns:a16="http://schemas.microsoft.com/office/drawing/2014/main" id="{4B385E42-326A-6286-C337-F10B716AF5A3}"/>
              </a:ext>
            </a:extLst>
          </p:cNvPr>
          <p:cNvGrpSpPr/>
          <p:nvPr/>
        </p:nvGrpSpPr>
        <p:grpSpPr>
          <a:xfrm>
            <a:off x="3332891" y="774093"/>
            <a:ext cx="1576731" cy="1021414"/>
            <a:chOff x="4114871" y="202503"/>
            <a:chExt cx="1303084" cy="844144"/>
          </a:xfrm>
        </p:grpSpPr>
        <p:pic>
          <p:nvPicPr>
            <p:cNvPr id="105" name="Immagine 104">
              <a:extLst>
                <a:ext uri="{FF2B5EF4-FFF2-40B4-BE49-F238E27FC236}">
                  <a16:creationId xmlns:a16="http://schemas.microsoft.com/office/drawing/2014/main" id="{238FD6A1-D31B-EC0D-F011-475CBEEF6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9651"/>
            <a:stretch>
              <a:fillRect/>
            </a:stretch>
          </p:blipFill>
          <p:spPr>
            <a:xfrm>
              <a:off x="4114871" y="202503"/>
              <a:ext cx="972000" cy="581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7" name="Immagine 106">
              <a:extLst>
                <a:ext uri="{FF2B5EF4-FFF2-40B4-BE49-F238E27FC236}">
                  <a16:creationId xmlns:a16="http://schemas.microsoft.com/office/drawing/2014/main" id="{7772AB8B-F7AE-4FD3-1F2B-9B747B263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0413" y="305491"/>
              <a:ext cx="972000" cy="609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9" name="Immagine 108">
              <a:extLst>
                <a:ext uri="{FF2B5EF4-FFF2-40B4-BE49-F238E27FC236}">
                  <a16:creationId xmlns:a16="http://schemas.microsoft.com/office/drawing/2014/main" id="{CBE4D869-A594-BCB8-00A5-8BD4630A0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29913"/>
            <a:stretch>
              <a:fillRect/>
            </a:stretch>
          </p:blipFill>
          <p:spPr>
            <a:xfrm>
              <a:off x="4445955" y="437009"/>
              <a:ext cx="972000" cy="609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1D981E06-2925-95E4-18B8-522AB7AAB94F}"/>
              </a:ext>
            </a:extLst>
          </p:cNvPr>
          <p:cNvCxnSpPr>
            <a:cxnSpLocks/>
            <a:stCxn id="103" idx="0"/>
          </p:cNvCxnSpPr>
          <p:nvPr/>
        </p:nvCxnSpPr>
        <p:spPr>
          <a:xfrm flipH="1" flipV="1">
            <a:off x="4154192" y="1795507"/>
            <a:ext cx="1" cy="499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92A2CE45-C612-66BF-0472-678B2106229C}"/>
              </a:ext>
            </a:extLst>
          </p:cNvPr>
          <p:cNvCxnSpPr>
            <a:cxnSpLocks/>
            <a:stCxn id="103" idx="3"/>
            <a:endCxn id="1026" idx="1"/>
          </p:cNvCxnSpPr>
          <p:nvPr/>
        </p:nvCxnSpPr>
        <p:spPr>
          <a:xfrm flipV="1">
            <a:off x="4955340" y="2743061"/>
            <a:ext cx="1220007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B68587AE-6B6D-6A77-6C2A-F0D76ACCAEE3}"/>
              </a:ext>
            </a:extLst>
          </p:cNvPr>
          <p:cNvSpPr txBox="1"/>
          <p:nvPr/>
        </p:nvSpPr>
        <p:spPr>
          <a:xfrm>
            <a:off x="5072823" y="2230554"/>
            <a:ext cx="906197" cy="614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</a:rPr>
              <a:t>Pursue</a:t>
            </a:r>
          </a:p>
          <a:p>
            <a:pPr algn="ctr"/>
            <a:r>
              <a:rPr lang="en-US" sz="900" b="1" dirty="0">
                <a:solidFill>
                  <a:schemeClr val="accent2"/>
                </a:solidFill>
              </a:rPr>
              <a:t>Alignment</a:t>
            </a:r>
          </a:p>
          <a:p>
            <a:pPr algn="ctr"/>
            <a:r>
              <a:rPr lang="en-US" sz="900" b="1" dirty="0">
                <a:solidFill>
                  <a:schemeClr val="accent2"/>
                </a:solidFill>
              </a:rPr>
              <a:t>with</a:t>
            </a:r>
          </a:p>
        </p:txBody>
      </p:sp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D9B327D-E705-8A17-7735-5C3819FF7E35}"/>
              </a:ext>
            </a:extLst>
          </p:cNvPr>
          <p:cNvSpPr txBox="1"/>
          <p:nvPr/>
        </p:nvSpPr>
        <p:spPr>
          <a:xfrm>
            <a:off x="3441958" y="1940699"/>
            <a:ext cx="712234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>
                <a:solidFill>
                  <a:schemeClr val="accent2"/>
                </a:solidFill>
              </a:rPr>
              <a:t>Realise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119" name="CasellaDiTesto 118">
            <a:extLst>
              <a:ext uri="{FF2B5EF4-FFF2-40B4-BE49-F238E27FC236}">
                <a16:creationId xmlns:a16="http://schemas.microsoft.com/office/drawing/2014/main" id="{8638C99D-501D-DF05-F2D6-0B72029F6E13}"/>
              </a:ext>
            </a:extLst>
          </p:cNvPr>
          <p:cNvSpPr txBox="1"/>
          <p:nvPr/>
        </p:nvSpPr>
        <p:spPr>
          <a:xfrm>
            <a:off x="4999746" y="1228142"/>
            <a:ext cx="1131194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EHDS Models</a:t>
            </a:r>
          </a:p>
        </p:txBody>
      </p:sp>
      <p:sp>
        <p:nvSpPr>
          <p:cNvPr id="120" name="CasellaDiTesto 119">
            <a:extLst>
              <a:ext uri="{FF2B5EF4-FFF2-40B4-BE49-F238E27FC236}">
                <a16:creationId xmlns:a16="http://schemas.microsoft.com/office/drawing/2014/main" id="{710831CC-3F2A-0481-59BA-F6E7A4AA781C}"/>
              </a:ext>
            </a:extLst>
          </p:cNvPr>
          <p:cNvSpPr txBox="1"/>
          <p:nvPr/>
        </p:nvSpPr>
        <p:spPr>
          <a:xfrm>
            <a:off x="6115446" y="1886881"/>
            <a:ext cx="1107919" cy="279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HL7 FHIR IPS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7A6E2A5-9935-4B1D-E8BB-A2A4B538BD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8721" y="2411217"/>
            <a:ext cx="1094389" cy="6636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CAED127E-E17B-BC85-2DB3-BBFB4F6FD2BD}"/>
              </a:ext>
            </a:extLst>
          </p:cNvPr>
          <p:cNvGrpSpPr/>
          <p:nvPr/>
        </p:nvGrpSpPr>
        <p:grpSpPr>
          <a:xfrm>
            <a:off x="3120252" y="3883200"/>
            <a:ext cx="2116375" cy="1057706"/>
            <a:chOff x="3497206" y="3930239"/>
            <a:chExt cx="2816895" cy="1407807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9D6E971-348E-D73A-A132-D2B90B658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" b="32407"/>
            <a:stretch/>
          </p:blipFill>
          <p:spPr>
            <a:xfrm>
              <a:off x="4418905" y="3930239"/>
              <a:ext cx="1895196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7BD1172-94CA-37A1-731A-9D3DF103F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88355" y="4066191"/>
              <a:ext cx="1824924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F12D9F63-F3D3-798A-BBA6-28C4BF3CE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b="2644"/>
            <a:stretch/>
          </p:blipFill>
          <p:spPr>
            <a:xfrm>
              <a:off x="3996949" y="4202143"/>
              <a:ext cx="1785780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B22D32E-6441-24E8-DC21-61628FF5D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b="17421"/>
            <a:stretch/>
          </p:blipFill>
          <p:spPr>
            <a:xfrm>
              <a:off x="3766397" y="4338095"/>
              <a:ext cx="1824925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37F3271-FA6D-1CD6-6DE7-FAEA4DF3E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b="20777"/>
            <a:stretch/>
          </p:blipFill>
          <p:spPr>
            <a:xfrm>
              <a:off x="3497206" y="4474046"/>
              <a:ext cx="1863564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5B0A301-5E34-E662-3E65-B4BD6846ED94}"/>
              </a:ext>
            </a:extLst>
          </p:cNvPr>
          <p:cNvCxnSpPr>
            <a:cxnSpLocks/>
            <a:stCxn id="103" idx="1"/>
            <a:endCxn id="3" idx="3"/>
          </p:cNvCxnSpPr>
          <p:nvPr/>
        </p:nvCxnSpPr>
        <p:spPr>
          <a:xfrm flipH="1" flipV="1">
            <a:off x="2313110" y="2743061"/>
            <a:ext cx="103993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0B25DA5D-28AB-454C-C6B6-FDFB103D003F}"/>
              </a:ext>
            </a:extLst>
          </p:cNvPr>
          <p:cNvCxnSpPr>
            <a:cxnSpLocks/>
            <a:stCxn id="103" idx="2"/>
            <a:endCxn id="10" idx="0"/>
          </p:cNvCxnSpPr>
          <p:nvPr/>
        </p:nvCxnSpPr>
        <p:spPr>
          <a:xfrm>
            <a:off x="4154193" y="3191604"/>
            <a:ext cx="12365" cy="895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0F9DAFC-E21B-8C17-F7F9-5F0DD044428C}"/>
              </a:ext>
            </a:extLst>
          </p:cNvPr>
          <p:cNvSpPr txBox="1"/>
          <p:nvPr/>
        </p:nvSpPr>
        <p:spPr>
          <a:xfrm>
            <a:off x="4271832" y="3402000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</a:rPr>
              <a:t>Used by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688221B-300E-CEDB-713D-DB641A9D936B}"/>
              </a:ext>
            </a:extLst>
          </p:cNvPr>
          <p:cNvSpPr txBox="1"/>
          <p:nvPr/>
        </p:nvSpPr>
        <p:spPr>
          <a:xfrm>
            <a:off x="2384878" y="2461723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</a:rPr>
              <a:t>Derived from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F0D181E-2387-4F0E-3FE8-3CDDF3740B59}"/>
              </a:ext>
            </a:extLst>
          </p:cNvPr>
          <p:cNvSpPr txBox="1"/>
          <p:nvPr/>
        </p:nvSpPr>
        <p:spPr>
          <a:xfrm>
            <a:off x="5450428" y="4234889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HL7 Europe IGs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E434375-ADEA-D1DD-434C-AC3CC449C265}"/>
              </a:ext>
            </a:extLst>
          </p:cNvPr>
          <p:cNvSpPr txBox="1"/>
          <p:nvPr/>
        </p:nvSpPr>
        <p:spPr>
          <a:xfrm>
            <a:off x="1308097" y="2065279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Base Profiles</a:t>
            </a:r>
          </a:p>
        </p:txBody>
      </p:sp>
    </p:spTree>
    <p:extLst>
      <p:ext uri="{BB962C8B-B14F-4D97-AF65-F5344CB8AC3E}">
        <p14:creationId xmlns:p14="http://schemas.microsoft.com/office/powerpoint/2010/main" val="287374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ww.pptsolutions.nl">
  <a:themeElements>
    <a:clrScheme name="Aangepast 8">
      <a:dk1>
        <a:sysClr val="windowText" lastClr="000000"/>
      </a:dk1>
      <a:lt1>
        <a:sysClr val="window" lastClr="FFFFFF"/>
      </a:lt1>
      <a:dk2>
        <a:srgbClr val="3C3A34"/>
      </a:dk2>
      <a:lt2>
        <a:srgbClr val="D7D2CB"/>
      </a:lt2>
      <a:accent1>
        <a:srgbClr val="E16E22"/>
      </a:accent1>
      <a:accent2>
        <a:srgbClr val="44BFEA"/>
      </a:accent2>
      <a:accent3>
        <a:srgbClr val="C724B1"/>
      </a:accent3>
      <a:accent4>
        <a:srgbClr val="97BE0D"/>
      </a:accent4>
      <a:accent5>
        <a:srgbClr val="00B140"/>
      </a:accent5>
      <a:accent6>
        <a:srgbClr val="83786F"/>
      </a:accent6>
      <a:hlink>
        <a:srgbClr val="E16E22"/>
      </a:hlink>
      <a:folHlink>
        <a:srgbClr val="44BFEA"/>
      </a:folHlink>
    </a:clrScheme>
    <a:fontScheme name="Nictiz - Font Family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>
            <a:solidFill>
              <a:srgbClr val="3C3A3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NED - leeg - EERST OPSLAAN ALS PPTX" id="{24CFA81B-9BFE-44C5-9806-243EF5852C7B}" vid="{A10AB865-3E3A-4341-A769-D8F789BE407C}"/>
    </a:ext>
  </a:extLst>
</a:theme>
</file>

<file path=ppt/theme/theme5.xml><?xml version="1.0" encoding="utf-8"?>
<a:theme xmlns:a="http://schemas.openxmlformats.org/drawingml/2006/main" name="1_www.pptsolutions.nl">
  <a:themeElements>
    <a:clrScheme name="Aangepast 8">
      <a:dk1>
        <a:sysClr val="windowText" lastClr="000000"/>
      </a:dk1>
      <a:lt1>
        <a:sysClr val="window" lastClr="FFFFFF"/>
      </a:lt1>
      <a:dk2>
        <a:srgbClr val="3C3A34"/>
      </a:dk2>
      <a:lt2>
        <a:srgbClr val="D7D2CB"/>
      </a:lt2>
      <a:accent1>
        <a:srgbClr val="E16E22"/>
      </a:accent1>
      <a:accent2>
        <a:srgbClr val="44BFEA"/>
      </a:accent2>
      <a:accent3>
        <a:srgbClr val="C724B1"/>
      </a:accent3>
      <a:accent4>
        <a:srgbClr val="97BE0D"/>
      </a:accent4>
      <a:accent5>
        <a:srgbClr val="00B140"/>
      </a:accent5>
      <a:accent6>
        <a:srgbClr val="83786F"/>
      </a:accent6>
      <a:hlink>
        <a:srgbClr val="E16E22"/>
      </a:hlink>
      <a:folHlink>
        <a:srgbClr val="44BFEA"/>
      </a:folHlink>
    </a:clrScheme>
    <a:fontScheme name="Nictiz - Font Family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smtClean="0">
            <a:solidFill>
              <a:srgbClr val="3C3A3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ENG - leeg - EERST OPSLAAN ALS PPTX" id="{B31B8235-B243-4B5C-9E11-AC1D93DB3783}" vid="{D7E1C61E-35CA-438D-AE79-C135BDBE99F6}"/>
    </a:ext>
  </a:extLst>
</a:theme>
</file>

<file path=ppt/theme/theme6.xml><?xml version="1.0" encoding="utf-8"?>
<a:theme xmlns:a="http://schemas.openxmlformats.org/drawingml/2006/main" name="HL7 2019">
  <a:themeElements>
    <a:clrScheme name="HL7 2019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EC2227"/>
      </a:accent1>
      <a:accent2>
        <a:srgbClr val="005A8C"/>
      </a:accent2>
      <a:accent3>
        <a:srgbClr val="EA8525"/>
      </a:accent3>
      <a:accent4>
        <a:srgbClr val="FFCC32"/>
      </a:accent4>
      <a:accent5>
        <a:srgbClr val="6EB4CD"/>
      </a:accent5>
      <a:accent6>
        <a:srgbClr val="63619A"/>
      </a:accent6>
      <a:hlink>
        <a:srgbClr val="0070C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L7 General PPT Template" id="{91879F38-AFC4-463F-A924-8C48DC8DED7E}" vid="{392C9A02-F8B8-436F-B661-94CEF9A67DC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5617e7-691c-4985-b0c9-d730a2d5fb1a" xsi:nil="true"/>
    <lcf76f155ced4ddcb4097134ff3c332f xmlns="8a68c815-2fb1-4ae3-84e7-d8708e939c8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1FAFA9508674AAAAD2AC0C63A8369" ma:contentTypeVersion="15" ma:contentTypeDescription="Create a new document." ma:contentTypeScope="" ma:versionID="be3ff503ee69b339111d54e35f491fea">
  <xsd:schema xmlns:xsd="http://www.w3.org/2001/XMLSchema" xmlns:xs="http://www.w3.org/2001/XMLSchema" xmlns:p="http://schemas.microsoft.com/office/2006/metadata/properties" xmlns:ns2="8a68c815-2fb1-4ae3-84e7-d8708e939c8f" xmlns:ns3="c05617e7-691c-4985-b0c9-d730a2d5fb1a" targetNamespace="http://schemas.microsoft.com/office/2006/metadata/properties" ma:root="true" ma:fieldsID="34d10c79b5595ef8c786067ee4f24ba1" ns2:_="" ns3:_="">
    <xsd:import namespace="8a68c815-2fb1-4ae3-84e7-d8708e939c8f"/>
    <xsd:import namespace="c05617e7-691c-4985-b0c9-d730a2d5fb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8c815-2fb1-4ae3-84e7-d8708e939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4ace19c-174b-4296-a95b-9fce8f53ca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617e7-691c-4985-b0c9-d730a2d5fb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1947827-644d-4689-b26e-fb13307c498e}" ma:internalName="TaxCatchAll" ma:showField="CatchAllData" ma:web="c05617e7-691c-4985-b0c9-d730a2d5fb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6F1978-D900-4246-B4FE-B6659AB35608}">
  <ds:schemaRefs>
    <ds:schemaRef ds:uri="http://purl.org/dc/terms/"/>
    <ds:schemaRef ds:uri="http://schemas.microsoft.com/office/2006/documentManagement/types"/>
    <ds:schemaRef ds:uri="8a68c815-2fb1-4ae3-84e7-d8708e939c8f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c05617e7-691c-4985-b0c9-d730a2d5fb1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F7218D-DEB4-43E2-A9CC-A11093CE9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68c815-2fb1-4ae3-84e7-d8708e939c8f"/>
    <ds:schemaRef ds:uri="c05617e7-691c-4985-b0c9-d730a2d5f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593227-B72A-4640-9262-DE0842A21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294</TotalTime>
  <Words>864</Words>
  <Application>Microsoft Office PowerPoint</Application>
  <PresentationFormat>Presentazione su schermo (16:9)</PresentationFormat>
  <Paragraphs>167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10</vt:i4>
      </vt:variant>
    </vt:vector>
  </HeadingPairs>
  <TitlesOfParts>
    <vt:vector size="29" baseType="lpstr">
      <vt:lpstr>Aptos</vt:lpstr>
      <vt:lpstr>Arial</vt:lpstr>
      <vt:lpstr>Calibri</vt:lpstr>
      <vt:lpstr>DM Sans</vt:lpstr>
      <vt:lpstr>Georgia</vt:lpstr>
      <vt:lpstr>Lucida Grande</vt:lpstr>
      <vt:lpstr>Segoe MDL2 Assets</vt:lpstr>
      <vt:lpstr>Segoe UI Light</vt:lpstr>
      <vt:lpstr>Source Sans Pro</vt:lpstr>
      <vt:lpstr>Source Sans Pro Light</vt:lpstr>
      <vt:lpstr>Varela Round</vt:lpstr>
      <vt:lpstr>Verdana</vt:lpstr>
      <vt:lpstr>Wingdings</vt:lpstr>
      <vt:lpstr>Office Theme</vt:lpstr>
      <vt:lpstr>1_Custom Design</vt:lpstr>
      <vt:lpstr>2_Custom Design</vt:lpstr>
      <vt:lpstr>www.pptsolutions.nl</vt:lpstr>
      <vt:lpstr>1_www.pptsolutions.nl</vt:lpstr>
      <vt:lpstr>HL7 2019</vt:lpstr>
      <vt:lpstr>The context: EHDS Primary use</vt:lpstr>
      <vt:lpstr>The context: not only cross-border !</vt:lpstr>
      <vt:lpstr>The context: priority categories for primary use</vt:lpstr>
      <vt:lpstr>The context: several actors engaged</vt:lpstr>
      <vt:lpstr>The proposed solution</vt:lpstr>
      <vt:lpstr>The HL7 FHIR IG ecosystem for EHDS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Giorgio Cangioli</cp:lastModifiedBy>
  <cp:revision>35</cp:revision>
  <dcterms:created xsi:type="dcterms:W3CDTF">2019-03-22T18:05:01Z</dcterms:created>
  <dcterms:modified xsi:type="dcterms:W3CDTF">2025-09-02T13:36:43Z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0x01010095F1FAFA9508674AAAAD2AC0C63A8369</vt:lpwstr>
  </property>
</Properties>
</file>