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261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8513C-C319-77E0-A22C-5E931BBD1A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F1D514-CEFF-0F36-49F1-75E904BA45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C0BEF-B8D2-953B-507F-DF0134BED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30745-D240-090B-3E26-3D3EB05D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90841-1F3A-C275-A930-C837D1065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1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6CA90-8636-F5E9-2E75-6EA79924F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D847CF-E1CD-12BF-59EA-4FDCB195B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A02C7-945D-4F24-67FD-2FF551AAE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A2432-1148-E6B1-B96F-CBB5D3EAC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CA994-0BFE-99E4-B06C-27ADF6D96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5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B31A54-C37A-EA83-F6B6-43DBBA92B3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E415-8436-7DA6-065D-EC3728231D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65EFFE-F55B-67CC-689C-9847984D2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EE1C5-58B4-F91A-63C9-F3C600CA8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2EC48-6A96-15C3-8A5D-8B27439EC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2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E6CF5-D11E-114A-5197-93F882D4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F38B2-237F-AC49-DCC7-EE6D474B6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BA69A-4B9E-E4A8-0E6F-9837AB7AA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CD3DE-10AF-0A64-73E7-596813083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A11FD-ADF3-8B21-62E9-BE429E5DB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4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87230-03C2-F79B-8C52-FDD7A1DBB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CFCE22-BCFE-67A6-6E05-93436037B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6DBDA-89C6-AD90-3DD6-4E2727261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602F4-7C9E-C3CB-43BA-7502D3212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37701-F543-D59E-2150-0B7A78289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3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A6875-AFB5-B1D2-D8E8-4FB1478D7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43901-6390-3657-3277-9D68837DE5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71DCC7-2198-236D-1F1A-E73CA2AD0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F88F6-708F-4EDE-5D90-7F579537C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8478-A116-C5C9-8F73-64495028B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24AEEF-97E2-9C1E-4EE0-E878DD417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0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329F4-6907-5BF7-923F-B17DE7134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93EDE1-5225-86A3-2AF8-DC1136CA5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7AA5C0-F3C7-C640-8434-64BD0E1A67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6A0689-8AC1-4699-3F19-1E0E290038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1750B4-0650-C1EC-BEED-AEB8F08F95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842712-5201-8645-A82D-0E0C0EEE3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7B98FA-3154-8B28-2A12-26D9D27BE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2BC636-8438-44A1-4E51-872C03D9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1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8B378-7508-1D27-A97A-0F6D81C5C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F26107-488F-2D07-96F0-CA5A247FD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5EBE8-381C-CD75-A337-7FC48649F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C463A-A5F9-26B9-8CC1-A64FC5DE7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1F8A09-B5E4-F51C-7368-C1E3D6751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6DB320-8ADE-2AEA-F55F-DB88F4583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242686-2AB7-68C8-83FF-B3974B0D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15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B7961-6D31-FC73-4FE1-B2829ABE9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3FCE3-B269-68E0-45E0-8ED66F570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A14F1E-A28C-DE8C-852F-F6E6783B68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C016FB-AA1C-99FE-86C8-EAEB77447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23B82-65E5-C81F-4B1B-6E1342AB1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CAC92-21D8-BE35-05B8-725BD5B5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7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6A690-C35C-DC17-1494-F55F1D11B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2537B8-C2A5-789C-331E-84238C3548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D6048-2094-1166-0213-0F89176FDB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AB385-A90B-B102-79CA-A43850CBC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CB6B84-B5A3-F43F-45EC-7C153FF02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E3D87-CDE8-4AAB-86BA-56E89F468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6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D95DA3-C133-5890-6BC3-7A9AD9DA4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CD74C9-F91C-AC5C-3137-3CCDA699BF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1C0A7-38F3-9ACD-BAC7-301F5D756F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56DD6-92EC-764A-A08F-1AAD88A71FED}" type="datetimeFigureOut">
              <a:rPr lang="en-US" smtClean="0"/>
              <a:t>6/23/23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F758F-D1BD-EE35-5EF3-CB1F3EB96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9F855-AF0A-B338-1E32-53FA0B92B4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1CF16-92BB-554C-9881-3464706BAB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8EC84EE-3215-100C-0DFC-C6D8A7BFFCCB}"/>
              </a:ext>
            </a:extLst>
          </p:cNvPr>
          <p:cNvSpPr/>
          <p:nvPr/>
        </p:nvSpPr>
        <p:spPr>
          <a:xfrm>
            <a:off x="3271224" y="2857951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 Repetition (52731-7)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B285B3-E70A-D5DC-2EE0-8287A42C9F9E}"/>
              </a:ext>
            </a:extLst>
          </p:cNvPr>
          <p:cNvCxnSpPr/>
          <p:nvPr/>
        </p:nvCxnSpPr>
        <p:spPr>
          <a:xfrm>
            <a:off x="10036575" y="1095486"/>
            <a:ext cx="1551398" cy="0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6ADADC-4499-AD85-397A-571E74802C47}"/>
              </a:ext>
            </a:extLst>
          </p:cNvPr>
          <p:cNvSpPr txBox="1"/>
          <p:nvPr/>
        </p:nvSpPr>
        <p:spPr>
          <a:xfrm>
            <a:off x="10036575" y="622875"/>
            <a:ext cx="1321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hasMember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E90EA5-BEA6-77B3-7C54-86A46D1D81CD}"/>
              </a:ext>
            </a:extLst>
          </p:cNvPr>
          <p:cNvCxnSpPr/>
          <p:nvPr/>
        </p:nvCxnSpPr>
        <p:spPr>
          <a:xfrm>
            <a:off x="10068737" y="1833513"/>
            <a:ext cx="1551398" cy="0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EAE7B07-BE29-78B6-B7CF-26FA528188A6}"/>
              </a:ext>
            </a:extLst>
          </p:cNvPr>
          <p:cNvSpPr txBox="1"/>
          <p:nvPr/>
        </p:nvSpPr>
        <p:spPr>
          <a:xfrm>
            <a:off x="10068737" y="1360901"/>
            <a:ext cx="138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derivedFrom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D700FC-2486-51CA-9351-D769C654800E}"/>
              </a:ext>
            </a:extLst>
          </p:cNvPr>
          <p:cNvSpPr/>
          <p:nvPr/>
        </p:nvSpPr>
        <p:spPr>
          <a:xfrm>
            <a:off x="388604" y="2923298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BIMS Summary Score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(54614-3)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AB91077-157A-8681-1A28-F748F2BD3D15}"/>
              </a:ext>
            </a:extLst>
          </p:cNvPr>
          <p:cNvSpPr/>
          <p:nvPr/>
        </p:nvSpPr>
        <p:spPr>
          <a:xfrm>
            <a:off x="4819172" y="872874"/>
            <a:ext cx="1695236" cy="119180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BIMS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(52491-8)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3F54B89-4980-BEB8-C88D-52652404C523}"/>
              </a:ext>
            </a:extLst>
          </p:cNvPr>
          <p:cNvSpPr/>
          <p:nvPr/>
        </p:nvSpPr>
        <p:spPr>
          <a:xfrm>
            <a:off x="9517871" y="2833099"/>
            <a:ext cx="1695236" cy="119180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Temporal Orientation (54510-3)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EED53C-82D8-0F4A-165C-A20F631CF8C0}"/>
              </a:ext>
            </a:extLst>
          </p:cNvPr>
          <p:cNvSpPr/>
          <p:nvPr/>
        </p:nvSpPr>
        <p:spPr>
          <a:xfrm>
            <a:off x="6525021" y="2870880"/>
            <a:ext cx="1695236" cy="1191802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Recall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(52493-4)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B9EC3A1-DE40-DD19-A927-FF849E4522BE}"/>
              </a:ext>
            </a:extLst>
          </p:cNvPr>
          <p:cNvSpPr/>
          <p:nvPr/>
        </p:nvSpPr>
        <p:spPr>
          <a:xfrm>
            <a:off x="6004227" y="4798330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 Repetition (52731-7)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6EE45C4-99C3-D4E0-4E0A-5B0A34AAF4A5}"/>
              </a:ext>
            </a:extLst>
          </p:cNvPr>
          <p:cNvSpPr/>
          <p:nvPr/>
        </p:nvSpPr>
        <p:spPr>
          <a:xfrm>
            <a:off x="6156627" y="4950730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 Repetition (52731-7)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95DFCC3-056E-98E0-8786-7235F00BF67D}"/>
              </a:ext>
            </a:extLst>
          </p:cNvPr>
          <p:cNvSpPr/>
          <p:nvPr/>
        </p:nvSpPr>
        <p:spPr>
          <a:xfrm>
            <a:off x="6309027" y="5103130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Year, month, day (e.g., 52732-5)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1273CB6-9CDE-700C-4374-3B8F446A791C}"/>
              </a:ext>
            </a:extLst>
          </p:cNvPr>
          <p:cNvSpPr/>
          <p:nvPr/>
        </p:nvSpPr>
        <p:spPr>
          <a:xfrm>
            <a:off x="3541085" y="4798330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 Repetition (52731-7)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B132BA-920B-D0DE-5E46-01AAF61FE964}"/>
              </a:ext>
            </a:extLst>
          </p:cNvPr>
          <p:cNvSpPr/>
          <p:nvPr/>
        </p:nvSpPr>
        <p:spPr>
          <a:xfrm>
            <a:off x="3693485" y="4950730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 Repetition (52731-7)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C1A4AD1-4D2A-319E-38FD-9825DD1E3BA0}"/>
              </a:ext>
            </a:extLst>
          </p:cNvPr>
          <p:cNvSpPr/>
          <p:nvPr/>
        </p:nvSpPr>
        <p:spPr>
          <a:xfrm>
            <a:off x="3845885" y="5103130"/>
            <a:ext cx="1695236" cy="11918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Specific words (e.g., 52735-8)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E87D4F0-66E9-E1BA-7A22-ED68E7ECD052}"/>
              </a:ext>
            </a:extLst>
          </p:cNvPr>
          <p:cNvCxnSpPr>
            <a:cxnSpLocks/>
            <a:stCxn id="23" idx="2"/>
            <a:endCxn id="14" idx="0"/>
          </p:cNvCxnSpPr>
          <p:nvPr/>
        </p:nvCxnSpPr>
        <p:spPr>
          <a:xfrm flipH="1">
            <a:off x="1236222" y="2064676"/>
            <a:ext cx="4430568" cy="858622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40D55EA-D2CF-8D09-E3BA-224F503E6944}"/>
              </a:ext>
            </a:extLst>
          </p:cNvPr>
          <p:cNvCxnSpPr>
            <a:cxnSpLocks/>
            <a:stCxn id="23" idx="2"/>
            <a:endCxn id="26" idx="0"/>
          </p:cNvCxnSpPr>
          <p:nvPr/>
        </p:nvCxnSpPr>
        <p:spPr>
          <a:xfrm>
            <a:off x="5666790" y="2064676"/>
            <a:ext cx="1705849" cy="806204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03FD14D-8D35-760B-BCF8-1BE454D391E1}"/>
              </a:ext>
            </a:extLst>
          </p:cNvPr>
          <p:cNvCxnSpPr>
            <a:cxnSpLocks/>
            <a:stCxn id="23" idx="2"/>
            <a:endCxn id="24" idx="0"/>
          </p:cNvCxnSpPr>
          <p:nvPr/>
        </p:nvCxnSpPr>
        <p:spPr>
          <a:xfrm>
            <a:off x="5666790" y="2064676"/>
            <a:ext cx="4698699" cy="768423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CB6D5BF-0D6A-B2E9-1CB7-A19D6D304B86}"/>
              </a:ext>
            </a:extLst>
          </p:cNvPr>
          <p:cNvCxnSpPr>
            <a:cxnSpLocks/>
            <a:stCxn id="23" idx="2"/>
            <a:endCxn id="7" idx="0"/>
          </p:cNvCxnSpPr>
          <p:nvPr/>
        </p:nvCxnSpPr>
        <p:spPr>
          <a:xfrm flipH="1">
            <a:off x="4118842" y="2064676"/>
            <a:ext cx="1547948" cy="793275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42A4FF6-84B6-B4CC-6D0F-1A43175A23E3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4913706" y="4062682"/>
            <a:ext cx="2458933" cy="644273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80E0E8C-C73B-2D0B-B41A-6BE86289C451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8066187" y="4024901"/>
            <a:ext cx="2299302" cy="999586"/>
          </a:xfrm>
          <a:prstGeom prst="straightConnector1">
            <a:avLst/>
          </a:prstGeom>
          <a:ln w="5715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9CD3445-4906-5196-D80A-67490C86AB42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236222" y="4115100"/>
            <a:ext cx="2215284" cy="988030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C5CD1D9-C083-528A-65DA-900EF6FA948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236222" y="4115100"/>
            <a:ext cx="5183797" cy="591855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24A878D-700E-EFF5-DF1C-B368010A3D3C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 flipV="1">
            <a:off x="2083840" y="3453852"/>
            <a:ext cx="1187384" cy="65347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87DFB1F3-9804-EE50-8BB7-010F406B6965}"/>
              </a:ext>
            </a:extLst>
          </p:cNvPr>
          <p:cNvSpPr/>
          <p:nvPr/>
        </p:nvSpPr>
        <p:spPr>
          <a:xfrm>
            <a:off x="9996818" y="5178922"/>
            <a:ext cx="1695236" cy="438495"/>
          </a:xfrm>
          <a:prstGeom prst="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  <a:latin typeface="Calibri" panose="020F0502020204030204"/>
              </a:rPr>
              <a:t>PFE Collection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E24D4CD-A698-81A0-D30E-CBF1A9278D0C}"/>
              </a:ext>
            </a:extLst>
          </p:cNvPr>
          <p:cNvSpPr/>
          <p:nvPr/>
        </p:nvSpPr>
        <p:spPr>
          <a:xfrm>
            <a:off x="9996818" y="5758751"/>
            <a:ext cx="1695236" cy="637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PFE Single Observation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19F6A5-A440-24D2-8C3C-85F4E48053C8}"/>
              </a:ext>
            </a:extLst>
          </p:cNvPr>
          <p:cNvSpPr/>
          <p:nvPr/>
        </p:nvSpPr>
        <p:spPr>
          <a:xfrm>
            <a:off x="546875" y="680471"/>
            <a:ext cx="2724349" cy="9880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BIMS </a:t>
            </a:r>
            <a:r>
              <a:rPr lang="en-US" sz="1400" dirty="0" err="1"/>
              <a:t>QuestionnaireResponse</a:t>
            </a:r>
            <a:endParaRPr lang="en-US" sz="14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270563-A00F-355A-4FDC-4737C52351FB}"/>
              </a:ext>
            </a:extLst>
          </p:cNvPr>
          <p:cNvCxnSpPr>
            <a:cxnSpLocks/>
          </p:cNvCxnSpPr>
          <p:nvPr/>
        </p:nvCxnSpPr>
        <p:spPr>
          <a:xfrm flipH="1" flipV="1">
            <a:off x="3174715" y="1349456"/>
            <a:ext cx="653405" cy="95975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2EE865-9EBA-AD00-B808-AC8EDB5547B3}"/>
              </a:ext>
            </a:extLst>
          </p:cNvPr>
          <p:cNvCxnSpPr>
            <a:cxnSpLocks/>
            <a:endCxn id="6" idx="6"/>
          </p:cNvCxnSpPr>
          <p:nvPr/>
        </p:nvCxnSpPr>
        <p:spPr>
          <a:xfrm flipH="1">
            <a:off x="3271224" y="1174486"/>
            <a:ext cx="574661" cy="0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86E04A3-768B-3EE0-5CAE-739E03FE0F93}"/>
              </a:ext>
            </a:extLst>
          </p:cNvPr>
          <p:cNvSpPr txBox="1"/>
          <p:nvPr/>
        </p:nvSpPr>
        <p:spPr>
          <a:xfrm>
            <a:off x="3463373" y="13494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BBAD06-A60B-8BA9-62DF-D7C36458A34E}"/>
              </a:ext>
            </a:extLst>
          </p:cNvPr>
          <p:cNvSpPr txBox="1"/>
          <p:nvPr/>
        </p:nvSpPr>
        <p:spPr>
          <a:xfrm>
            <a:off x="9785639" y="4766064"/>
            <a:ext cx="2124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Observation Profiles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BF6290-1F44-6A81-78D7-45715FC8FAD2}"/>
              </a:ext>
            </a:extLst>
          </p:cNvPr>
          <p:cNvSpPr txBox="1"/>
          <p:nvPr/>
        </p:nvSpPr>
        <p:spPr>
          <a:xfrm>
            <a:off x="10366152" y="241560"/>
            <a:ext cx="66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Links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A81C4DD-936E-F871-4DCF-F51CA25E6738}"/>
              </a:ext>
            </a:extLst>
          </p:cNvPr>
          <p:cNvCxnSpPr>
            <a:cxnSpLocks/>
          </p:cNvCxnSpPr>
          <p:nvPr/>
        </p:nvCxnSpPr>
        <p:spPr>
          <a:xfrm flipH="1" flipV="1">
            <a:off x="3058541" y="1430332"/>
            <a:ext cx="347562" cy="307600"/>
          </a:xfrm>
          <a:prstGeom prst="straightConnector1">
            <a:avLst/>
          </a:prstGeom>
          <a:ln w="57150"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7397EE5-FBC9-AB26-D7B7-1A125DA1F49A}"/>
              </a:ext>
            </a:extLst>
          </p:cNvPr>
          <p:cNvSpPr txBox="1"/>
          <p:nvPr/>
        </p:nvSpPr>
        <p:spPr>
          <a:xfrm>
            <a:off x="3196313" y="597127"/>
            <a:ext cx="1439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Link from</a:t>
            </a:r>
          </a:p>
          <a:p>
            <a:r>
              <a:rPr lang="en-US" sz="1400" dirty="0"/>
              <a:t>each observation</a:t>
            </a:r>
          </a:p>
        </p:txBody>
      </p:sp>
    </p:spTree>
    <p:extLst>
      <p:ext uri="{BB962C8B-B14F-4D97-AF65-F5344CB8AC3E}">
        <p14:creationId xmlns:p14="http://schemas.microsoft.com/office/powerpoint/2010/main" val="659736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82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B. Naden</dc:creator>
  <cp:lastModifiedBy>Karl B. Naden</cp:lastModifiedBy>
  <cp:revision>3</cp:revision>
  <dcterms:created xsi:type="dcterms:W3CDTF">2023-06-23T15:20:03Z</dcterms:created>
  <dcterms:modified xsi:type="dcterms:W3CDTF">2023-06-24T02:40:39Z</dcterms:modified>
</cp:coreProperties>
</file>