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5" autoAdjust="0"/>
    <p:restoredTop sz="94660"/>
  </p:normalViewPr>
  <p:slideViewPr>
    <p:cSldViewPr snapToGrid="0">
      <p:cViewPr>
        <p:scale>
          <a:sx n="90" d="100"/>
          <a:sy n="90" d="100"/>
        </p:scale>
        <p:origin x="-533" y="35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93CA40-0432-F0E2-CCEC-444A507519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90DF6D-222D-69A2-AE3C-6E6E412468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32B4A3-7346-9A8B-790B-540F4AE1B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A4C40-04EB-437F-9843-9F49460B4C8C}" type="datetimeFigureOut">
              <a:rPr lang="en-US" smtClean="0"/>
              <a:t>4/1/2024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3B68FE-30E8-25FE-6EFC-B2CF4DDA6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7D3004-4F47-C6CC-468A-0B2DE19A3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FD26D-DDB5-4802-81B5-4BA41CC15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249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DFC96-300B-5310-3B3A-CABB2ADF2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3B5FB5-F360-72DE-EC4D-7ECDDD9463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C55233-6FB2-19E4-4779-367948316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A4C40-04EB-437F-9843-9F49460B4C8C}" type="datetimeFigureOut">
              <a:rPr lang="en-US" smtClean="0"/>
              <a:t>4/1/2024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D1481E-2526-8C88-52A8-A22170019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38E6AF-437A-2BC8-9D47-7A0E2C52C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FD26D-DDB5-4802-81B5-4BA41CC15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256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53CA461-6BC8-D571-6BF5-6B6E22C6C0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32EB82-BD8D-8999-E380-3B86B45EA5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FE51BB-E4D8-AFB6-3108-486054BD41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A4C40-04EB-437F-9843-9F49460B4C8C}" type="datetimeFigureOut">
              <a:rPr lang="en-US" smtClean="0"/>
              <a:t>4/1/2024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42CC07-8FD6-4C2D-CA83-04226E4A23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CFC555-C53D-A1DA-0BE3-9E3252037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FD26D-DDB5-4802-81B5-4BA41CC15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478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CF235-AEE0-E5B1-D6BE-0CE27DD01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D94CA6-8005-38B3-06BE-E79319BFDA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56740A-1EFA-EFAB-B243-769BCD039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A4C40-04EB-437F-9843-9F49460B4C8C}" type="datetimeFigureOut">
              <a:rPr lang="en-US" smtClean="0"/>
              <a:t>4/1/2024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600EC2-82B7-9EAE-2AC8-91DDA1943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123213-F55F-940F-018D-0E60E6453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FD26D-DDB5-4802-81B5-4BA41CC15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98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99329-9E1D-D517-56B4-6F3BD9E78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AEDE82-3FE5-FE93-7DFA-943AC39635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8928C0-35B4-CF1B-01AA-805C3954A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A4C40-04EB-437F-9843-9F49460B4C8C}" type="datetimeFigureOut">
              <a:rPr lang="en-US" smtClean="0"/>
              <a:t>4/1/2024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044CDA-78C0-4E35-EE31-66F1B077D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C02CB9-C935-51A1-F700-55EDF50F4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FD26D-DDB5-4802-81B5-4BA41CC15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02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22559-B72F-4C00-283B-BEE013882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25D4BD-0089-BD46-DABE-C2D80B9928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A0B1FD-1347-66AA-323B-81769D3171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E5C69A-7566-0F2D-5BCA-B4A1E861F8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A4C40-04EB-437F-9843-9F49460B4C8C}" type="datetimeFigureOut">
              <a:rPr lang="en-US" smtClean="0"/>
              <a:t>4/1/2024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B5B049-0242-0E95-A05C-59510F903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3706C1-DCAD-9BDE-5307-A4FF7DC61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FD26D-DDB5-4802-81B5-4BA41CC15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353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7C8DCC-E279-19F2-64B2-4D76CC3B53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1AC469-D7E5-54C1-66C0-5A63D04099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FA57D9-2CF9-4354-3E9F-598C02BABF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129090-277A-639F-FF49-43C9BE014C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1CEB23-925D-7F80-AF56-8A20DDF03C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2BE37D9-0468-0ABC-2A69-368587DAF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A4C40-04EB-437F-9843-9F49460B4C8C}" type="datetimeFigureOut">
              <a:rPr lang="en-US" smtClean="0"/>
              <a:t>4/1/2024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5E5ABE1-0389-92F5-AE81-D12DA8383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134F8AA-C09A-116E-2AC4-153B92E6C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FD26D-DDB5-4802-81B5-4BA41CC15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314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D2581-BF6A-6F68-0362-7676A8E8E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5F884C-D134-5775-9A79-683142238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A4C40-04EB-437F-9843-9F49460B4C8C}" type="datetimeFigureOut">
              <a:rPr lang="en-US" smtClean="0"/>
              <a:t>4/1/2024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9FEAC3-607C-48C6-F468-A34073AA2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464D27-49DE-29DC-9C7E-48F142ACE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FD26D-DDB5-4802-81B5-4BA41CC15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847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297A43-2E71-A3A3-7AEB-E937EE1CD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A4C40-04EB-437F-9843-9F49460B4C8C}" type="datetimeFigureOut">
              <a:rPr lang="en-US" smtClean="0"/>
              <a:t>4/1/2024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FF13FC-622E-2F5E-EA6C-07BD9E69D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EE5DEA-BB86-59FC-0193-3C43DB8E0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FD26D-DDB5-4802-81B5-4BA41CC15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243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19852-CC8C-350E-8AB0-CC2DC7AD31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52FAA6-9A01-867F-FCD6-6AFE69AEFB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1B1325-06F8-4691-65AC-C0B72C1308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77B232-F3A8-3BEE-AAD1-6776E8330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A4C40-04EB-437F-9843-9F49460B4C8C}" type="datetimeFigureOut">
              <a:rPr lang="en-US" smtClean="0"/>
              <a:t>4/1/2024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5995C6-4585-8229-8D31-14A4B21D4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32E426-AD02-8C2C-195E-84B4EFE6F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FD26D-DDB5-4802-81B5-4BA41CC15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045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5B675-19B3-6BAB-9B33-8E25E9372D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A7CEB4-0099-8203-9C3F-9E67A1C920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974DD7-45D2-043F-696B-8B88BD3BFB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EDED99-263C-3374-27B3-C6688417A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A4C40-04EB-437F-9843-9F49460B4C8C}" type="datetimeFigureOut">
              <a:rPr lang="en-US" smtClean="0"/>
              <a:t>4/1/2024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9719BF-4B06-F773-47F5-313DE7469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0A3207-F371-9E4B-7451-C37C60757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FD26D-DDB5-4802-81B5-4BA41CC15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08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541C94-0CF1-2736-42AC-D477BE796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10C277-9D3D-5822-94D2-CDE04BC78E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8D4B96-4091-AA9A-A96E-DB6AA98671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A4C40-04EB-437F-9843-9F49460B4C8C}" type="datetimeFigureOut">
              <a:rPr lang="en-US" smtClean="0"/>
              <a:t>4/1/2024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449989-EB7C-C800-7C4E-E7A0201231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70D853-301C-0A70-D059-146A2445E7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FD26D-DDB5-4802-81B5-4BA41CC15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352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5F233-CAB5-5676-91FF-D2048035819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15615A-270C-B2D1-219B-1BB9B4B11D0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390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EC577-3560-8176-C41C-25E9944AD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7296A69E-48E9-A9C7-EC9A-96FB62E572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72589" y="3695545"/>
            <a:ext cx="659817" cy="996459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538B2165-3809-5EB1-F0A2-DDF65BBADA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31714" y="3743863"/>
            <a:ext cx="814124" cy="899821"/>
          </a:xfrm>
          <a:prstGeom prst="rect">
            <a:avLst/>
          </a:prstGeom>
        </p:spPr>
      </p:pic>
      <p:sp>
        <p:nvSpPr>
          <p:cNvPr id="5" name="Rounded Rectangle 3">
            <a:extLst>
              <a:ext uri="{FF2B5EF4-FFF2-40B4-BE49-F238E27FC236}">
                <a16:creationId xmlns:a16="http://schemas.microsoft.com/office/drawing/2014/main" id="{48BEB458-EF50-8688-FD01-F8651142E2CD}"/>
              </a:ext>
            </a:extLst>
          </p:cNvPr>
          <p:cNvSpPr/>
          <p:nvPr/>
        </p:nvSpPr>
        <p:spPr>
          <a:xfrm>
            <a:off x="4490602" y="3229146"/>
            <a:ext cx="2064066" cy="91200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  <a:cs typeface="Arial" panose="020B0604020202020204" pitchFamily="34" charset="0"/>
              </a:rPr>
              <a:t>Payer sends payer-generated Value-Based Performance Report in standardized format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763A8A34-D0C6-0CAD-5189-56846A7D40B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719332" y="4671082"/>
            <a:ext cx="566328" cy="499701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448CD4F-3C05-AAC7-0950-CB8A653593FC}"/>
              </a:ext>
            </a:extLst>
          </p:cNvPr>
          <p:cNvCxnSpPr>
            <a:cxnSpLocks/>
          </p:cNvCxnSpPr>
          <p:nvPr/>
        </p:nvCxnSpPr>
        <p:spPr>
          <a:xfrm flipH="1">
            <a:off x="4833118" y="4378960"/>
            <a:ext cx="1595364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F4A2B0F-3F8E-C542-DFAF-1822AB14FBC5}"/>
              </a:ext>
            </a:extLst>
          </p:cNvPr>
          <p:cNvSpPr txBox="1"/>
          <p:nvPr/>
        </p:nvSpPr>
        <p:spPr>
          <a:xfrm>
            <a:off x="6399428" y="3370569"/>
            <a:ext cx="1259821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33" b="1" dirty="0">
                <a:solidFill>
                  <a:srgbClr val="002060"/>
                </a:solidFill>
                <a:latin typeface="Arial"/>
                <a:ea typeface="ヒラギノ角ゴ Pro W3" pitchFamily="-126" charset="-128"/>
              </a:rPr>
              <a:t>Provider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7166245-CB32-6704-4494-13B8AEA5B97A}"/>
              </a:ext>
            </a:extLst>
          </p:cNvPr>
          <p:cNvSpPr/>
          <p:nvPr/>
        </p:nvSpPr>
        <p:spPr>
          <a:xfrm>
            <a:off x="3602164" y="2632870"/>
            <a:ext cx="3912321" cy="1917711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DA1394F-671C-6A4B-BBCC-2ED3008F453F}"/>
              </a:ext>
            </a:extLst>
          </p:cNvPr>
          <p:cNvSpPr txBox="1"/>
          <p:nvPr/>
        </p:nvSpPr>
        <p:spPr>
          <a:xfrm>
            <a:off x="4490602" y="2761731"/>
            <a:ext cx="19623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002060"/>
                </a:solidFill>
                <a:latin typeface="Arial" panose="020B0604020202020204" pitchFamily="34" charset="0"/>
                <a:ea typeface="ヒラギノ角ゴ Pro W3" pitchFamily="-126" charset="-128"/>
              </a:rPr>
              <a:t>Phase One (STU1)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4F8A216-66B9-4BC9-B857-01D748E1A25B}"/>
              </a:ext>
            </a:extLst>
          </p:cNvPr>
          <p:cNvSpPr txBox="1"/>
          <p:nvPr/>
        </p:nvSpPr>
        <p:spPr>
          <a:xfrm>
            <a:off x="3358057" y="3340438"/>
            <a:ext cx="1259821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33" b="1" dirty="0">
                <a:solidFill>
                  <a:srgbClr val="002060"/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</p:spTree>
    <p:extLst>
      <p:ext uri="{BB962C8B-B14F-4D97-AF65-F5344CB8AC3E}">
        <p14:creationId xmlns:p14="http://schemas.microsoft.com/office/powerpoint/2010/main" val="882042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539099-F44D-B3E9-759A-CC0AFB288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B8C1BD8C-D97A-BB1A-3F81-68B77461D2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72589" y="3695545"/>
            <a:ext cx="659817" cy="996459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3758382E-6C43-6375-46B2-AB7C2D67AE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31714" y="3743863"/>
            <a:ext cx="814124" cy="899821"/>
          </a:xfrm>
          <a:prstGeom prst="rect">
            <a:avLst/>
          </a:prstGeom>
        </p:spPr>
      </p:pic>
      <p:sp>
        <p:nvSpPr>
          <p:cNvPr id="5" name="Rounded Rectangle 3">
            <a:extLst>
              <a:ext uri="{FF2B5EF4-FFF2-40B4-BE49-F238E27FC236}">
                <a16:creationId xmlns:a16="http://schemas.microsoft.com/office/drawing/2014/main" id="{FECA27F2-1594-5DA8-56CF-81123089ECCE}"/>
              </a:ext>
            </a:extLst>
          </p:cNvPr>
          <p:cNvSpPr/>
          <p:nvPr/>
        </p:nvSpPr>
        <p:spPr>
          <a:xfrm>
            <a:off x="4490602" y="3229146"/>
            <a:ext cx="2064066" cy="91200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28575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  <a:cs typeface="Arial" panose="020B0604020202020204" pitchFamily="34" charset="0"/>
              </a:rPr>
              <a:t>Payer sends payer-generated Value-Based Performance Report in standardized format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28EF7C51-D03F-7C21-EA38-4D2E1800F3A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719332" y="4671082"/>
            <a:ext cx="566328" cy="499701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99EDB82-47FD-144B-06B3-CB3AFF6E8BFA}"/>
              </a:ext>
            </a:extLst>
          </p:cNvPr>
          <p:cNvCxnSpPr>
            <a:cxnSpLocks/>
          </p:cNvCxnSpPr>
          <p:nvPr/>
        </p:nvCxnSpPr>
        <p:spPr>
          <a:xfrm flipH="1">
            <a:off x="4731518" y="4307840"/>
            <a:ext cx="1595364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58F260A-B76E-AD3F-B3AA-B7734BD52483}"/>
              </a:ext>
            </a:extLst>
          </p:cNvPr>
          <p:cNvSpPr txBox="1"/>
          <p:nvPr/>
        </p:nvSpPr>
        <p:spPr>
          <a:xfrm>
            <a:off x="6399428" y="3370569"/>
            <a:ext cx="1259821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33" b="1" dirty="0">
                <a:solidFill>
                  <a:srgbClr val="002060"/>
                </a:solidFill>
                <a:latin typeface="Arial"/>
                <a:ea typeface="ヒラギノ角ゴ Pro W3" pitchFamily="-126" charset="-128"/>
              </a:rPr>
              <a:t>Provider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FFCF461-89AB-09B9-7F1E-EFD19C3861F9}"/>
              </a:ext>
            </a:extLst>
          </p:cNvPr>
          <p:cNvSpPr/>
          <p:nvPr/>
        </p:nvSpPr>
        <p:spPr>
          <a:xfrm>
            <a:off x="3602164" y="2632870"/>
            <a:ext cx="3912321" cy="1917711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255E97-175A-6AB2-D168-7C4123CB08E2}"/>
              </a:ext>
            </a:extLst>
          </p:cNvPr>
          <p:cNvSpPr txBox="1"/>
          <p:nvPr/>
        </p:nvSpPr>
        <p:spPr>
          <a:xfrm>
            <a:off x="4490602" y="2761731"/>
            <a:ext cx="19623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002060"/>
                </a:solidFill>
                <a:latin typeface="Arial" panose="020B0604020202020204" pitchFamily="34" charset="0"/>
                <a:ea typeface="ヒラギノ角ゴ Pro W3" pitchFamily="-126" charset="-128"/>
              </a:rPr>
              <a:t>Phase One (STU1)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B8B8C3E-5CFF-E97D-A672-515A03CE06CA}"/>
              </a:ext>
            </a:extLst>
          </p:cNvPr>
          <p:cNvSpPr txBox="1"/>
          <p:nvPr/>
        </p:nvSpPr>
        <p:spPr>
          <a:xfrm>
            <a:off x="3358057" y="3340438"/>
            <a:ext cx="1259821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33" b="1" dirty="0">
                <a:solidFill>
                  <a:srgbClr val="002060"/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</p:spTree>
    <p:extLst>
      <p:ext uri="{BB962C8B-B14F-4D97-AF65-F5344CB8AC3E}">
        <p14:creationId xmlns:p14="http://schemas.microsoft.com/office/powerpoint/2010/main" val="29674139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32</Words>
  <Application>Microsoft Office PowerPoint</Application>
  <PresentationFormat>Widescreen</PresentationFormat>
  <Paragraphs>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 Heras</dc:creator>
  <cp:lastModifiedBy>Yan Heras</cp:lastModifiedBy>
  <cp:revision>2</cp:revision>
  <dcterms:created xsi:type="dcterms:W3CDTF">2024-04-01T09:43:15Z</dcterms:created>
  <dcterms:modified xsi:type="dcterms:W3CDTF">2024-04-01T18:31:53Z</dcterms:modified>
</cp:coreProperties>
</file>