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36719D-6582-4356-820A-91F149912F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68C872-BF50-486D-8865-8F47AC394D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7CE0A-F80D-4776-BA7C-30B7EE9EA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79F1C4-6CE5-49D2-8D2E-47AE2623E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851FC6-D912-4CBA-885E-007AEA4FD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293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563ED-0848-4304-85C2-49909387C8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28A71A-C6EB-455D-8A2C-53A198A76F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77785-BAF3-4C72-B12B-EB84F7AB9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42A62-9390-4067-A5EE-F8CA049AF8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E1977C-175D-4913-B4FD-1CDC0740A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14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23EF1F-5A2D-46C9-84B4-7E8DEC997C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11458-C01A-4BA2-8446-9F46CD0910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8FEFCB-93C5-4EFB-8070-97AE3B565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9C084-1DB0-42D0-9D48-53223A836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50825E-E44F-45BD-928A-61816C54FE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550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20B90-B76A-4BE7-9F22-945DB2248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7E379B-90AF-4E35-B764-B5149F977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4D2A2-F18E-4F36-AD67-5FE8EF5AE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B4E1D-80DF-4C9F-B49D-2765036104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95B8D-2519-4CDB-86E2-8736DD635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4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2237F-C5B4-40EC-9BBC-103104965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1A153F-CA60-4E47-836C-2173A618E9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FAF7D-4044-4E89-B4B0-E69F3BA26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EF7E6-C0B3-42BA-9941-DE5609A4B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FDD31-29E5-4E7F-9728-8F290E6BA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13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B2DB4-6810-446D-9437-EE90FD108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B2EC4-00A8-4F38-B6AC-2E75B6C9B3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963617-5F0C-4374-A0F7-4FC8AB48F8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99972A-6C00-4AFF-BFE5-CC28C1545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F53AC3-CD36-44F1-ABA8-40D2BEA3D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E2533E-4A82-4717-BD90-18EE89402C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75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890A6-E786-4BAA-8FE2-DF0FC4AC1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A47FA4-308B-4F6E-9399-E177B1F90F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1F24F4-DD38-49D7-B311-20CFA1BD5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4BF5C9-CE3D-42C2-A355-8116B1A5D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7469541-36DD-4F4E-AF49-8A9FE2B842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69870A-9EAF-4B89-B967-9250E0B83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CF7DE4-D882-48C8-8FC0-F6FDC1B38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4AE0D3-CBDF-4E4E-B39D-C76B54824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67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E5B8B-8F2C-4F35-84C1-8A9AF9DE7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D4C02E-E8FE-43A1-878E-4191855E4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7C965B-2631-44A2-8B04-B809BE25B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40823A-9065-45FA-B8B2-7CAB10556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188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97EB1C-E766-40DB-A52F-DB76CF516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CEEC10-C774-4584-92C6-62AB93137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E1D5B6-454F-4D28-8F99-890079E9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08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C5C8A-4E03-45A8-A096-D2D21D119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0723E-5E25-4AD3-BEF3-FDBC789863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7E9B7E-DE33-4D8A-B06A-73EF98C077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2C0362-352A-4132-878E-87AA6FBE6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F3DAEB-D67D-46AB-B29F-9AA8AAA5A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5037C-932E-488E-B044-D0E04E963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17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98FF20-33EB-4534-965C-81BA96595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1A9C4F-54BB-4F7F-BDA8-49AC2B4595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E0E51B-5EF8-4E2A-A5B5-3F11956820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78F5C-E9C5-4E7F-A9E2-F903F81B3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612B33-FD51-4C4E-95E1-4DB41BAD9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F9C904-1E3D-45AE-8EDE-F48C4D6E1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53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4E5EE3-B345-4AD7-B727-A7D6BA4E3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87411D-41D7-4743-9C05-D56791620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162C77-071F-4269-9600-076C73BE707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A5FCE-DA30-417B-BAB1-B69E37603B0F}" type="datetimeFigureOut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E6FFA-F173-46BE-A704-BF69C4AD52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0611B-DB9E-412E-93D0-37318F10B6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0E265-197B-4E75-A170-700E7D3F4C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97">
            <a:extLst>
              <a:ext uri="{FF2B5EF4-FFF2-40B4-BE49-F238E27FC236}">
                <a16:creationId xmlns:a16="http://schemas.microsoft.com/office/drawing/2014/main" id="{50F46CF6-EE0E-464C-9F7C-13AE98E11148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609725" y="0"/>
            <a:ext cx="9705332" cy="64475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50DA23D-B45F-48AB-B47A-3AF9E8116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16007" y="3336244"/>
            <a:ext cx="4589679" cy="3101957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7" name="Text Box 99">
            <a:extLst>
              <a:ext uri="{FF2B5EF4-FFF2-40B4-BE49-F238E27FC236}">
                <a16:creationId xmlns:a16="http://schemas.microsoft.com/office/drawing/2014/main" id="{4E4C0F52-D7E7-4775-9929-7FC106008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23779" y="5393282"/>
            <a:ext cx="1819237" cy="844604"/>
          </a:xfrm>
          <a:prstGeom prst="rect">
            <a:avLst/>
          </a:prstGeom>
          <a:solidFill>
            <a:srgbClr val="BFBFB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Other</a:t>
            </a:r>
            <a:b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IHE Actor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 Box 100">
            <a:extLst>
              <a:ext uri="{FF2B5EF4-FFF2-40B4-BE49-F238E27FC236}">
                <a16:creationId xmlns:a16="http://schemas.microsoft.com/office/drawing/2014/main" id="{D2C2B630-6A51-4940-B461-0AA4C9428F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096" y="509574"/>
            <a:ext cx="1604865" cy="1310835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Patient Identifier Domain C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Text Box 101">
            <a:extLst>
              <a:ext uri="{FF2B5EF4-FFF2-40B4-BE49-F238E27FC236}">
                <a16:creationId xmlns:a16="http://schemas.microsoft.com/office/drawing/2014/main" id="{01FE696B-2796-40C4-9FEF-366BBEF0A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426" y="597431"/>
            <a:ext cx="2950843" cy="1135120"/>
          </a:xfrm>
          <a:prstGeom prst="rect">
            <a:avLst/>
          </a:prstGeom>
          <a:solidFill>
            <a:srgbClr val="BFBFB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PIX Patient Identifier Cross-reference Manager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" name="AutoShape 102">
            <a:extLst>
              <a:ext uri="{FF2B5EF4-FFF2-40B4-BE49-F238E27FC236}">
                <a16:creationId xmlns:a16="http://schemas.microsoft.com/office/drawing/2014/main" id="{B8DF4463-6B15-4494-957C-11BC7280AC46}"/>
              </a:ext>
            </a:extLst>
          </p:cNvPr>
          <p:cNvCxnSpPr/>
          <p:nvPr/>
        </p:nvCxnSpPr>
        <p:spPr bwMode="auto">
          <a:xfrm>
            <a:off x="3223961" y="1165577"/>
            <a:ext cx="1506464" cy="1171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noFill/>
              </a14:hiddenFill>
            </a:ext>
          </a:extLst>
        </p:spPr>
      </p:cxnSp>
      <p:sp>
        <p:nvSpPr>
          <p:cNvPr id="11" name="Text Box 103">
            <a:extLst>
              <a:ext uri="{FF2B5EF4-FFF2-40B4-BE49-F238E27FC236}">
                <a16:creationId xmlns:a16="http://schemas.microsoft.com/office/drawing/2014/main" id="{4B07BCC7-F8A8-4D8E-85BA-EA905A235C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6579" y="3514302"/>
            <a:ext cx="2669699" cy="844604"/>
          </a:xfrm>
          <a:prstGeom prst="rect">
            <a:avLst/>
          </a:prstGeom>
          <a:solidFill>
            <a:srgbClr val="BFBFB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Patient Identity Source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 Box 104">
            <a:extLst>
              <a:ext uri="{FF2B5EF4-FFF2-40B4-BE49-F238E27FC236}">
                <a16:creationId xmlns:a16="http://schemas.microsoft.com/office/drawing/2014/main" id="{10829F3E-F085-4E77-AAC5-CB0D36CBDA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8928" y="4549850"/>
            <a:ext cx="3077358" cy="119603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PIXm Patient Identifier Cross-reference Consumer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3" name="AutoShape 105">
            <a:extLst>
              <a:ext uri="{FF2B5EF4-FFF2-40B4-BE49-F238E27FC236}">
                <a16:creationId xmlns:a16="http://schemas.microsoft.com/office/drawing/2014/main" id="{75191B94-C1A4-4584-A4B2-523198E46BE8}"/>
              </a:ext>
            </a:extLst>
          </p:cNvPr>
          <p:cNvCxnSpPr/>
          <p:nvPr/>
        </p:nvCxnSpPr>
        <p:spPr bwMode="auto">
          <a:xfrm flipV="1">
            <a:off x="9888250" y="1732551"/>
            <a:ext cx="1171" cy="2878213"/>
          </a:xfrm>
          <a:prstGeom prst="straightConnector1">
            <a:avLst/>
          </a:prstGeom>
          <a:noFill/>
          <a:ln w="2540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noFill/>
              </a14:hiddenFill>
            </a:ext>
          </a:extLst>
        </p:spPr>
      </p:cxnSp>
      <p:cxnSp>
        <p:nvCxnSpPr>
          <p:cNvPr id="14" name="AutoShape 106">
            <a:extLst>
              <a:ext uri="{FF2B5EF4-FFF2-40B4-BE49-F238E27FC236}">
                <a16:creationId xmlns:a16="http://schemas.microsoft.com/office/drawing/2014/main" id="{157BAA6B-6939-415E-A744-F69876BBDAB3}"/>
              </a:ext>
            </a:extLst>
          </p:cNvPr>
          <p:cNvCxnSpPr/>
          <p:nvPr/>
        </p:nvCxnSpPr>
        <p:spPr bwMode="auto">
          <a:xfrm flipV="1">
            <a:off x="7878069" y="4338992"/>
            <a:ext cx="19914" cy="1040233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noFill/>
              </a14:hiddenFill>
            </a:ext>
          </a:extLst>
        </p:spPr>
      </p:cxnSp>
      <p:cxnSp>
        <p:nvCxnSpPr>
          <p:cNvPr id="15" name="AutoShape 107">
            <a:extLst>
              <a:ext uri="{FF2B5EF4-FFF2-40B4-BE49-F238E27FC236}">
                <a16:creationId xmlns:a16="http://schemas.microsoft.com/office/drawing/2014/main" id="{1F9D4087-12E5-477C-BCC3-1AA3D83C8F5C}"/>
              </a:ext>
            </a:extLst>
          </p:cNvPr>
          <p:cNvCxnSpPr/>
          <p:nvPr/>
        </p:nvCxnSpPr>
        <p:spPr bwMode="auto">
          <a:xfrm flipV="1">
            <a:off x="7532496" y="1732551"/>
            <a:ext cx="1171" cy="1781751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noFill/>
              </a14:hiddenFill>
            </a:ext>
          </a:extLst>
        </p:spPr>
      </p:cxnSp>
      <p:sp>
        <p:nvSpPr>
          <p:cNvPr id="16" name="Text Box 108">
            <a:extLst>
              <a:ext uri="{FF2B5EF4-FFF2-40B4-BE49-F238E27FC236}">
                <a16:creationId xmlns:a16="http://schemas.microsoft.com/office/drawing/2014/main" id="{46A1B086-C572-4C93-84C8-FAD0CF5BE4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80050" y="1808694"/>
            <a:ext cx="1555665" cy="152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45720" tIns="45720" rIns="45720" bIns="45720" anchor="ctr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Mobile Patient Identifier Cross-reference Query [ITI-83]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 Box 109">
            <a:extLst>
              <a:ext uri="{FF2B5EF4-FFF2-40B4-BE49-F238E27FC236}">
                <a16:creationId xmlns:a16="http://schemas.microsoft.com/office/drawing/2014/main" id="{A1879C2B-2AC4-4EC6-8562-88D05AF109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69846" y="5745884"/>
            <a:ext cx="2335840" cy="692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Patient Identifier Domain B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Text Box 110">
            <a:extLst>
              <a:ext uri="{FF2B5EF4-FFF2-40B4-BE49-F238E27FC236}">
                <a16:creationId xmlns:a16="http://schemas.microsoft.com/office/drawing/2014/main" id="{657BB5C7-14B2-4503-AD31-2E2A1087B2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2062" y="4338992"/>
            <a:ext cx="1478350" cy="966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8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Internal Domain Transactions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" name="Text Box 111">
            <a:extLst>
              <a:ext uri="{FF2B5EF4-FFF2-40B4-BE49-F238E27FC236}">
                <a16:creationId xmlns:a16="http://schemas.microsoft.com/office/drawing/2014/main" id="{4D3D436E-9B2E-4111-AA5D-9DF942DF9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32496" y="2019552"/>
            <a:ext cx="1129263" cy="1316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45720" tIns="45720" rIns="45720" bIns="45720" anchor="ctr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Patient Identity Feed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[ITI-8] or [ITI-44]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6D880E7-1133-4EEF-B079-F64E979F29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51784" y="3336244"/>
            <a:ext cx="4560393" cy="3101957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21" name="Text Box 113">
            <a:extLst>
              <a:ext uri="{FF2B5EF4-FFF2-40B4-BE49-F238E27FC236}">
                <a16:creationId xmlns:a16="http://schemas.microsoft.com/office/drawing/2014/main" id="{ADB99EAB-0953-4718-A8F6-CCFFD140A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1186" y="5399140"/>
            <a:ext cx="1675151" cy="844604"/>
          </a:xfrm>
          <a:prstGeom prst="rect">
            <a:avLst/>
          </a:prstGeom>
          <a:solidFill>
            <a:srgbClr val="BFBFB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Other</a:t>
            </a:r>
            <a:b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IHE Actor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2" name="Text Box 114">
            <a:extLst>
              <a:ext uri="{FF2B5EF4-FFF2-40B4-BE49-F238E27FC236}">
                <a16:creationId xmlns:a16="http://schemas.microsoft.com/office/drawing/2014/main" id="{5FEA5786-393B-403F-A9A4-89B906F87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9927" y="3514302"/>
            <a:ext cx="2496326" cy="844604"/>
          </a:xfrm>
          <a:prstGeom prst="rect">
            <a:avLst/>
          </a:prstGeom>
          <a:solidFill>
            <a:srgbClr val="BFBFB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Patient Identity Source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" name="Text Box 115">
            <a:extLst>
              <a:ext uri="{FF2B5EF4-FFF2-40B4-BE49-F238E27FC236}">
                <a16:creationId xmlns:a16="http://schemas.microsoft.com/office/drawing/2014/main" id="{9EE838D4-9FBF-4750-B959-FEB01A694D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51963" y="4610764"/>
            <a:ext cx="2813785" cy="1135120"/>
          </a:xfrm>
          <a:prstGeom prst="rect">
            <a:avLst/>
          </a:prstGeom>
          <a:solidFill>
            <a:srgbClr val="BFBFB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1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PIX Patient Identifier Cross-reference Consumer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4" name="AutoShape 116">
            <a:extLst>
              <a:ext uri="{FF2B5EF4-FFF2-40B4-BE49-F238E27FC236}">
                <a16:creationId xmlns:a16="http://schemas.microsoft.com/office/drawing/2014/main" id="{B5730196-41AD-4C27-A307-5A185AECE0AB}"/>
              </a:ext>
            </a:extLst>
          </p:cNvPr>
          <p:cNvCxnSpPr/>
          <p:nvPr/>
        </p:nvCxnSpPr>
        <p:spPr bwMode="auto">
          <a:xfrm flipV="1">
            <a:off x="3338762" y="4358906"/>
            <a:ext cx="19914" cy="1040233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noFill/>
              </a14:hiddenFill>
            </a:ext>
          </a:extLst>
        </p:spPr>
      </p:cxnSp>
      <p:sp>
        <p:nvSpPr>
          <p:cNvPr id="25" name="Text Box 117">
            <a:extLst>
              <a:ext uri="{FF2B5EF4-FFF2-40B4-BE49-F238E27FC236}">
                <a16:creationId xmlns:a16="http://schemas.microsoft.com/office/drawing/2014/main" id="{3BED1CB2-CD98-4C3A-B263-51CBA0959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40112" y="2369811"/>
            <a:ext cx="931290" cy="966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45720" tIns="45720" rIns="45720" bIns="45720" anchor="ctr" anchorCtr="0" upright="1">
            <a:no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PIX Query [ITI-9]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" name="Text Box 118">
            <a:extLst>
              <a:ext uri="{FF2B5EF4-FFF2-40B4-BE49-F238E27FC236}">
                <a16:creationId xmlns:a16="http://schemas.microsoft.com/office/drawing/2014/main" id="{BB92D5C0-4DD7-4F09-88F0-106CBBAC48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337" y="5745884"/>
            <a:ext cx="2335840" cy="692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Patient Identifier Domain A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" name="Text Box 119">
            <a:extLst>
              <a:ext uri="{FF2B5EF4-FFF2-40B4-BE49-F238E27FC236}">
                <a16:creationId xmlns:a16="http://schemas.microsoft.com/office/drawing/2014/main" id="{F8D80FB9-5E26-4561-9BFD-25DD391D9E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1498" y="4397563"/>
            <a:ext cx="1478350" cy="966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800" i="1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Internal Domain Transactions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" name="Text Box 120">
            <a:extLst>
              <a:ext uri="{FF2B5EF4-FFF2-40B4-BE49-F238E27FC236}">
                <a16:creationId xmlns:a16="http://schemas.microsoft.com/office/drawing/2014/main" id="{DAE05A98-7D8E-40B6-B0D9-9FBAFF3324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5757" y="2019552"/>
            <a:ext cx="964090" cy="13166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45720" tIns="45720" rIns="45720" bIns="45720" anchor="ctr" anchorCtr="0" upright="1">
            <a:no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Patient Identity Feed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[ITI-8] or [ITI-44]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29" name="AutoShape 121">
            <a:extLst>
              <a:ext uri="{FF2B5EF4-FFF2-40B4-BE49-F238E27FC236}">
                <a16:creationId xmlns:a16="http://schemas.microsoft.com/office/drawing/2014/main" id="{2C96BE31-B36E-4F0C-BAD8-0D96ABCE6CD1}"/>
              </a:ext>
            </a:extLst>
          </p:cNvPr>
          <p:cNvCxnSpPr/>
          <p:nvPr/>
        </p:nvCxnSpPr>
        <p:spPr bwMode="auto">
          <a:xfrm flipV="1">
            <a:off x="4958855" y="1732551"/>
            <a:ext cx="1171" cy="2878213"/>
          </a:xfrm>
          <a:prstGeom prst="straightConnector1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 type="triangle" w="med" len="med"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noFill/>
              </a14:hiddenFill>
            </a:ext>
          </a:extLst>
        </p:spPr>
      </p:cxnSp>
      <p:cxnSp>
        <p:nvCxnSpPr>
          <p:cNvPr id="30" name="AutoShape 122">
            <a:extLst>
              <a:ext uri="{FF2B5EF4-FFF2-40B4-BE49-F238E27FC236}">
                <a16:creationId xmlns:a16="http://schemas.microsoft.com/office/drawing/2014/main" id="{95FBF280-0C0C-429A-9F83-CD7181E47D11}"/>
              </a:ext>
            </a:extLst>
          </p:cNvPr>
          <p:cNvCxnSpPr/>
          <p:nvPr/>
        </p:nvCxnSpPr>
        <p:spPr bwMode="auto">
          <a:xfrm rot="16200000">
            <a:off x="3037703" y="1820408"/>
            <a:ext cx="2014867" cy="1371749"/>
          </a:xfrm>
          <a:prstGeom prst="bentConnector3">
            <a:avLst>
              <a:gd name="adj1" fmla="val 100347"/>
            </a:avLst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 type="triangle" w="med" len="med"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noFill/>
              </a14:hiddenFill>
            </a:ext>
          </a:extLst>
        </p:spPr>
      </p:cxnSp>
      <p:sp>
        <p:nvSpPr>
          <p:cNvPr id="31" name="Text Box 123">
            <a:extLst>
              <a:ext uri="{FF2B5EF4-FFF2-40B4-BE49-F238E27FC236}">
                <a16:creationId xmlns:a16="http://schemas.microsoft.com/office/drawing/2014/main" id="{47E8F6B7-A905-4B0A-A608-CFF86A4CF0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3961" y="0"/>
            <a:ext cx="1506464" cy="1165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  <a:ext uri="{91240B29-F687-4f45-9708-019B960494DF}">
              <a14:hiddenLine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45720" tIns="45720" rIns="45720" bIns="4572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Patient Identity Feed &amp;</a:t>
            </a:r>
            <a:br>
              <a:rPr lang="en-US" sz="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</a:br>
            <a:r>
              <a:rPr lang="en-US" sz="8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Patient Identity References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" name="Text Box 124">
            <a:extLst>
              <a:ext uri="{FF2B5EF4-FFF2-40B4-BE49-F238E27FC236}">
                <a16:creationId xmlns:a16="http://schemas.microsoft.com/office/drawing/2014/main" id="{E88D37B3-A5F8-443C-9A59-4CE4058B75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1268" y="597431"/>
            <a:ext cx="2916871" cy="113512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a14="http://schemas.microsoft.com/office/drawing/2010/main" xmlns:lc="http://schemas.openxmlformats.org/drawingml/2006/lockedCanvas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ctr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120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PIXm Patient Identifier Cross-reference Manager</a:t>
            </a:r>
            <a:endParaRPr lang="en-US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3956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83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Moehrke</dc:creator>
  <cp:lastModifiedBy>John Moehrke</cp:lastModifiedBy>
  <cp:revision>1</cp:revision>
  <dcterms:created xsi:type="dcterms:W3CDTF">2020-06-16T21:14:51Z</dcterms:created>
  <dcterms:modified xsi:type="dcterms:W3CDTF">2020-06-16T21:16:28Z</dcterms:modified>
</cp:coreProperties>
</file>