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0" r:id="rId1"/>
    <p:sldMasterId id="2147483671" r:id="rId2"/>
  </p:sldMasterIdLst>
  <p:notesMasterIdLst>
    <p:notesMasterId r:id="rId6"/>
  </p:notes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2"/>
  </p:normalViewPr>
  <p:slideViewPr>
    <p:cSldViewPr snapToGrid="0">
      <p:cViewPr varScale="1">
        <p:scale>
          <a:sx n="178" d="100"/>
          <a:sy n="178" d="100"/>
        </p:scale>
        <p:origin x="264" y="1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1c2501ce0a8_2_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g1c2501ce0a8_2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c2501ce0a8_7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g1c2501ce0a8_7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5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1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body" idx="1"/>
          </p:nvPr>
        </p:nvSpPr>
        <p:spPr>
          <a:xfrm>
            <a:off x="623888" y="3442097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7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7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8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8"/>
          <p:cNvSpPr txBox="1">
            <a:spLocks noGrp="1"/>
          </p:cNvSpPr>
          <p:nvPr>
            <p:ph type="body" idx="1"/>
          </p:nvPr>
        </p:nvSpPr>
        <p:spPr>
          <a:xfrm>
            <a:off x="629841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84" name="Google Shape;84;p18"/>
          <p:cNvSpPr txBox="1">
            <a:spLocks noGrp="1"/>
          </p:cNvSpPr>
          <p:nvPr>
            <p:ph type="body" idx="2"/>
          </p:nvPr>
        </p:nvSpPr>
        <p:spPr>
          <a:xfrm>
            <a:off x="629841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86" name="Google Shape;86;p18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1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9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1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2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2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1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21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102" name="Google Shape;102;p21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103" name="Google Shape;103;p2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2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2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2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22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09" name="Google Shape;109;p22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110" name="Google Shape;110;p2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2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2" name="Google Shape;112;p2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5" name="Google Shape;115;p23"/>
          <p:cNvSpPr txBox="1">
            <a:spLocks noGrp="1"/>
          </p:cNvSpPr>
          <p:nvPr>
            <p:ph type="body" idx="1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16" name="Google Shape;116;p2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2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2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>
            <a:spLocks noGrp="1"/>
          </p:cNvSpPr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24"/>
          <p:cNvSpPr txBox="1">
            <a:spLocks noGrp="1"/>
          </p:cNvSpPr>
          <p:nvPr>
            <p:ph type="body" idx="1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22" name="Google Shape;122;p2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2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24" name="Google Shape;124;p2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5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25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6"/>
          <p:cNvSpPr/>
          <p:nvPr/>
        </p:nvSpPr>
        <p:spPr>
          <a:xfrm>
            <a:off x="1209049" y="3201524"/>
            <a:ext cx="983162" cy="85660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Payer</a:t>
            </a:r>
            <a:endParaRPr sz="1100"/>
          </a:p>
        </p:txBody>
      </p:sp>
      <p:sp>
        <p:nvSpPr>
          <p:cNvPr id="136" name="Google Shape;136;p26"/>
          <p:cNvSpPr/>
          <p:nvPr/>
        </p:nvSpPr>
        <p:spPr>
          <a:xfrm>
            <a:off x="1224476" y="772642"/>
            <a:ext cx="983162" cy="85660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Payer</a:t>
            </a:r>
            <a:endParaRPr sz="1100"/>
          </a:p>
        </p:txBody>
      </p:sp>
      <p:sp>
        <p:nvSpPr>
          <p:cNvPr id="137" name="Google Shape;137;p26"/>
          <p:cNvSpPr/>
          <p:nvPr/>
        </p:nvSpPr>
        <p:spPr>
          <a:xfrm>
            <a:off x="6470426" y="778776"/>
            <a:ext cx="983162" cy="85660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DTR</a:t>
            </a:r>
            <a:endParaRPr sz="1100"/>
          </a:p>
        </p:txBody>
      </p:sp>
      <p:sp>
        <p:nvSpPr>
          <p:cNvPr id="138" name="Google Shape;138;p26"/>
          <p:cNvSpPr/>
          <p:nvPr/>
        </p:nvSpPr>
        <p:spPr>
          <a:xfrm>
            <a:off x="3796352" y="772642"/>
            <a:ext cx="1060313" cy="85660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Provider</a:t>
            </a:r>
            <a:endParaRPr sz="1100"/>
          </a:p>
        </p:txBody>
      </p:sp>
      <p:sp>
        <p:nvSpPr>
          <p:cNvPr id="139" name="Google Shape;139;p26"/>
          <p:cNvSpPr/>
          <p:nvPr/>
        </p:nvSpPr>
        <p:spPr>
          <a:xfrm>
            <a:off x="6470426" y="3201524"/>
            <a:ext cx="983162" cy="85660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DTR</a:t>
            </a:r>
            <a:endParaRPr sz="1100"/>
          </a:p>
        </p:txBody>
      </p:sp>
      <p:sp>
        <p:nvSpPr>
          <p:cNvPr id="140" name="Google Shape;140;p26"/>
          <p:cNvSpPr/>
          <p:nvPr/>
        </p:nvSpPr>
        <p:spPr>
          <a:xfrm>
            <a:off x="2439107" y="821545"/>
            <a:ext cx="1163427" cy="771067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1. Task to Complete Questionnaire  </a:t>
            </a:r>
            <a:endParaRPr sz="1100"/>
          </a:p>
        </p:txBody>
      </p:sp>
      <p:sp>
        <p:nvSpPr>
          <p:cNvPr id="141" name="Google Shape;141;p26"/>
          <p:cNvSpPr/>
          <p:nvPr/>
        </p:nvSpPr>
        <p:spPr>
          <a:xfrm>
            <a:off x="5106694" y="778776"/>
            <a:ext cx="1163427" cy="771067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2. Launch DTR</a:t>
            </a:r>
            <a:endParaRPr sz="900" u="sng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26"/>
          <p:cNvSpPr/>
          <p:nvPr/>
        </p:nvSpPr>
        <p:spPr>
          <a:xfrm rot="5400000">
            <a:off x="6379077" y="2034404"/>
            <a:ext cx="1165860" cy="768096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3. Fill out Questionnaire-</a:t>
            </a:r>
            <a:endParaRPr sz="9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Response</a:t>
            </a:r>
            <a:endParaRPr sz="1100"/>
          </a:p>
        </p:txBody>
      </p:sp>
      <p:sp>
        <p:nvSpPr>
          <p:cNvPr id="143" name="Google Shape;143;p26"/>
          <p:cNvSpPr/>
          <p:nvPr/>
        </p:nvSpPr>
        <p:spPr>
          <a:xfrm flipH="1">
            <a:off x="5094109" y="3222530"/>
            <a:ext cx="1165860" cy="768096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4. Post/Update</a:t>
            </a:r>
            <a:endParaRPr sz="7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Questionnaire-</a:t>
            </a:r>
            <a:endParaRPr sz="7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Response</a:t>
            </a:r>
            <a:endParaRPr sz="1100"/>
          </a:p>
        </p:txBody>
      </p:sp>
      <p:sp>
        <p:nvSpPr>
          <p:cNvPr id="144" name="Google Shape;144;p26"/>
          <p:cNvSpPr/>
          <p:nvPr/>
        </p:nvSpPr>
        <p:spPr>
          <a:xfrm flipH="1">
            <a:off x="2415107" y="3266785"/>
            <a:ext cx="1165860" cy="768096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5. Returns completed Questionnaire-Response using $submit-attachments</a:t>
            </a:r>
            <a:endParaRPr sz="1100"/>
          </a:p>
        </p:txBody>
      </p:sp>
      <p:sp>
        <p:nvSpPr>
          <p:cNvPr id="145" name="Google Shape;145;p26"/>
          <p:cNvSpPr/>
          <p:nvPr/>
        </p:nvSpPr>
        <p:spPr>
          <a:xfrm>
            <a:off x="3810900" y="3222530"/>
            <a:ext cx="1060313" cy="85660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Provider</a:t>
            </a:r>
            <a:endParaRPr sz="11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7"/>
          <p:cNvSpPr/>
          <p:nvPr/>
        </p:nvSpPr>
        <p:spPr>
          <a:xfrm>
            <a:off x="1209049" y="3201524"/>
            <a:ext cx="983162" cy="85660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Data Consumer</a:t>
            </a:r>
            <a:endParaRPr sz="1100"/>
          </a:p>
        </p:txBody>
      </p:sp>
      <p:sp>
        <p:nvSpPr>
          <p:cNvPr id="151" name="Google Shape;151;p27"/>
          <p:cNvSpPr/>
          <p:nvPr/>
        </p:nvSpPr>
        <p:spPr>
          <a:xfrm>
            <a:off x="1224476" y="772642"/>
            <a:ext cx="983162" cy="85660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Data Consumer</a:t>
            </a:r>
            <a:endParaRPr sz="1100"/>
          </a:p>
        </p:txBody>
      </p:sp>
      <p:sp>
        <p:nvSpPr>
          <p:cNvPr id="152" name="Google Shape;152;p27"/>
          <p:cNvSpPr/>
          <p:nvPr/>
        </p:nvSpPr>
        <p:spPr>
          <a:xfrm>
            <a:off x="6470426" y="778776"/>
            <a:ext cx="983162" cy="85660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DTR</a:t>
            </a:r>
            <a:endParaRPr sz="1100"/>
          </a:p>
        </p:txBody>
      </p:sp>
      <p:sp>
        <p:nvSpPr>
          <p:cNvPr id="153" name="Google Shape;153;p27"/>
          <p:cNvSpPr/>
          <p:nvPr/>
        </p:nvSpPr>
        <p:spPr>
          <a:xfrm>
            <a:off x="3796352" y="772642"/>
            <a:ext cx="1060313" cy="85660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Data Source</a:t>
            </a:r>
            <a:endParaRPr sz="1100"/>
          </a:p>
        </p:txBody>
      </p:sp>
      <p:sp>
        <p:nvSpPr>
          <p:cNvPr id="154" name="Google Shape;154;p27"/>
          <p:cNvSpPr/>
          <p:nvPr/>
        </p:nvSpPr>
        <p:spPr>
          <a:xfrm>
            <a:off x="6470426" y="3201524"/>
            <a:ext cx="983162" cy="85660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DTR</a:t>
            </a:r>
            <a:endParaRPr sz="1100"/>
          </a:p>
        </p:txBody>
      </p:sp>
      <p:sp>
        <p:nvSpPr>
          <p:cNvPr id="155" name="Google Shape;155;p27"/>
          <p:cNvSpPr/>
          <p:nvPr/>
        </p:nvSpPr>
        <p:spPr>
          <a:xfrm>
            <a:off x="2439107" y="821545"/>
            <a:ext cx="1163427" cy="771067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1. Task to Complete Questionnaire  </a:t>
            </a:r>
            <a:endParaRPr sz="1100"/>
          </a:p>
        </p:txBody>
      </p:sp>
      <p:sp>
        <p:nvSpPr>
          <p:cNvPr id="156" name="Google Shape;156;p27"/>
          <p:cNvSpPr/>
          <p:nvPr/>
        </p:nvSpPr>
        <p:spPr>
          <a:xfrm>
            <a:off x="5106694" y="778776"/>
            <a:ext cx="1163427" cy="771067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2. Launch DTR</a:t>
            </a:r>
            <a:endParaRPr sz="900" u="sng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27"/>
          <p:cNvSpPr/>
          <p:nvPr/>
        </p:nvSpPr>
        <p:spPr>
          <a:xfrm rot="5400000">
            <a:off x="6379077" y="2034404"/>
            <a:ext cx="1165860" cy="768096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3. Fill out Questionnaire-</a:t>
            </a:r>
            <a:endParaRPr sz="9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Response</a:t>
            </a:r>
            <a:endParaRPr sz="1100"/>
          </a:p>
        </p:txBody>
      </p:sp>
      <p:sp>
        <p:nvSpPr>
          <p:cNvPr id="158" name="Google Shape;158;p27"/>
          <p:cNvSpPr/>
          <p:nvPr/>
        </p:nvSpPr>
        <p:spPr>
          <a:xfrm flipH="1">
            <a:off x="5094109" y="3222530"/>
            <a:ext cx="1165860" cy="768096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4. Post/Update Questionnaire-</a:t>
            </a:r>
            <a:endParaRPr sz="7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Response</a:t>
            </a:r>
            <a:endParaRPr sz="7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27"/>
          <p:cNvSpPr/>
          <p:nvPr/>
        </p:nvSpPr>
        <p:spPr>
          <a:xfrm>
            <a:off x="3810900" y="3222530"/>
            <a:ext cx="1060200" cy="8565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Data Source</a:t>
            </a:r>
            <a:endParaRPr sz="1100"/>
          </a:p>
        </p:txBody>
      </p:sp>
      <p:sp>
        <p:nvSpPr>
          <p:cNvPr id="160" name="Google Shape;160;p27"/>
          <p:cNvSpPr/>
          <p:nvPr/>
        </p:nvSpPr>
        <p:spPr>
          <a:xfrm>
            <a:off x="2439107" y="3136483"/>
            <a:ext cx="1165860" cy="51435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5. Polling for Completed Task</a:t>
            </a:r>
            <a:endParaRPr sz="1100"/>
          </a:p>
        </p:txBody>
      </p:sp>
      <p:sp>
        <p:nvSpPr>
          <p:cNvPr id="161" name="Google Shape;161;p27"/>
          <p:cNvSpPr/>
          <p:nvPr/>
        </p:nvSpPr>
        <p:spPr>
          <a:xfrm>
            <a:off x="2441448" y="3680583"/>
            <a:ext cx="1165800" cy="5145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6. Fetch</a:t>
            </a:r>
            <a:endParaRPr sz="7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QuestionnaireResponse</a:t>
            </a:r>
            <a:endParaRPr sz="1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81</Words>
  <Application>Microsoft Macintosh PowerPoint</Application>
  <PresentationFormat>On-screen Show (16:9)</PresentationFormat>
  <Paragraphs>29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Simple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Eric Haas</cp:lastModifiedBy>
  <cp:revision>1</cp:revision>
  <dcterms:modified xsi:type="dcterms:W3CDTF">2024-05-10T21:55:31Z</dcterms:modified>
</cp:coreProperties>
</file>