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70" r:id="rId1"/>
    <p:sldMasterId id="2147483671" r:id="rId2"/>
  </p:sldMasterIdLst>
  <p:notesMasterIdLst>
    <p:notesMasterId r:id="rId6"/>
  </p:notesMasterIdLst>
  <p:sldIdLst>
    <p:sldId id="256" r:id="rId3"/>
    <p:sldId id="257" r:id="rId4"/>
    <p:sldId id="258" r:id="rId5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672"/>
  </p:normalViewPr>
  <p:slideViewPr>
    <p:cSldViewPr snapToGrid="0">
      <p:cViewPr varScale="1">
        <p:scale>
          <a:sx n="178" d="100"/>
          <a:sy n="178" d="100"/>
        </p:scale>
        <p:origin x="264" y="17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7" name="Google Shape;127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1c2501ce0a8_2_7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3" name="Google Shape;133;g1c2501ce0a8_2_7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1c2501ce0a8_7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48" name="Google Shape;148;g1c2501ce0a8_7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sz="4500"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58" name="Google Shape;58;p14"/>
          <p:cNvSpPr txBox="1"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1pPr>
            <a:lvl2pPr lvl="1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/>
            </a:lvl2pPr>
            <a:lvl3pPr lvl="2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3pPr>
            <a:lvl4pPr lvl="3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4pPr>
            <a:lvl5pPr lvl="4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5pPr>
            <a:lvl6pPr lvl="5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6pPr>
            <a:lvl7pPr lvl="6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7pPr>
            <a:lvl8pPr lvl="7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8pPr>
            <a:lvl9pPr lvl="8" algn="ctr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9pPr>
          </a:lstStyle>
          <a:p>
            <a:endParaRPr/>
          </a:p>
        </p:txBody>
      </p:sp>
      <p:sp>
        <p:nvSpPr>
          <p:cNvPr id="59" name="Google Shape;59;p14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4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61" name="Google Shape;61;p14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15"/>
          <p:cNvSpPr txBox="1"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64" name="Google Shape;64;p15"/>
          <p:cNvSpPr txBox="1"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3175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marL="914400" lvl="1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marL="1371600" lvl="2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marL="1828800" lvl="3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marL="2286000" lvl="4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marL="2743200" lvl="5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marL="3200400" lvl="6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marL="3657600" lvl="7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marL="4114800" lvl="8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>
            <a:endParaRPr/>
          </a:p>
        </p:txBody>
      </p:sp>
      <p:sp>
        <p:nvSpPr>
          <p:cNvPr id="65" name="Google Shape;65;p15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5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5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6"/>
          <p:cNvSpPr txBox="1"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500"/>
              <a:buFont typeface="Calibri"/>
              <a:buNone/>
              <a:defRPr sz="4500"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6"/>
          <p:cNvSpPr txBox="1">
            <a:spLocks noGrp="1"/>
          </p:cNvSpPr>
          <p:nvPr>
            <p:ph type="body" idx="1"/>
          </p:nvPr>
        </p:nvSpPr>
        <p:spPr>
          <a:xfrm>
            <a:off x="623888" y="3442097"/>
            <a:ext cx="7886700" cy="112514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500"/>
              <a:buNone/>
              <a:defRPr sz="15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1200"/>
              <a:buNone/>
              <a:defRPr sz="12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71" name="Google Shape;71;p16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6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6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7"/>
          <p:cNvSpPr txBox="1">
            <a:spLocks noGrp="1"/>
          </p:cNvSpPr>
          <p:nvPr>
            <p:ph type="body" idx="1"/>
          </p:nvPr>
        </p:nvSpPr>
        <p:spPr>
          <a:xfrm>
            <a:off x="628650" y="1369219"/>
            <a:ext cx="38862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3175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marL="914400" lvl="1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marL="1371600" lvl="2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marL="1828800" lvl="3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marL="2286000" lvl="4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marL="2743200" lvl="5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marL="3200400" lvl="6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marL="3657600" lvl="7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marL="4114800" lvl="8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7"/>
          <p:cNvSpPr txBox="1">
            <a:spLocks noGrp="1"/>
          </p:cNvSpPr>
          <p:nvPr>
            <p:ph type="body" idx="2"/>
          </p:nvPr>
        </p:nvSpPr>
        <p:spPr>
          <a:xfrm>
            <a:off x="4629150" y="1369219"/>
            <a:ext cx="38862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3175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marL="914400" lvl="1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marL="1371600" lvl="2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marL="1828800" lvl="3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marL="2286000" lvl="4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marL="2743200" lvl="5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marL="3200400" lvl="6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marL="3657600" lvl="7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marL="4114800" lvl="8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>
            <a:endParaRPr/>
          </a:p>
        </p:txBody>
      </p:sp>
      <p:sp>
        <p:nvSpPr>
          <p:cNvPr id="78" name="Google Shape;78;p17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7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80" name="Google Shape;80;p17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8"/>
          <p:cNvSpPr txBox="1"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83" name="Google Shape;83;p18"/>
          <p:cNvSpPr txBox="1">
            <a:spLocks noGrp="1"/>
          </p:cNvSpPr>
          <p:nvPr>
            <p:ph type="body" idx="1"/>
          </p:nvPr>
        </p:nvSpPr>
        <p:spPr>
          <a:xfrm>
            <a:off x="629841" y="1260872"/>
            <a:ext cx="3868340" cy="61793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1pPr>
            <a:lvl2pPr marL="914400" lvl="1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 b="1"/>
            </a:lvl2pPr>
            <a:lvl3pPr marL="1371600" lvl="2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 b="1"/>
            </a:lvl3pPr>
            <a:lvl4pPr marL="1828800" lvl="3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4pPr>
            <a:lvl5pPr marL="2286000" lvl="4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5pPr>
            <a:lvl6pPr marL="2743200" lvl="5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6pPr>
            <a:lvl7pPr marL="3200400" lvl="6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7pPr>
            <a:lvl8pPr marL="3657600" lvl="7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8pPr>
            <a:lvl9pPr marL="4114800" lvl="8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9pPr>
          </a:lstStyle>
          <a:p>
            <a:endParaRPr/>
          </a:p>
        </p:txBody>
      </p:sp>
      <p:sp>
        <p:nvSpPr>
          <p:cNvPr id="84" name="Google Shape;84;p18"/>
          <p:cNvSpPr txBox="1">
            <a:spLocks noGrp="1"/>
          </p:cNvSpPr>
          <p:nvPr>
            <p:ph type="body" idx="2"/>
          </p:nvPr>
        </p:nvSpPr>
        <p:spPr>
          <a:xfrm>
            <a:off x="629841" y="1878806"/>
            <a:ext cx="3868340" cy="276344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3175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marL="914400" lvl="1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marL="1371600" lvl="2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marL="1828800" lvl="3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marL="2286000" lvl="4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marL="2743200" lvl="5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marL="3200400" lvl="6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marL="3657600" lvl="7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marL="4114800" lvl="8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>
            <a:endParaRPr/>
          </a:p>
        </p:txBody>
      </p:sp>
      <p:sp>
        <p:nvSpPr>
          <p:cNvPr id="85" name="Google Shape;85;p18"/>
          <p:cNvSpPr txBox="1">
            <a:spLocks noGrp="1"/>
          </p:cNvSpPr>
          <p:nvPr>
            <p:ph type="body" idx="3"/>
          </p:nvPr>
        </p:nvSpPr>
        <p:spPr>
          <a:xfrm>
            <a:off x="4629150" y="1260872"/>
            <a:ext cx="3887391" cy="61793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1pPr>
            <a:lvl2pPr marL="914400" lvl="1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None/>
              <a:defRPr sz="1500" b="1"/>
            </a:lvl2pPr>
            <a:lvl3pPr marL="1371600" lvl="2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 b="1"/>
            </a:lvl3pPr>
            <a:lvl4pPr marL="1828800" lvl="3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4pPr>
            <a:lvl5pPr marL="2286000" lvl="4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5pPr>
            <a:lvl6pPr marL="2743200" lvl="5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6pPr>
            <a:lvl7pPr marL="3200400" lvl="6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7pPr>
            <a:lvl8pPr marL="3657600" lvl="7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8pPr>
            <a:lvl9pPr marL="4114800" lvl="8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 b="1"/>
            </a:lvl9pPr>
          </a:lstStyle>
          <a:p>
            <a:endParaRPr/>
          </a:p>
        </p:txBody>
      </p:sp>
      <p:sp>
        <p:nvSpPr>
          <p:cNvPr id="86" name="Google Shape;86;p18"/>
          <p:cNvSpPr txBox="1">
            <a:spLocks noGrp="1"/>
          </p:cNvSpPr>
          <p:nvPr>
            <p:ph type="body" idx="4"/>
          </p:nvPr>
        </p:nvSpPr>
        <p:spPr>
          <a:xfrm>
            <a:off x="4629150" y="1878806"/>
            <a:ext cx="3887391" cy="276344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3175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marL="914400" lvl="1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marL="1371600" lvl="2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marL="1828800" lvl="3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marL="2286000" lvl="4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marL="2743200" lvl="5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marL="3200400" lvl="6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marL="3657600" lvl="7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marL="4114800" lvl="8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>
            <a:endParaRPr/>
          </a:p>
        </p:txBody>
      </p:sp>
      <p:sp>
        <p:nvSpPr>
          <p:cNvPr id="87" name="Google Shape;87;p18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88" name="Google Shape;88;p18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89" name="Google Shape;89;p18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9"/>
          <p:cNvSpPr txBox="1"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92" name="Google Shape;92;p19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93" name="Google Shape;93;p19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94" name="Google Shape;94;p19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97" name="Google Shape;97;p20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98" name="Google Shape;98;p20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21"/>
          <p:cNvSpPr txBox="1"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01" name="Google Shape;101;p21"/>
          <p:cNvSpPr txBox="1">
            <a:spLocks noGrp="1"/>
          </p:cNvSpPr>
          <p:nvPr>
            <p:ph type="body" idx="1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3810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marL="914400" lvl="1" indent="-36195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100"/>
              <a:buChar char="•"/>
              <a:defRPr sz="2100"/>
            </a:lvl2pPr>
            <a:lvl3pPr marL="1371600" lvl="2" indent="-3429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marL="1828800" lvl="3" indent="-32385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4pPr>
            <a:lvl5pPr marL="2286000" lvl="4" indent="-32385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5pPr>
            <a:lvl6pPr marL="2743200" lvl="5" indent="-32385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6pPr>
            <a:lvl7pPr marL="3200400" lvl="6" indent="-32385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7pPr>
            <a:lvl8pPr marL="3657600" lvl="7" indent="-32385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8pPr>
            <a:lvl9pPr marL="4114800" lvl="8" indent="-32385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Char char="•"/>
              <a:defRPr sz="1500"/>
            </a:lvl9pPr>
          </a:lstStyle>
          <a:p>
            <a:endParaRPr/>
          </a:p>
        </p:txBody>
      </p:sp>
      <p:sp>
        <p:nvSpPr>
          <p:cNvPr id="102" name="Google Shape;102;p21"/>
          <p:cNvSpPr txBox="1">
            <a:spLocks noGrp="1"/>
          </p:cNvSpPr>
          <p:nvPr>
            <p:ph type="body" idx="2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1pPr>
            <a:lvl2pPr marL="914400" lvl="1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None/>
              <a:defRPr sz="1100"/>
            </a:lvl2pPr>
            <a:lvl3pPr marL="1371600" lvl="2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3pPr>
            <a:lvl4pPr marL="1828800" lvl="3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4pPr>
            <a:lvl5pPr marL="2286000" lvl="4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5pPr>
            <a:lvl6pPr marL="2743200" lvl="5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6pPr>
            <a:lvl7pPr marL="3200400" lvl="6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7pPr>
            <a:lvl8pPr marL="3657600" lvl="7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8pPr>
            <a:lvl9pPr marL="4114800" lvl="8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9pPr>
          </a:lstStyle>
          <a:p>
            <a:endParaRPr/>
          </a:p>
        </p:txBody>
      </p:sp>
      <p:sp>
        <p:nvSpPr>
          <p:cNvPr id="103" name="Google Shape;103;p21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04" name="Google Shape;104;p21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05" name="Google Shape;105;p21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p22"/>
          <p:cNvSpPr txBox="1"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Calibri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08" name="Google Shape;108;p22"/>
          <p:cNvSpPr>
            <a:spLocks noGrp="1"/>
          </p:cNvSpPr>
          <p:nvPr>
            <p:ph type="pic" idx="2"/>
          </p:nvPr>
        </p:nvSpPr>
        <p:spPr>
          <a:xfrm>
            <a:off x="3887391" y="740569"/>
            <a:ext cx="4629150" cy="3655219"/>
          </a:xfrm>
          <a:prstGeom prst="rect">
            <a:avLst/>
          </a:prstGeom>
          <a:noFill/>
          <a:ln>
            <a:noFill/>
          </a:ln>
        </p:spPr>
      </p:sp>
      <p:sp>
        <p:nvSpPr>
          <p:cNvPr id="109" name="Google Shape;109;p22"/>
          <p:cNvSpPr txBox="1">
            <a:spLocks noGrp="1"/>
          </p:cNvSpPr>
          <p:nvPr>
            <p:ph type="body" idx="1"/>
          </p:nvPr>
        </p:nvSpPr>
        <p:spPr>
          <a:xfrm>
            <a:off x="629841" y="1543050"/>
            <a:ext cx="2949178" cy="2858691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1pPr>
            <a:lvl2pPr marL="914400" lvl="1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100"/>
              <a:buNone/>
              <a:defRPr sz="1100"/>
            </a:lvl2pPr>
            <a:lvl3pPr marL="1371600" lvl="2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3pPr>
            <a:lvl4pPr marL="1828800" lvl="3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4pPr>
            <a:lvl5pPr marL="2286000" lvl="4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5pPr>
            <a:lvl6pPr marL="2743200" lvl="5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6pPr>
            <a:lvl7pPr marL="3200400" lvl="6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7pPr>
            <a:lvl8pPr marL="3657600" lvl="7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8pPr>
            <a:lvl9pPr marL="4114800" lvl="8" indent="-2286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800"/>
              <a:buNone/>
              <a:defRPr sz="800"/>
            </a:lvl9pPr>
          </a:lstStyle>
          <a:p>
            <a:endParaRPr/>
          </a:p>
        </p:txBody>
      </p:sp>
      <p:sp>
        <p:nvSpPr>
          <p:cNvPr id="110" name="Google Shape;110;p22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11" name="Google Shape;111;p22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12" name="Google Shape;112;p22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3"/>
          <p:cNvSpPr txBox="1"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15" name="Google Shape;115;p23"/>
          <p:cNvSpPr txBox="1">
            <a:spLocks noGrp="1"/>
          </p:cNvSpPr>
          <p:nvPr>
            <p:ph type="body" idx="1"/>
          </p:nvPr>
        </p:nvSpPr>
        <p:spPr>
          <a:xfrm rot="5400000">
            <a:off x="2940248" y="-942379"/>
            <a:ext cx="3263504" cy="7886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3175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marL="914400" lvl="1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marL="1371600" lvl="2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marL="1828800" lvl="3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marL="2286000" lvl="4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marL="2743200" lvl="5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marL="3200400" lvl="6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marL="3657600" lvl="7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marL="4114800" lvl="8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>
            <a:endParaRPr/>
          </a:p>
        </p:txBody>
      </p:sp>
      <p:sp>
        <p:nvSpPr>
          <p:cNvPr id="116" name="Google Shape;116;p23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17" name="Google Shape;117;p23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18" name="Google Shape;118;p23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4"/>
          <p:cNvSpPr txBox="1">
            <a:spLocks noGrp="1"/>
          </p:cNvSpPr>
          <p:nvPr>
            <p:ph type="title"/>
          </p:nvPr>
        </p:nvSpPr>
        <p:spPr>
          <a:xfrm rot="5400000">
            <a:off x="5350073" y="1467445"/>
            <a:ext cx="4358879" cy="19716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21" name="Google Shape;121;p24"/>
          <p:cNvSpPr txBox="1">
            <a:spLocks noGrp="1"/>
          </p:cNvSpPr>
          <p:nvPr>
            <p:ph type="body" idx="1"/>
          </p:nvPr>
        </p:nvSpPr>
        <p:spPr>
          <a:xfrm rot="5400000">
            <a:off x="1349573" y="-447080"/>
            <a:ext cx="4358879" cy="58007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lvl="0" indent="-317500" algn="l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1pPr>
            <a:lvl2pPr marL="914400" lvl="1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2pPr>
            <a:lvl3pPr marL="1371600" lvl="2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3pPr>
            <a:lvl4pPr marL="1828800" lvl="3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4pPr>
            <a:lvl5pPr marL="2286000" lvl="4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5pPr>
            <a:lvl6pPr marL="2743200" lvl="5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6pPr>
            <a:lvl7pPr marL="3200400" lvl="6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7pPr>
            <a:lvl8pPr marL="3657600" lvl="7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8pPr>
            <a:lvl9pPr marL="4114800" lvl="8" indent="-317500" algn="l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Char char="•"/>
              <a:defRPr/>
            </a:lvl9pPr>
          </a:lstStyle>
          <a:p>
            <a:endParaRPr/>
          </a:p>
        </p:txBody>
      </p:sp>
      <p:sp>
        <p:nvSpPr>
          <p:cNvPr id="122" name="Google Shape;122;p24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23" name="Google Shape;123;p24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>
            <a:endParaRPr/>
          </a:p>
        </p:txBody>
      </p:sp>
      <p:sp>
        <p:nvSpPr>
          <p:cNvPr id="124" name="Google Shape;124;p24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300"/>
              <a:buFont typeface="Calibri"/>
              <a:buNone/>
              <a:defRPr sz="33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>
            <a:endParaRPr/>
          </a:p>
        </p:txBody>
      </p:sp>
      <p:sp>
        <p:nvSpPr>
          <p:cNvPr id="52" name="Google Shape;52;p13"/>
          <p:cNvSpPr txBox="1"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t" anchorCtr="0">
            <a:normAutofit/>
          </a:bodyPr>
          <a:lstStyle>
            <a:lvl1pPr marL="457200" marR="0" lvl="0" indent="-361950" algn="l" rtl="0">
              <a:lnSpc>
                <a:spcPct val="90000"/>
              </a:lnSpc>
              <a:spcBef>
                <a:spcPts val="80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Char char="•"/>
              <a:defRPr sz="21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429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2385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sz="15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175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175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175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175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175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17500" algn="l" rtl="0">
              <a:lnSpc>
                <a:spcPct val="9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rial"/>
              <a:buChar char="•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3" name="Google Shape;53;p13"/>
          <p:cNvSpPr txBox="1">
            <a:spLocks noGrp="1"/>
          </p:cNvSpPr>
          <p:nvPr>
            <p:ph type="dt" idx="10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4" name="Google Shape;54;p13"/>
          <p:cNvSpPr txBox="1">
            <a:spLocks noGrp="1"/>
          </p:cNvSpPr>
          <p:nvPr>
            <p:ph type="ftr" idx="11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100"/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5" name="Google Shape;55;p13"/>
          <p:cNvSpPr txBox="1">
            <a:spLocks noGrp="1"/>
          </p:cNvSpPr>
          <p:nvPr>
            <p:ph type="sldNum" idx="12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68575" tIns="34275" rIns="68575" bIns="34275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9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25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130" name="Google Shape;130;p25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6"/>
          <p:cNvSpPr/>
          <p:nvPr/>
        </p:nvSpPr>
        <p:spPr>
          <a:xfrm>
            <a:off x="1209049" y="3201524"/>
            <a:ext cx="983162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Payer</a:t>
            </a:r>
            <a:endParaRPr sz="1100"/>
          </a:p>
        </p:txBody>
      </p:sp>
      <p:sp>
        <p:nvSpPr>
          <p:cNvPr id="136" name="Google Shape;136;p26"/>
          <p:cNvSpPr/>
          <p:nvPr/>
        </p:nvSpPr>
        <p:spPr>
          <a:xfrm>
            <a:off x="1224476" y="772642"/>
            <a:ext cx="983162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Payer</a:t>
            </a:r>
            <a:endParaRPr sz="1100"/>
          </a:p>
        </p:txBody>
      </p:sp>
      <p:sp>
        <p:nvSpPr>
          <p:cNvPr id="137" name="Google Shape;137;p26"/>
          <p:cNvSpPr/>
          <p:nvPr/>
        </p:nvSpPr>
        <p:spPr>
          <a:xfrm>
            <a:off x="6470426" y="778776"/>
            <a:ext cx="983162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DTR</a:t>
            </a:r>
            <a:endParaRPr sz="1100"/>
          </a:p>
        </p:txBody>
      </p:sp>
      <p:sp>
        <p:nvSpPr>
          <p:cNvPr id="138" name="Google Shape;138;p26"/>
          <p:cNvSpPr/>
          <p:nvPr/>
        </p:nvSpPr>
        <p:spPr>
          <a:xfrm>
            <a:off x="3796352" y="772642"/>
            <a:ext cx="1060313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Provider</a:t>
            </a:r>
            <a:endParaRPr sz="1100"/>
          </a:p>
        </p:txBody>
      </p:sp>
      <p:sp>
        <p:nvSpPr>
          <p:cNvPr id="139" name="Google Shape;139;p26"/>
          <p:cNvSpPr/>
          <p:nvPr/>
        </p:nvSpPr>
        <p:spPr>
          <a:xfrm>
            <a:off x="6470426" y="3201524"/>
            <a:ext cx="983162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DTR</a:t>
            </a:r>
            <a:endParaRPr sz="1100"/>
          </a:p>
        </p:txBody>
      </p:sp>
      <p:sp>
        <p:nvSpPr>
          <p:cNvPr id="140" name="Google Shape;140;p26"/>
          <p:cNvSpPr/>
          <p:nvPr/>
        </p:nvSpPr>
        <p:spPr>
          <a:xfrm>
            <a:off x="2439107" y="821545"/>
            <a:ext cx="1163427" cy="771067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1. Task to Complete Questionnaire  </a:t>
            </a:r>
            <a:endParaRPr sz="1100"/>
          </a:p>
        </p:txBody>
      </p:sp>
      <p:sp>
        <p:nvSpPr>
          <p:cNvPr id="141" name="Google Shape;141;p26"/>
          <p:cNvSpPr/>
          <p:nvPr/>
        </p:nvSpPr>
        <p:spPr>
          <a:xfrm>
            <a:off x="5106694" y="778776"/>
            <a:ext cx="1163427" cy="771067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2. Launch DTR</a:t>
            </a:r>
            <a:endParaRPr sz="900" u="sng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42" name="Google Shape;142;p26"/>
          <p:cNvSpPr/>
          <p:nvPr/>
        </p:nvSpPr>
        <p:spPr>
          <a:xfrm rot="5400000">
            <a:off x="6379077" y="2034404"/>
            <a:ext cx="1165860" cy="768096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3. Fill out Questionnaire-</a:t>
            </a:r>
            <a:endParaRPr sz="9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Response</a:t>
            </a:r>
            <a:endParaRPr sz="1100"/>
          </a:p>
        </p:txBody>
      </p:sp>
      <p:sp>
        <p:nvSpPr>
          <p:cNvPr id="143" name="Google Shape;143;p26"/>
          <p:cNvSpPr/>
          <p:nvPr/>
        </p:nvSpPr>
        <p:spPr>
          <a:xfrm flipH="1">
            <a:off x="5094109" y="3222530"/>
            <a:ext cx="1165860" cy="768096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4. Post/Update</a:t>
            </a:r>
            <a:endParaRPr sz="7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 Questionnaire-</a:t>
            </a:r>
            <a:endParaRPr sz="7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Response</a:t>
            </a:r>
            <a:endParaRPr sz="1100"/>
          </a:p>
        </p:txBody>
      </p:sp>
      <p:sp>
        <p:nvSpPr>
          <p:cNvPr id="144" name="Google Shape;144;p26"/>
          <p:cNvSpPr/>
          <p:nvPr/>
        </p:nvSpPr>
        <p:spPr>
          <a:xfrm flipH="1">
            <a:off x="2415107" y="3266785"/>
            <a:ext cx="1165860" cy="768096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5. Returns completed Questionnaire-Response using $submit-attachments</a:t>
            </a:r>
            <a:endParaRPr sz="1100"/>
          </a:p>
        </p:txBody>
      </p:sp>
      <p:sp>
        <p:nvSpPr>
          <p:cNvPr id="145" name="Google Shape;145;p26"/>
          <p:cNvSpPr/>
          <p:nvPr/>
        </p:nvSpPr>
        <p:spPr>
          <a:xfrm>
            <a:off x="3810900" y="3222530"/>
            <a:ext cx="1060313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Provider</a:t>
            </a:r>
            <a:endParaRPr sz="11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Google Shape;150;p27"/>
          <p:cNvSpPr/>
          <p:nvPr/>
        </p:nvSpPr>
        <p:spPr>
          <a:xfrm>
            <a:off x="1209049" y="3201524"/>
            <a:ext cx="983162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Data Consumer</a:t>
            </a:r>
            <a:endParaRPr sz="1100"/>
          </a:p>
        </p:txBody>
      </p:sp>
      <p:sp>
        <p:nvSpPr>
          <p:cNvPr id="151" name="Google Shape;151;p27"/>
          <p:cNvSpPr/>
          <p:nvPr/>
        </p:nvSpPr>
        <p:spPr>
          <a:xfrm>
            <a:off x="1224476" y="772642"/>
            <a:ext cx="983162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Data Consumer</a:t>
            </a:r>
            <a:endParaRPr sz="1100"/>
          </a:p>
        </p:txBody>
      </p:sp>
      <p:sp>
        <p:nvSpPr>
          <p:cNvPr id="152" name="Google Shape;152;p27"/>
          <p:cNvSpPr/>
          <p:nvPr/>
        </p:nvSpPr>
        <p:spPr>
          <a:xfrm>
            <a:off x="6470426" y="778776"/>
            <a:ext cx="983162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DTR</a:t>
            </a:r>
            <a:endParaRPr sz="1100"/>
          </a:p>
        </p:txBody>
      </p:sp>
      <p:sp>
        <p:nvSpPr>
          <p:cNvPr id="153" name="Google Shape;153;p27"/>
          <p:cNvSpPr/>
          <p:nvPr/>
        </p:nvSpPr>
        <p:spPr>
          <a:xfrm>
            <a:off x="3796352" y="772642"/>
            <a:ext cx="1060313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Data Source</a:t>
            </a:r>
            <a:endParaRPr sz="1100"/>
          </a:p>
        </p:txBody>
      </p:sp>
      <p:sp>
        <p:nvSpPr>
          <p:cNvPr id="154" name="Google Shape;154;p27"/>
          <p:cNvSpPr/>
          <p:nvPr/>
        </p:nvSpPr>
        <p:spPr>
          <a:xfrm>
            <a:off x="6470426" y="3201524"/>
            <a:ext cx="983162" cy="856605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DTR</a:t>
            </a:r>
            <a:endParaRPr sz="1100"/>
          </a:p>
        </p:txBody>
      </p:sp>
      <p:sp>
        <p:nvSpPr>
          <p:cNvPr id="155" name="Google Shape;155;p27"/>
          <p:cNvSpPr/>
          <p:nvPr/>
        </p:nvSpPr>
        <p:spPr>
          <a:xfrm>
            <a:off x="2439107" y="821545"/>
            <a:ext cx="1163427" cy="771067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1. Task to Complete Questionnaire  </a:t>
            </a:r>
            <a:endParaRPr sz="1100"/>
          </a:p>
        </p:txBody>
      </p:sp>
      <p:sp>
        <p:nvSpPr>
          <p:cNvPr id="156" name="Google Shape;156;p27"/>
          <p:cNvSpPr/>
          <p:nvPr/>
        </p:nvSpPr>
        <p:spPr>
          <a:xfrm>
            <a:off x="5106694" y="778776"/>
            <a:ext cx="1163427" cy="771067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2. Launch DTR</a:t>
            </a:r>
            <a:endParaRPr sz="900" u="sng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57" name="Google Shape;157;p27"/>
          <p:cNvSpPr/>
          <p:nvPr/>
        </p:nvSpPr>
        <p:spPr>
          <a:xfrm rot="5400000">
            <a:off x="6379077" y="2034404"/>
            <a:ext cx="1165860" cy="768096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3. Fill out Questionnaire-</a:t>
            </a:r>
            <a:endParaRPr sz="9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Response</a:t>
            </a:r>
            <a:endParaRPr sz="1100"/>
          </a:p>
        </p:txBody>
      </p:sp>
      <p:sp>
        <p:nvSpPr>
          <p:cNvPr id="158" name="Google Shape;158;p27"/>
          <p:cNvSpPr/>
          <p:nvPr/>
        </p:nvSpPr>
        <p:spPr>
          <a:xfrm flipH="1">
            <a:off x="5094109" y="3222530"/>
            <a:ext cx="1165860" cy="768096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4. Post/Update Questionnaire-</a:t>
            </a:r>
            <a:endParaRPr sz="7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Response</a:t>
            </a:r>
            <a:endParaRPr sz="7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59" name="Google Shape;159;p27"/>
          <p:cNvSpPr/>
          <p:nvPr/>
        </p:nvSpPr>
        <p:spPr>
          <a:xfrm>
            <a:off x="3810900" y="3222530"/>
            <a:ext cx="1060200" cy="856500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Data Source</a:t>
            </a:r>
            <a:endParaRPr sz="1100"/>
          </a:p>
        </p:txBody>
      </p:sp>
      <p:sp>
        <p:nvSpPr>
          <p:cNvPr id="160" name="Google Shape;160;p27"/>
          <p:cNvSpPr/>
          <p:nvPr/>
        </p:nvSpPr>
        <p:spPr>
          <a:xfrm>
            <a:off x="2439107" y="3136483"/>
            <a:ext cx="1165860" cy="51435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8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5. Polling for Completed Task</a:t>
            </a:r>
            <a:endParaRPr sz="1100"/>
          </a:p>
        </p:txBody>
      </p:sp>
      <p:sp>
        <p:nvSpPr>
          <p:cNvPr id="161" name="Google Shape;161;p27"/>
          <p:cNvSpPr/>
          <p:nvPr/>
        </p:nvSpPr>
        <p:spPr>
          <a:xfrm>
            <a:off x="2441448" y="3680583"/>
            <a:ext cx="1165800" cy="514500"/>
          </a:xfrm>
          <a:prstGeom prst="rightArrow">
            <a:avLst>
              <a:gd name="adj1" fmla="val 50000"/>
              <a:gd name="adj2" fmla="val 50000"/>
            </a:avLst>
          </a:prstGeom>
          <a:solidFill>
            <a:schemeClr val="accent1"/>
          </a:solidFill>
          <a:ln w="12700" cap="flat" cmpd="sng">
            <a:solidFill>
              <a:srgbClr val="31538F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68575" tIns="34275" rIns="68575" bIns="34275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6. Fetch</a:t>
            </a:r>
            <a:endParaRPr sz="7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QuestionnaireResponse</a:t>
            </a:r>
            <a:endParaRPr sz="10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81</Words>
  <Application>Microsoft Macintosh PowerPoint</Application>
  <PresentationFormat>On-screen Show (16:9)</PresentationFormat>
  <Paragraphs>29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Simple Light</vt:lpstr>
      <vt:lpstr>Office Theme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Eric Haas</cp:lastModifiedBy>
  <cp:revision>1</cp:revision>
  <dcterms:modified xsi:type="dcterms:W3CDTF">2024-05-10T21:55:31Z</dcterms:modified>
</cp:coreProperties>
</file>