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
  </p:notesMasterIdLst>
  <p:handoutMasterIdLst>
    <p:handoutMasterId r:id="rId9"/>
  </p:handoutMasterIdLst>
  <p:sldIdLst>
    <p:sldId id="2724" r:id="rId5"/>
    <p:sldId id="2725" r:id="rId6"/>
    <p:sldId id="2726" r:id="rId7"/>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ヒラギノ角ゴ Pro W3" pitchFamily="-126"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ヒラギノ角ゴ Pro W3" pitchFamily="-126"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ヒラギノ角ゴ Pro W3" pitchFamily="-126"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ヒラギノ角ゴ Pro W3" pitchFamily="-126"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ヒラギノ角ゴ Pro W3" pitchFamily="-126"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pitchFamily="-126"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pitchFamily="-126"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pitchFamily="-126"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pitchFamily="-126"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7679"/>
    <a:srgbClr val="000000"/>
    <a:srgbClr val="BABCBE"/>
    <a:srgbClr val="EC2227"/>
    <a:srgbClr val="3D30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94" autoAdjust="0"/>
    <p:restoredTop sz="94694"/>
  </p:normalViewPr>
  <p:slideViewPr>
    <p:cSldViewPr snapToGrid="0" snapToObjects="1">
      <p:cViewPr varScale="1">
        <p:scale>
          <a:sx n="161" d="100"/>
          <a:sy n="161" d="100"/>
        </p:scale>
        <p:origin x="1136" y="200"/>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A1C933-A3A7-4819-936C-08BC92B92FB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7357D131-690E-4A4C-981C-5576EB4502F2}"/>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1BCE7D1B-E2D6-42EC-A46F-6B8D8AB722EA}" type="datetime1">
              <a:rPr lang="en-US" altLang="en-US"/>
              <a:pPr/>
              <a:t>10/28/20</a:t>
            </a:fld>
            <a:endParaRPr lang="en-US" altLang="en-US"/>
          </a:p>
        </p:txBody>
      </p:sp>
      <p:sp>
        <p:nvSpPr>
          <p:cNvPr id="4" name="Footer Placeholder 3">
            <a:extLst>
              <a:ext uri="{FF2B5EF4-FFF2-40B4-BE49-F238E27FC236}">
                <a16:creationId xmlns:a16="http://schemas.microsoft.com/office/drawing/2014/main" id="{9C1D8EA6-9C86-4F7F-B7C5-070E4D9F8F77}"/>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a:extLst>
              <a:ext uri="{FF2B5EF4-FFF2-40B4-BE49-F238E27FC236}">
                <a16:creationId xmlns:a16="http://schemas.microsoft.com/office/drawing/2014/main" id="{D9B6D92A-0A5F-4AA1-95B8-1326F4D535D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EE606E1-2B5C-4ABE-86A7-571D882BB723}"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7166A2-FEF6-4EC8-84B3-A76311A6FF5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CE67BC3C-A21A-48F0-A2C9-8D7DD406C7BB}"/>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60D4D74E-7671-46E5-9A5B-14F31A4C0D2E}" type="datetime1">
              <a:rPr lang="en-US" altLang="en-US"/>
              <a:pPr/>
              <a:t>10/28/20</a:t>
            </a:fld>
            <a:endParaRPr lang="en-US" altLang="en-US"/>
          </a:p>
        </p:txBody>
      </p:sp>
      <p:sp>
        <p:nvSpPr>
          <p:cNvPr id="4" name="Slide Image Placeholder 3">
            <a:extLst>
              <a:ext uri="{FF2B5EF4-FFF2-40B4-BE49-F238E27FC236}">
                <a16:creationId xmlns:a16="http://schemas.microsoft.com/office/drawing/2014/main" id="{E9E93702-94BE-4671-89D2-9C4D526405B7}"/>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8EB7E0D-EC1C-459D-9D11-7E7BC045C40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E37DDC7-F62A-471B-8BFE-AA38872463F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a:extLst>
              <a:ext uri="{FF2B5EF4-FFF2-40B4-BE49-F238E27FC236}">
                <a16:creationId xmlns:a16="http://schemas.microsoft.com/office/drawing/2014/main" id="{3680F202-6235-4914-8937-DCBF6EA68FC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CF4A7F80-F256-4EC8-A9CC-1A842C6C5143}"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ヒラギノ角ゴ Pro W3" pitchFamily="-126" charset="-128"/>
        <a:cs typeface="+mn-cs"/>
      </a:defRPr>
    </a:lvl1pPr>
    <a:lvl2pPr marL="457200" algn="l" defTabSz="457200" rtl="0" fontAlgn="base">
      <a:spcBef>
        <a:spcPct val="30000"/>
      </a:spcBef>
      <a:spcAft>
        <a:spcPct val="0"/>
      </a:spcAft>
      <a:defRPr sz="1200" kern="1200">
        <a:solidFill>
          <a:schemeClr val="tx1"/>
        </a:solidFill>
        <a:latin typeface="+mn-lt"/>
        <a:ea typeface="ヒラギノ角ゴ Pro W3" pitchFamily="-126" charset="-128"/>
        <a:cs typeface="+mn-cs"/>
      </a:defRPr>
    </a:lvl2pPr>
    <a:lvl3pPr marL="914400" algn="l" defTabSz="457200" rtl="0" fontAlgn="base">
      <a:spcBef>
        <a:spcPct val="30000"/>
      </a:spcBef>
      <a:spcAft>
        <a:spcPct val="0"/>
      </a:spcAft>
      <a:defRPr sz="1200" kern="1200">
        <a:solidFill>
          <a:schemeClr val="tx1"/>
        </a:solidFill>
        <a:latin typeface="+mn-lt"/>
        <a:ea typeface="ヒラギノ角ゴ Pro W3" pitchFamily="-126" charset="-128"/>
        <a:cs typeface="+mn-cs"/>
      </a:defRPr>
    </a:lvl3pPr>
    <a:lvl4pPr marL="1371600" algn="l" defTabSz="457200" rtl="0" fontAlgn="base">
      <a:spcBef>
        <a:spcPct val="30000"/>
      </a:spcBef>
      <a:spcAft>
        <a:spcPct val="0"/>
      </a:spcAft>
      <a:defRPr sz="1200" kern="1200">
        <a:solidFill>
          <a:schemeClr val="tx1"/>
        </a:solidFill>
        <a:latin typeface="+mn-lt"/>
        <a:ea typeface="ヒラギノ角ゴ Pro W3" pitchFamily="-126" charset="-128"/>
        <a:cs typeface="+mn-cs"/>
      </a:defRPr>
    </a:lvl4pPr>
    <a:lvl5pPr marL="1828800" algn="l" defTabSz="457200" rtl="0" fontAlgn="base">
      <a:spcBef>
        <a:spcPct val="30000"/>
      </a:spcBef>
      <a:spcAft>
        <a:spcPct val="0"/>
      </a:spcAft>
      <a:defRPr sz="1200" kern="1200">
        <a:solidFill>
          <a:schemeClr val="tx1"/>
        </a:solidFill>
        <a:latin typeface="+mn-lt"/>
        <a:ea typeface="ヒラギノ角ゴ Pro W3" pitchFamily="-12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4A7F80-F256-4EC8-A9CC-1A842C6C5143}" type="slidenum">
              <a:rPr lang="en-US" altLang="en-US" smtClean="0"/>
              <a:pPr/>
              <a:t>1</a:t>
            </a:fld>
            <a:endParaRPr lang="en-US" altLang="en-US"/>
          </a:p>
        </p:txBody>
      </p:sp>
    </p:spTree>
    <p:extLst>
      <p:ext uri="{BB962C8B-B14F-4D97-AF65-F5344CB8AC3E}">
        <p14:creationId xmlns:p14="http://schemas.microsoft.com/office/powerpoint/2010/main" val="1355736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4A7F80-F256-4EC8-A9CC-1A842C6C5143}" type="slidenum">
              <a:rPr lang="en-US" altLang="en-US" smtClean="0"/>
              <a:pPr/>
              <a:t>2</a:t>
            </a:fld>
            <a:endParaRPr lang="en-US" altLang="en-US"/>
          </a:p>
        </p:txBody>
      </p:sp>
    </p:spTree>
    <p:extLst>
      <p:ext uri="{BB962C8B-B14F-4D97-AF65-F5344CB8AC3E}">
        <p14:creationId xmlns:p14="http://schemas.microsoft.com/office/powerpoint/2010/main" val="46174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4A7F80-F256-4EC8-A9CC-1A842C6C5143}" type="slidenum">
              <a:rPr lang="en-US" altLang="en-US" smtClean="0"/>
              <a:pPr/>
              <a:t>3</a:t>
            </a:fld>
            <a:endParaRPr lang="en-US" altLang="en-US"/>
          </a:p>
        </p:txBody>
      </p:sp>
    </p:spTree>
    <p:extLst>
      <p:ext uri="{BB962C8B-B14F-4D97-AF65-F5344CB8AC3E}">
        <p14:creationId xmlns:p14="http://schemas.microsoft.com/office/powerpoint/2010/main" val="1082515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DE7049-8656-4A52-909A-CA015733F8B7}"/>
              </a:ext>
            </a:extLst>
          </p:cNvPr>
          <p:cNvSpPr/>
          <p:nvPr/>
        </p:nvSpPr>
        <p:spPr>
          <a:xfrm>
            <a:off x="457200" y="0"/>
            <a:ext cx="5703888" cy="5143500"/>
          </a:xfrm>
          <a:prstGeom prst="rect">
            <a:avLst/>
          </a:prstGeom>
          <a:solidFill>
            <a:srgbClr val="BABCBE"/>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a:p>
        </p:txBody>
      </p:sp>
      <p:pic>
        <p:nvPicPr>
          <p:cNvPr id="6" name="Picture 7">
            <a:extLst>
              <a:ext uri="{FF2B5EF4-FFF2-40B4-BE49-F238E27FC236}">
                <a16:creationId xmlns:a16="http://schemas.microsoft.com/office/drawing/2014/main" id="{C8AE2DB7-DAEF-4F3E-85D5-E352F4BCAC2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97037" y="1440857"/>
            <a:ext cx="1731962"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949C8297-3E7F-4E22-8269-869CEA5AABB8}"/>
              </a:ext>
            </a:extLst>
          </p:cNvPr>
          <p:cNvCxnSpPr/>
          <p:nvPr/>
        </p:nvCxnSpPr>
        <p:spPr>
          <a:xfrm>
            <a:off x="833438" y="874713"/>
            <a:ext cx="0" cy="2125662"/>
          </a:xfrm>
          <a:prstGeom prst="line">
            <a:avLst/>
          </a:prstGeom>
          <a:ln w="6350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hasCustomPrompt="1"/>
          </p:nvPr>
        </p:nvSpPr>
        <p:spPr>
          <a:xfrm>
            <a:off x="1180870" y="895551"/>
            <a:ext cx="4738447" cy="1151670"/>
          </a:xfrm>
        </p:spPr>
        <p:txBody>
          <a:bodyPr anchor="b">
            <a:noAutofit/>
          </a:bodyPr>
          <a:lstStyle>
            <a:lvl1pPr algn="l">
              <a:defRPr sz="3000" b="1" i="0" spc="120">
                <a:latin typeface="Arial"/>
                <a:cs typeface="Arial"/>
              </a:defRPr>
            </a:lvl1pPr>
          </a:lstStyle>
          <a:p>
            <a:r>
              <a:rPr lang="en-US" dirty="0"/>
              <a:t>FHIR Experience</a:t>
            </a:r>
          </a:p>
        </p:txBody>
      </p:sp>
      <p:sp>
        <p:nvSpPr>
          <p:cNvPr id="3" name="Subtitle 2"/>
          <p:cNvSpPr>
            <a:spLocks noGrp="1"/>
          </p:cNvSpPr>
          <p:nvPr>
            <p:ph type="subTitle" idx="1" hasCustomPrompt="1"/>
          </p:nvPr>
        </p:nvSpPr>
        <p:spPr>
          <a:xfrm>
            <a:off x="1180870" y="2287197"/>
            <a:ext cx="4668695" cy="877213"/>
          </a:xfrm>
        </p:spPr>
        <p:txBody>
          <a:bodyPr>
            <a:noAutofit/>
          </a:bodyPr>
          <a:lstStyle>
            <a:lvl1pPr marL="0" marR="0" indent="0" algn="l" defTabSz="457200" rtl="0" eaLnBrk="1" fontAlgn="base" latinLnBrk="0" hangingPunct="1">
              <a:lnSpc>
                <a:spcPct val="100000"/>
              </a:lnSpc>
              <a:spcBef>
                <a:spcPts val="600"/>
              </a:spcBef>
              <a:spcAft>
                <a:spcPct val="0"/>
              </a:spcAft>
              <a:buClrTx/>
              <a:buSzTx/>
              <a:buFont typeface="Arial" panose="020B0604020202020204" pitchFamily="34" charset="0"/>
              <a:buNone/>
              <a:tabLst/>
              <a:defRPr sz="2400">
                <a:solidFill>
                  <a:srgbClr val="EC222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base" latinLnBrk="0" hangingPunct="1">
              <a:lnSpc>
                <a:spcPct val="100000"/>
              </a:lnSpc>
              <a:spcBef>
                <a:spcPts val="600"/>
              </a:spcBef>
              <a:spcAft>
                <a:spcPct val="0"/>
              </a:spcAft>
              <a:buClrTx/>
              <a:buSzTx/>
              <a:buFont typeface="Arial" panose="020B0604020202020204" pitchFamily="34" charset="0"/>
              <a:buNone/>
              <a:tabLst/>
              <a:defRPr/>
            </a:pPr>
            <a:r>
              <a:rPr lang="en-US" dirty="0"/>
              <a:t>Implementation Guides</a:t>
            </a:r>
          </a:p>
          <a:p>
            <a:endParaRPr lang="en-US" dirty="0"/>
          </a:p>
        </p:txBody>
      </p:sp>
      <p:sp>
        <p:nvSpPr>
          <p:cNvPr id="20" name="Text Placeholder 19"/>
          <p:cNvSpPr>
            <a:spLocks noGrp="1"/>
          </p:cNvSpPr>
          <p:nvPr>
            <p:ph type="body" sz="quarter" idx="10" hasCustomPrompt="1"/>
          </p:nvPr>
        </p:nvSpPr>
        <p:spPr>
          <a:xfrm>
            <a:off x="1181100" y="3721208"/>
            <a:ext cx="4026440" cy="412750"/>
          </a:xfrm>
        </p:spPr>
        <p:txBody>
          <a:bodyPr anchor="b">
            <a:noAutofit/>
          </a:bodyPr>
          <a:lstStyle>
            <a:lvl1pPr marL="0" marR="0" indent="0" algn="l" defTabSz="457200" rtl="0" eaLnBrk="1" fontAlgn="auto" latinLnBrk="0" hangingPunct="1">
              <a:lnSpc>
                <a:spcPct val="100000"/>
              </a:lnSpc>
              <a:spcBef>
                <a:spcPts val="0"/>
              </a:spcBef>
              <a:spcAft>
                <a:spcPts val="0"/>
              </a:spcAft>
              <a:buClrTx/>
              <a:buSzTx/>
              <a:buFontTx/>
              <a:buNone/>
              <a:tabLst/>
              <a:defRPr sz="2000"/>
            </a:lvl1pPr>
          </a:lstStyle>
          <a:p>
            <a:pPr lvl="0"/>
            <a:r>
              <a:rPr lang="en-US" noProof="0"/>
              <a:t>Eric Haas</a:t>
            </a:r>
            <a:endParaRPr lang="en-US" noProof="0" dirty="0"/>
          </a:p>
        </p:txBody>
      </p:sp>
      <p:sp>
        <p:nvSpPr>
          <p:cNvPr id="8" name="Footer Placeholder 4">
            <a:extLst>
              <a:ext uri="{FF2B5EF4-FFF2-40B4-BE49-F238E27FC236}">
                <a16:creationId xmlns:a16="http://schemas.microsoft.com/office/drawing/2014/main" id="{8E2087E9-637C-4C09-8985-3BAE95EB3A0C}"/>
              </a:ext>
            </a:extLst>
          </p:cNvPr>
          <p:cNvSpPr>
            <a:spLocks noGrp="1"/>
          </p:cNvSpPr>
          <p:nvPr>
            <p:ph type="ftr" sz="quarter" idx="11"/>
          </p:nvPr>
        </p:nvSpPr>
        <p:spPr>
          <a:xfrm>
            <a:off x="1071563" y="4827588"/>
            <a:ext cx="4729162" cy="157162"/>
          </a:xfrm>
        </p:spPr>
        <p:txBody>
          <a:bodyPr>
            <a:noAutofit/>
          </a:bodyPr>
          <a:lstStyle>
            <a:lvl1pPr>
              <a:defRPr/>
            </a:lvl1pPr>
          </a:lstStyle>
          <a:p>
            <a:r>
              <a:rPr lang="en-US" b="1" dirty="0"/>
              <a:t>© 2019 Health Level Seven ® International. Licensed under Creative Commons Attribution 4.0 International</a:t>
            </a:r>
          </a:p>
          <a:p>
            <a:r>
              <a:rPr lang="en-US" b="1" dirty="0"/>
              <a:t>HL7, Health Level Seven, FHIR and the FHIR flame logo are registered trademarks of Health Level Seven International. Reg. U.S. TM Office.</a:t>
            </a:r>
          </a:p>
        </p:txBody>
      </p:sp>
      <p:sp>
        <p:nvSpPr>
          <p:cNvPr id="9" name="Date Placeholder 3">
            <a:extLst>
              <a:ext uri="{FF2B5EF4-FFF2-40B4-BE49-F238E27FC236}">
                <a16:creationId xmlns:a16="http://schemas.microsoft.com/office/drawing/2014/main" id="{AEAF7E73-D995-4378-86E2-E0B1F5C1F622}"/>
              </a:ext>
            </a:extLst>
          </p:cNvPr>
          <p:cNvSpPr>
            <a:spLocks noGrp="1"/>
          </p:cNvSpPr>
          <p:nvPr>
            <p:ph type="dt" sz="half" idx="12"/>
          </p:nvPr>
        </p:nvSpPr>
        <p:spPr>
          <a:xfrm>
            <a:off x="1181100" y="4252913"/>
            <a:ext cx="1304925" cy="207962"/>
          </a:xfrm>
        </p:spPr>
        <p:txBody>
          <a:bodyPr lIns="0" tIns="0" rIns="0" bIns="0" anchor="b">
            <a:noAutofit/>
          </a:bodyPr>
          <a:lstStyle>
            <a:lvl1pPr>
              <a:defRPr sz="1800"/>
            </a:lvl1pPr>
          </a:lstStyle>
          <a:p>
            <a:fld id="{23F303CC-BC6F-44EE-9A09-81F690F71D2E}" type="datetime1">
              <a:rPr lang="en-US" altLang="en-US" smtClean="0"/>
              <a:t>10/28/20</a:t>
            </a:fld>
            <a:endParaRPr lang="en-US" altLang="en-US" dirty="0"/>
          </a:p>
        </p:txBody>
      </p:sp>
      <p:pic>
        <p:nvPicPr>
          <p:cNvPr id="15" name="Picture 14" descr="Creative Commons Licence">
            <a:extLst>
              <a:ext uri="{FF2B5EF4-FFF2-40B4-BE49-F238E27FC236}">
                <a16:creationId xmlns:a16="http://schemas.microsoft.com/office/drawing/2014/main" id="{B400A948-C3CD-4AB8-A0B0-5E7E9538E39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87932" y="4679950"/>
            <a:ext cx="8382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C8926BE3-F26A-44BC-B1F1-8AC7C357627E}"/>
              </a:ext>
            </a:extLst>
          </p:cNvPr>
          <p:cNvPicPr>
            <a:picLocks noChangeAspect="1"/>
          </p:cNvPicPr>
          <p:nvPr userDrawn="1"/>
        </p:nvPicPr>
        <p:blipFill>
          <a:blip r:embed="rId4"/>
          <a:stretch>
            <a:fillRect/>
          </a:stretch>
        </p:blipFill>
        <p:spPr>
          <a:xfrm>
            <a:off x="6667193" y="2767633"/>
            <a:ext cx="1929304" cy="465483"/>
          </a:xfrm>
          <a:prstGeom prst="rect">
            <a:avLst/>
          </a:prstGeom>
        </p:spPr>
      </p:pic>
    </p:spTree>
    <p:extLst>
      <p:ext uri="{BB962C8B-B14F-4D97-AF65-F5344CB8AC3E}">
        <p14:creationId xmlns:p14="http://schemas.microsoft.com/office/powerpoint/2010/main" val="2237845615"/>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726A6D-74FA-43B6-9403-2499E7750D86}"/>
              </a:ext>
            </a:extLst>
          </p:cNvPr>
          <p:cNvPicPr>
            <a:picLocks noChangeAspect="1"/>
          </p:cNvPicPr>
          <p:nvPr userDrawn="1"/>
        </p:nvPicPr>
        <p:blipFill>
          <a:blip r:embed="rId2"/>
          <a:stretch>
            <a:fillRect/>
          </a:stretch>
        </p:blipFill>
        <p:spPr>
          <a:xfrm>
            <a:off x="8449468" y="4468239"/>
            <a:ext cx="334190" cy="494020"/>
          </a:xfrm>
          <a:prstGeom prst="rect">
            <a:avLst/>
          </a:prstGeom>
        </p:spPr>
      </p:pic>
    </p:spTree>
    <p:extLst>
      <p:ext uri="{BB962C8B-B14F-4D97-AF65-F5344CB8AC3E}">
        <p14:creationId xmlns:p14="http://schemas.microsoft.com/office/powerpoint/2010/main" val="4253816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772DE4-7B37-4BBF-9A7D-6A9C4C776CAE}"/>
              </a:ext>
            </a:extLst>
          </p:cNvPr>
          <p:cNvSpPr/>
          <p:nvPr/>
        </p:nvSpPr>
        <p:spPr>
          <a:xfrm>
            <a:off x="0" y="725488"/>
            <a:ext cx="9144000" cy="2343150"/>
          </a:xfrm>
          <a:prstGeom prst="rect">
            <a:avLst/>
          </a:prstGeom>
          <a:solidFill>
            <a:srgbClr val="BABCBE"/>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a:p>
        </p:txBody>
      </p:sp>
      <p:pic>
        <p:nvPicPr>
          <p:cNvPr id="4" name="Picture 7">
            <a:extLst>
              <a:ext uri="{FF2B5EF4-FFF2-40B4-BE49-F238E27FC236}">
                <a16:creationId xmlns:a16="http://schemas.microsoft.com/office/drawing/2014/main" id="{2A8297D7-F64D-40E5-9A05-32B16C0C76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863" y="4673600"/>
            <a:ext cx="5302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73FCBA1A-7FAD-4191-9B4F-C104C0F01C31}"/>
              </a:ext>
            </a:extLst>
          </p:cNvPr>
          <p:cNvCxnSpPr/>
          <p:nvPr/>
        </p:nvCxnSpPr>
        <p:spPr>
          <a:xfrm>
            <a:off x="979488" y="4638675"/>
            <a:ext cx="0" cy="382588"/>
          </a:xfrm>
          <a:prstGeom prst="line">
            <a:avLst/>
          </a:prstGeom>
          <a:ln w="6350">
            <a:solidFill>
              <a:srgbClr val="3D3029"/>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4E36367C-A9EE-4A42-8187-82709238888C}"/>
              </a:ext>
            </a:extLst>
          </p:cNvPr>
          <p:cNvCxnSpPr/>
          <p:nvPr/>
        </p:nvCxnSpPr>
        <p:spPr>
          <a:xfrm>
            <a:off x="7631112" y="4792262"/>
            <a:ext cx="34448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36E5EE3-C0A6-45E3-B498-80B24E58FEBC}"/>
              </a:ext>
            </a:extLst>
          </p:cNvPr>
          <p:cNvCxnSpPr/>
          <p:nvPr/>
        </p:nvCxnSpPr>
        <p:spPr>
          <a:xfrm>
            <a:off x="457200" y="1090613"/>
            <a:ext cx="0" cy="1612900"/>
          </a:xfrm>
          <a:prstGeom prst="line">
            <a:avLst/>
          </a:prstGeom>
          <a:ln w="6350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722313" y="880485"/>
            <a:ext cx="8061346" cy="2033120"/>
          </a:xfrm>
        </p:spPr>
        <p:txBody>
          <a:bodyPr>
            <a:noAutofit/>
          </a:bodyPr>
          <a:lstStyle>
            <a:lvl1pPr marL="0" marR="0" indent="0" algn="l" defTabSz="457200" rtl="0" eaLnBrk="1" fontAlgn="auto" latinLnBrk="0" hangingPunct="1">
              <a:lnSpc>
                <a:spcPct val="100000"/>
              </a:lnSpc>
              <a:spcBef>
                <a:spcPct val="0"/>
              </a:spcBef>
              <a:spcAft>
                <a:spcPts val="0"/>
              </a:spcAft>
              <a:buClrTx/>
              <a:buSzTx/>
              <a:buFontTx/>
              <a:buNone/>
              <a:tabLst/>
              <a:defRPr sz="3000" b="1" cap="all" spc="120"/>
            </a:lvl1pPr>
          </a:lstStyle>
          <a:p>
            <a:r>
              <a:rPr lang="en-US" dirty="0"/>
              <a:t>Click to edit Master title style</a:t>
            </a:r>
          </a:p>
        </p:txBody>
      </p:sp>
      <p:sp>
        <p:nvSpPr>
          <p:cNvPr id="8" name="Footer Placeholder 4">
            <a:extLst>
              <a:ext uri="{FF2B5EF4-FFF2-40B4-BE49-F238E27FC236}">
                <a16:creationId xmlns:a16="http://schemas.microsoft.com/office/drawing/2014/main" id="{9170F17B-552A-4993-A6F0-1A6FE335872E}"/>
              </a:ext>
            </a:extLst>
          </p:cNvPr>
          <p:cNvSpPr>
            <a:spLocks noGrp="1"/>
          </p:cNvSpPr>
          <p:nvPr>
            <p:ph type="ftr" sz="quarter" idx="10"/>
          </p:nvPr>
        </p:nvSpPr>
        <p:spPr/>
        <p:txBody>
          <a:bodyPr>
            <a:noAutofit/>
          </a:bodyPr>
          <a:lstStyle>
            <a:lvl1pPr>
              <a:defRPr/>
            </a:lvl1pPr>
          </a:lstStyle>
          <a:p>
            <a:r>
              <a:rPr lang="en-US" b="1" dirty="0"/>
              <a:t>© 2019 Health Level Seven ® International. Licensed under Creative Commons Attribution 4.0 International</a:t>
            </a:r>
          </a:p>
          <a:p>
            <a:r>
              <a:rPr lang="en-US" b="1" dirty="0"/>
              <a:t>HL7, Health Level Seven, FHIR and the FHIR flame logo are registered trademarks of Health Level Seven International. Reg. U.S. TM Office.</a:t>
            </a:r>
          </a:p>
        </p:txBody>
      </p:sp>
      <p:sp>
        <p:nvSpPr>
          <p:cNvPr id="9" name="Slide Number Placeholder 5">
            <a:extLst>
              <a:ext uri="{FF2B5EF4-FFF2-40B4-BE49-F238E27FC236}">
                <a16:creationId xmlns:a16="http://schemas.microsoft.com/office/drawing/2014/main" id="{BB0BA930-B0EF-47CE-BD25-2934A0B21EBF}"/>
              </a:ext>
            </a:extLst>
          </p:cNvPr>
          <p:cNvSpPr>
            <a:spLocks noGrp="1"/>
          </p:cNvSpPr>
          <p:nvPr>
            <p:ph type="sldNum" sz="quarter" idx="11"/>
          </p:nvPr>
        </p:nvSpPr>
        <p:spPr>
          <a:xfrm>
            <a:off x="7672387" y="4792262"/>
            <a:ext cx="271463" cy="169998"/>
          </a:xfrm>
        </p:spPr>
        <p:txBody>
          <a:bodyPr/>
          <a:lstStyle>
            <a:lvl1pPr>
              <a:defRPr/>
            </a:lvl1pPr>
          </a:lstStyle>
          <a:p>
            <a:fld id="{6CACE926-AEF5-4BFE-8BD7-24414108CB7B}" type="slidenum">
              <a:rPr lang="en-US" altLang="en-US"/>
              <a:pPr/>
              <a:t>‹#›</a:t>
            </a:fld>
            <a:endParaRPr lang="en-US" altLang="en-US" dirty="0"/>
          </a:p>
        </p:txBody>
      </p:sp>
      <p:pic>
        <p:nvPicPr>
          <p:cNvPr id="15" name="Picture 14">
            <a:extLst>
              <a:ext uri="{FF2B5EF4-FFF2-40B4-BE49-F238E27FC236}">
                <a16:creationId xmlns:a16="http://schemas.microsoft.com/office/drawing/2014/main" id="{7EE7A39D-7D27-433D-99F1-A2BA7416BCEA}"/>
              </a:ext>
            </a:extLst>
          </p:cNvPr>
          <p:cNvPicPr>
            <a:picLocks noChangeAspect="1"/>
          </p:cNvPicPr>
          <p:nvPr userDrawn="1"/>
        </p:nvPicPr>
        <p:blipFill>
          <a:blip r:embed="rId3"/>
          <a:stretch>
            <a:fillRect/>
          </a:stretch>
        </p:blipFill>
        <p:spPr>
          <a:xfrm>
            <a:off x="8449468" y="4468239"/>
            <a:ext cx="334190" cy="494020"/>
          </a:xfrm>
          <a:prstGeom prst="rect">
            <a:avLst/>
          </a:prstGeom>
        </p:spPr>
      </p:pic>
      <p:pic>
        <p:nvPicPr>
          <p:cNvPr id="12" name="Picture 2" descr="FHIR Accelerator badge">
            <a:extLst>
              <a:ext uri="{FF2B5EF4-FFF2-40B4-BE49-F238E27FC236}">
                <a16:creationId xmlns:a16="http://schemas.microsoft.com/office/drawing/2014/main" id="{D894C441-9702-450C-8C71-2C9A607146D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591892" y="63285"/>
            <a:ext cx="798699" cy="798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414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About HL7">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D5359A-71C1-4F1C-B937-058A7F7778DA}"/>
              </a:ext>
            </a:extLst>
          </p:cNvPr>
          <p:cNvSpPr/>
          <p:nvPr/>
        </p:nvSpPr>
        <p:spPr>
          <a:xfrm>
            <a:off x="0" y="1531938"/>
            <a:ext cx="9144000" cy="2876550"/>
          </a:xfrm>
          <a:prstGeom prst="rect">
            <a:avLst/>
          </a:prstGeom>
          <a:solidFill>
            <a:srgbClr val="74767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a:p>
        </p:txBody>
      </p:sp>
      <p:cxnSp>
        <p:nvCxnSpPr>
          <p:cNvPr id="7" name="Straight Connector 6">
            <a:extLst>
              <a:ext uri="{FF2B5EF4-FFF2-40B4-BE49-F238E27FC236}">
                <a16:creationId xmlns:a16="http://schemas.microsoft.com/office/drawing/2014/main" id="{7327EDEA-85E0-43BD-98D1-4E2C554ABAE4}"/>
              </a:ext>
            </a:extLst>
          </p:cNvPr>
          <p:cNvCxnSpPr/>
          <p:nvPr/>
        </p:nvCxnSpPr>
        <p:spPr>
          <a:xfrm>
            <a:off x="457200" y="206375"/>
            <a:ext cx="0" cy="782638"/>
          </a:xfrm>
          <a:prstGeom prst="line">
            <a:avLst/>
          </a:prstGeom>
          <a:ln w="41275">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13647" y="205979"/>
            <a:ext cx="8073153" cy="782327"/>
          </a:xfrm>
        </p:spPr>
        <p:txBody>
          <a:bodyPr>
            <a:noAutofit/>
          </a:bodyPr>
          <a:lstStyle>
            <a:lvl1pPr algn="l">
              <a:defRPr sz="3000" b="1" i="0" spc="20">
                <a:solidFill>
                  <a:srgbClr val="EC2227"/>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613647" y="1803660"/>
            <a:ext cx="3804608" cy="2454686"/>
          </a:xfrm>
        </p:spPr>
        <p:txBody>
          <a:bodyPr>
            <a:noAutofit/>
          </a:bodyPr>
          <a:lstStyle>
            <a:lvl1pPr>
              <a:spcBef>
                <a:spcPts val="600"/>
              </a:spcBef>
              <a:spcAft>
                <a:spcPts val="0"/>
              </a:spcAft>
              <a:defRPr sz="2400">
                <a:solidFill>
                  <a:schemeClr val="bg1"/>
                </a:solidFill>
              </a:defRPr>
            </a:lvl1pPr>
            <a:lvl2pPr>
              <a:spcBef>
                <a:spcPts val="600"/>
              </a:spcBef>
              <a:spcAft>
                <a:spcPts val="0"/>
              </a:spcAft>
              <a:defRPr sz="2000">
                <a:solidFill>
                  <a:schemeClr val="bg1"/>
                </a:solidFill>
              </a:defRPr>
            </a:lvl2pPr>
            <a:lvl3pPr>
              <a:spcBef>
                <a:spcPts val="600"/>
              </a:spcBef>
              <a:spcAft>
                <a:spcPts val="0"/>
              </a:spcAft>
              <a:defRPr sz="2000">
                <a:solidFill>
                  <a:schemeClr val="bg1"/>
                </a:solidFill>
              </a:defRPr>
            </a:lvl3pPr>
            <a:lvl4pPr>
              <a:spcBef>
                <a:spcPts val="600"/>
              </a:spcBef>
              <a:spcAft>
                <a:spcPts val="0"/>
              </a:spcAft>
              <a:defRPr sz="2000">
                <a:solidFill>
                  <a:schemeClr val="bg1"/>
                </a:solidFill>
              </a:defRPr>
            </a:lvl4pPr>
            <a:lvl5pPr>
              <a:spcBef>
                <a:spcPts val="600"/>
              </a:spcBef>
              <a:spcAft>
                <a:spcPts val="0"/>
              </a:spcAft>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3"/>
          </p:nvPr>
        </p:nvSpPr>
        <p:spPr>
          <a:xfrm>
            <a:off x="4914508" y="1803660"/>
            <a:ext cx="3836865" cy="2454686"/>
          </a:xfrm>
        </p:spPr>
        <p:txBody>
          <a:bodyPr>
            <a:noAutofit/>
          </a:bodyPr>
          <a:lstStyle>
            <a:lvl1pPr>
              <a:spcBef>
                <a:spcPts val="600"/>
              </a:spcBef>
              <a:spcAft>
                <a:spcPts val="0"/>
              </a:spcAft>
              <a:defRPr sz="2400">
                <a:solidFill>
                  <a:schemeClr val="bg1"/>
                </a:solidFill>
              </a:defRPr>
            </a:lvl1pPr>
            <a:lvl2pPr>
              <a:spcBef>
                <a:spcPts val="600"/>
              </a:spcBef>
              <a:spcAft>
                <a:spcPts val="0"/>
              </a:spcAft>
              <a:defRPr sz="2000">
                <a:solidFill>
                  <a:schemeClr val="bg1"/>
                </a:solidFill>
              </a:defRPr>
            </a:lvl2pPr>
            <a:lvl3pPr>
              <a:spcBef>
                <a:spcPts val="600"/>
              </a:spcBef>
              <a:spcAft>
                <a:spcPts val="0"/>
              </a:spcAft>
              <a:defRPr sz="2000">
                <a:solidFill>
                  <a:schemeClr val="bg1"/>
                </a:solidFill>
              </a:defRPr>
            </a:lvl3pPr>
            <a:lvl4pPr>
              <a:spcBef>
                <a:spcPts val="600"/>
              </a:spcBef>
              <a:spcAft>
                <a:spcPts val="0"/>
              </a:spcAft>
              <a:defRPr sz="2000">
                <a:solidFill>
                  <a:schemeClr val="bg1"/>
                </a:solidFill>
              </a:defRPr>
            </a:lvl4pPr>
            <a:lvl5pPr>
              <a:spcBef>
                <a:spcPts val="600"/>
              </a:spcBef>
              <a:spcAft>
                <a:spcPts val="0"/>
              </a:spcAft>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2" name="Picture 7">
            <a:extLst>
              <a:ext uri="{FF2B5EF4-FFF2-40B4-BE49-F238E27FC236}">
                <a16:creationId xmlns:a16="http://schemas.microsoft.com/office/drawing/2014/main" id="{067910ED-D018-4319-88FD-DAB2B5D4BD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4673600"/>
            <a:ext cx="5302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Straight Connector 22">
            <a:extLst>
              <a:ext uri="{FF2B5EF4-FFF2-40B4-BE49-F238E27FC236}">
                <a16:creationId xmlns:a16="http://schemas.microsoft.com/office/drawing/2014/main" id="{1B79FEF5-9CA3-4F0D-B630-32AFA2457A35}"/>
              </a:ext>
            </a:extLst>
          </p:cNvPr>
          <p:cNvCxnSpPr/>
          <p:nvPr userDrawn="1"/>
        </p:nvCxnSpPr>
        <p:spPr>
          <a:xfrm>
            <a:off x="979488" y="4638675"/>
            <a:ext cx="0" cy="382588"/>
          </a:xfrm>
          <a:prstGeom prst="line">
            <a:avLst/>
          </a:prstGeom>
          <a:ln w="6350">
            <a:solidFill>
              <a:srgbClr val="3D3029"/>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E3138C42-3D0D-49E6-AEDA-875F61C1D236}"/>
              </a:ext>
            </a:extLst>
          </p:cNvPr>
          <p:cNvCxnSpPr/>
          <p:nvPr userDrawn="1"/>
        </p:nvCxnSpPr>
        <p:spPr>
          <a:xfrm>
            <a:off x="7493067" y="4749980"/>
            <a:ext cx="34448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5" name="Footer Placeholder 4">
            <a:extLst>
              <a:ext uri="{FF2B5EF4-FFF2-40B4-BE49-F238E27FC236}">
                <a16:creationId xmlns:a16="http://schemas.microsoft.com/office/drawing/2014/main" id="{6C4765DB-7105-45CC-BD97-DDD21BCA1C4A}"/>
              </a:ext>
            </a:extLst>
          </p:cNvPr>
          <p:cNvSpPr>
            <a:spLocks noGrp="1"/>
          </p:cNvSpPr>
          <p:nvPr>
            <p:ph type="ftr" sz="quarter" idx="10"/>
          </p:nvPr>
        </p:nvSpPr>
        <p:spPr>
          <a:xfrm>
            <a:off x="1200150" y="4792663"/>
            <a:ext cx="4530725" cy="158750"/>
          </a:xfrm>
        </p:spPr>
        <p:txBody>
          <a:bodyPr>
            <a:noAutofit/>
          </a:bodyPr>
          <a:lstStyle>
            <a:lvl1pPr>
              <a:defRPr/>
            </a:lvl1pPr>
          </a:lstStyle>
          <a:p>
            <a:r>
              <a:rPr lang="en-US" b="1" dirty="0"/>
              <a:t>© 2019 Health Level Seven ® International. Licensed under Creative Commons Attribution 4.0 International</a:t>
            </a:r>
          </a:p>
          <a:p>
            <a:r>
              <a:rPr lang="en-US" b="1" dirty="0"/>
              <a:t>HL7, Health Level Seven, FHIR and the FHIR flame logo are registered trademarks of Health Level Seven International. Reg. U.S. TM Office.</a:t>
            </a:r>
          </a:p>
        </p:txBody>
      </p:sp>
      <p:sp>
        <p:nvSpPr>
          <p:cNvPr id="26" name="Slide Number Placeholder 5">
            <a:extLst>
              <a:ext uri="{FF2B5EF4-FFF2-40B4-BE49-F238E27FC236}">
                <a16:creationId xmlns:a16="http://schemas.microsoft.com/office/drawing/2014/main" id="{B27C9CD6-C0E0-49A9-B421-58D41DC0407D}"/>
              </a:ext>
            </a:extLst>
          </p:cNvPr>
          <p:cNvSpPr>
            <a:spLocks noGrp="1"/>
          </p:cNvSpPr>
          <p:nvPr>
            <p:ph type="sldNum" sz="quarter" idx="11"/>
          </p:nvPr>
        </p:nvSpPr>
        <p:spPr>
          <a:xfrm>
            <a:off x="7533716" y="4776836"/>
            <a:ext cx="271463" cy="158750"/>
          </a:xfrm>
        </p:spPr>
        <p:txBody>
          <a:bodyPr/>
          <a:lstStyle>
            <a:lvl1pPr>
              <a:defRPr/>
            </a:lvl1pPr>
          </a:lstStyle>
          <a:p>
            <a:fld id="{6CACE926-AEF5-4BFE-8BD7-24414108CB7B}" type="slidenum">
              <a:rPr lang="en-US" altLang="en-US"/>
              <a:pPr/>
              <a:t>‹#›</a:t>
            </a:fld>
            <a:endParaRPr lang="en-US" altLang="en-US" dirty="0"/>
          </a:p>
        </p:txBody>
      </p:sp>
      <p:pic>
        <p:nvPicPr>
          <p:cNvPr id="16" name="Picture 15">
            <a:extLst>
              <a:ext uri="{FF2B5EF4-FFF2-40B4-BE49-F238E27FC236}">
                <a16:creationId xmlns:a16="http://schemas.microsoft.com/office/drawing/2014/main" id="{A8FD7BF5-33BE-4FBC-8618-5123D8168DEC}"/>
              </a:ext>
            </a:extLst>
          </p:cNvPr>
          <p:cNvPicPr>
            <a:picLocks noChangeAspect="1"/>
          </p:cNvPicPr>
          <p:nvPr userDrawn="1"/>
        </p:nvPicPr>
        <p:blipFill>
          <a:blip r:embed="rId3"/>
          <a:stretch>
            <a:fillRect/>
          </a:stretch>
        </p:blipFill>
        <p:spPr>
          <a:xfrm>
            <a:off x="8449468" y="4468239"/>
            <a:ext cx="334190" cy="494020"/>
          </a:xfrm>
          <a:prstGeom prst="rect">
            <a:avLst/>
          </a:prstGeom>
        </p:spPr>
      </p:pic>
    </p:spTree>
    <p:extLst>
      <p:ext uri="{BB962C8B-B14F-4D97-AF65-F5344CB8AC3E}">
        <p14:creationId xmlns:p14="http://schemas.microsoft.com/office/powerpoint/2010/main" val="2024429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ur Team">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CBE319CE-C3E8-4959-82B4-EDCA67B60E60}"/>
              </a:ext>
            </a:extLst>
          </p:cNvPr>
          <p:cNvCxnSpPr/>
          <p:nvPr/>
        </p:nvCxnSpPr>
        <p:spPr>
          <a:xfrm>
            <a:off x="457200" y="206375"/>
            <a:ext cx="0" cy="782638"/>
          </a:xfrm>
          <a:prstGeom prst="line">
            <a:avLst/>
          </a:prstGeom>
          <a:ln w="41275">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13647" y="208385"/>
            <a:ext cx="2187783" cy="779921"/>
          </a:xfrm>
        </p:spPr>
        <p:txBody>
          <a:bodyPr>
            <a:noAutofit/>
          </a:bodyPr>
          <a:lstStyle>
            <a:lvl1pPr algn="l">
              <a:defRPr sz="2000" b="1">
                <a:solidFill>
                  <a:srgbClr val="EC2227"/>
                </a:solidFill>
              </a:defRPr>
            </a:lvl1pPr>
          </a:lstStyle>
          <a:p>
            <a:r>
              <a:rPr lang="en-US" dirty="0"/>
              <a:t>Click to edit Master title style</a:t>
            </a:r>
          </a:p>
        </p:txBody>
      </p:sp>
      <p:sp>
        <p:nvSpPr>
          <p:cNvPr id="17" name="Text Placeholder 16"/>
          <p:cNvSpPr>
            <a:spLocks noGrp="1"/>
          </p:cNvSpPr>
          <p:nvPr>
            <p:ph type="body" sz="quarter" idx="13"/>
          </p:nvPr>
        </p:nvSpPr>
        <p:spPr>
          <a:xfrm>
            <a:off x="3197225" y="352194"/>
            <a:ext cx="5586413" cy="863468"/>
          </a:xfrm>
        </p:spPr>
        <p:txBody>
          <a:bodyPr>
            <a:noAutofit/>
          </a:bodyPr>
          <a:lstStyle>
            <a:lvl1pPr marL="0" indent="0">
              <a:buNone/>
              <a:defRPr sz="3000"/>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en-US" dirty="0"/>
              <a:t>Click to edit Master text styles</a:t>
            </a:r>
          </a:p>
        </p:txBody>
      </p:sp>
      <p:sp>
        <p:nvSpPr>
          <p:cNvPr id="19" name="Text Placeholder 18"/>
          <p:cNvSpPr>
            <a:spLocks noGrp="1"/>
          </p:cNvSpPr>
          <p:nvPr>
            <p:ph type="body" sz="quarter" idx="14"/>
          </p:nvPr>
        </p:nvSpPr>
        <p:spPr>
          <a:xfrm>
            <a:off x="3197225" y="2967110"/>
            <a:ext cx="1599891" cy="378734"/>
          </a:xfrm>
        </p:spPr>
        <p:txBody>
          <a:bodyPr anchor="b">
            <a:noAutofit/>
          </a:bodyPr>
          <a:lstStyle>
            <a:lvl1pPr marL="0" indent="0">
              <a:buNone/>
              <a:defRPr sz="1200" b="1"/>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1" name="Picture Placeholder 20"/>
          <p:cNvSpPr>
            <a:spLocks noGrp="1"/>
          </p:cNvSpPr>
          <p:nvPr>
            <p:ph type="pic" sz="quarter" idx="15"/>
          </p:nvPr>
        </p:nvSpPr>
        <p:spPr>
          <a:xfrm>
            <a:off x="3197226" y="1527048"/>
            <a:ext cx="1599890" cy="1329376"/>
          </a:xfrm>
        </p:spPr>
        <p:txBody>
          <a:bodyPr rtlCol="0" anchor="ctr">
            <a:noAutofit/>
          </a:bodyPr>
          <a:lstStyle>
            <a:lvl1pPr algn="ctr">
              <a:defRPr sz="900"/>
            </a:lvl1pPr>
          </a:lstStyle>
          <a:p>
            <a:pPr lvl="0"/>
            <a:r>
              <a:rPr lang="en-US" noProof="0" dirty="0"/>
              <a:t>Click icon to add picture</a:t>
            </a:r>
          </a:p>
        </p:txBody>
      </p:sp>
      <p:sp>
        <p:nvSpPr>
          <p:cNvPr id="22" name="Text Placeholder 18"/>
          <p:cNvSpPr>
            <a:spLocks noGrp="1"/>
          </p:cNvSpPr>
          <p:nvPr>
            <p:ph type="body" sz="quarter" idx="16"/>
          </p:nvPr>
        </p:nvSpPr>
        <p:spPr>
          <a:xfrm>
            <a:off x="3197225" y="3410021"/>
            <a:ext cx="1599891" cy="944378"/>
          </a:xfrm>
        </p:spPr>
        <p:txBody>
          <a:bodyPr>
            <a:noAutofit/>
          </a:bodyPr>
          <a:lstStyle>
            <a:lvl1pPr marL="0" indent="0">
              <a:buNone/>
              <a:defRPr sz="900" b="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9" name="Text Placeholder 18"/>
          <p:cNvSpPr>
            <a:spLocks noGrp="1"/>
          </p:cNvSpPr>
          <p:nvPr>
            <p:ph type="body" sz="quarter" idx="17"/>
          </p:nvPr>
        </p:nvSpPr>
        <p:spPr>
          <a:xfrm>
            <a:off x="7183768" y="2967110"/>
            <a:ext cx="1599891" cy="378734"/>
          </a:xfrm>
        </p:spPr>
        <p:txBody>
          <a:bodyPr anchor="b">
            <a:noAutofit/>
          </a:bodyPr>
          <a:lstStyle>
            <a:lvl1pPr marL="0" indent="0">
              <a:buNone/>
              <a:defRPr sz="1200" b="1"/>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p:txBody>
      </p:sp>
      <p:sp>
        <p:nvSpPr>
          <p:cNvPr id="30" name="Picture Placeholder 20"/>
          <p:cNvSpPr>
            <a:spLocks noGrp="1"/>
          </p:cNvSpPr>
          <p:nvPr>
            <p:ph type="pic" sz="quarter" idx="18"/>
          </p:nvPr>
        </p:nvSpPr>
        <p:spPr>
          <a:xfrm>
            <a:off x="7183769" y="1527048"/>
            <a:ext cx="1599890" cy="1329376"/>
          </a:xfrm>
        </p:spPr>
        <p:txBody>
          <a:bodyPr rtlCol="0" anchor="ctr">
            <a:noAutofit/>
          </a:bodyPr>
          <a:lstStyle>
            <a:lvl1pPr algn="ctr">
              <a:defRPr sz="900"/>
            </a:lvl1pPr>
          </a:lstStyle>
          <a:p>
            <a:pPr lvl="0"/>
            <a:r>
              <a:rPr lang="en-US" noProof="0"/>
              <a:t>Click icon to add picture</a:t>
            </a:r>
            <a:endParaRPr lang="en-US" noProof="0" dirty="0"/>
          </a:p>
        </p:txBody>
      </p:sp>
      <p:sp>
        <p:nvSpPr>
          <p:cNvPr id="31" name="Text Placeholder 18"/>
          <p:cNvSpPr>
            <a:spLocks noGrp="1"/>
          </p:cNvSpPr>
          <p:nvPr>
            <p:ph type="body" sz="quarter" idx="19"/>
          </p:nvPr>
        </p:nvSpPr>
        <p:spPr>
          <a:xfrm>
            <a:off x="7183768" y="3410021"/>
            <a:ext cx="1599891" cy="944378"/>
          </a:xfrm>
        </p:spPr>
        <p:txBody>
          <a:bodyPr>
            <a:noAutofit/>
          </a:bodyPr>
          <a:lstStyle>
            <a:lvl1pPr marL="0" indent="0">
              <a:buNone/>
              <a:defRPr sz="900" b="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p:txBody>
      </p:sp>
      <p:sp>
        <p:nvSpPr>
          <p:cNvPr id="32" name="Text Placeholder 18"/>
          <p:cNvSpPr>
            <a:spLocks noGrp="1"/>
          </p:cNvSpPr>
          <p:nvPr>
            <p:ph type="body" sz="quarter" idx="20"/>
          </p:nvPr>
        </p:nvSpPr>
        <p:spPr>
          <a:xfrm>
            <a:off x="5188083" y="2967110"/>
            <a:ext cx="1599891" cy="378734"/>
          </a:xfrm>
        </p:spPr>
        <p:txBody>
          <a:bodyPr anchor="b">
            <a:noAutofit/>
          </a:bodyPr>
          <a:lstStyle>
            <a:lvl1pPr marL="0" indent="0">
              <a:buNone/>
              <a:defRPr sz="1200" b="1"/>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33" name="Picture Placeholder 20"/>
          <p:cNvSpPr>
            <a:spLocks noGrp="1"/>
          </p:cNvSpPr>
          <p:nvPr>
            <p:ph type="pic" sz="quarter" idx="21"/>
          </p:nvPr>
        </p:nvSpPr>
        <p:spPr>
          <a:xfrm>
            <a:off x="5188084" y="1527048"/>
            <a:ext cx="1599890" cy="1329376"/>
          </a:xfrm>
        </p:spPr>
        <p:txBody>
          <a:bodyPr rtlCol="0" anchor="ctr">
            <a:noAutofit/>
          </a:bodyPr>
          <a:lstStyle>
            <a:lvl1pPr algn="ctr">
              <a:defRPr sz="900"/>
            </a:lvl1pPr>
          </a:lstStyle>
          <a:p>
            <a:pPr lvl="0"/>
            <a:r>
              <a:rPr lang="en-US" noProof="0"/>
              <a:t>Click icon to add picture</a:t>
            </a:r>
            <a:endParaRPr lang="en-US" noProof="0" dirty="0"/>
          </a:p>
        </p:txBody>
      </p:sp>
      <p:sp>
        <p:nvSpPr>
          <p:cNvPr id="34" name="Text Placeholder 18"/>
          <p:cNvSpPr>
            <a:spLocks noGrp="1"/>
          </p:cNvSpPr>
          <p:nvPr>
            <p:ph type="body" sz="quarter" idx="22"/>
          </p:nvPr>
        </p:nvSpPr>
        <p:spPr>
          <a:xfrm>
            <a:off x="5188083" y="3410021"/>
            <a:ext cx="1599891" cy="944378"/>
          </a:xfrm>
        </p:spPr>
        <p:txBody>
          <a:bodyPr>
            <a:noAutofit/>
          </a:bodyPr>
          <a:lstStyle>
            <a:lvl1pPr marL="0" indent="0">
              <a:buNone/>
              <a:defRPr sz="900" b="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p:txBody>
      </p:sp>
      <p:pic>
        <p:nvPicPr>
          <p:cNvPr id="38" name="Picture 7">
            <a:extLst>
              <a:ext uri="{FF2B5EF4-FFF2-40B4-BE49-F238E27FC236}">
                <a16:creationId xmlns:a16="http://schemas.microsoft.com/office/drawing/2014/main" id="{A1F7B16F-FA00-4CF8-85FF-23562FF8C58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4673600"/>
            <a:ext cx="5302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 name="Straight Connector 38">
            <a:extLst>
              <a:ext uri="{FF2B5EF4-FFF2-40B4-BE49-F238E27FC236}">
                <a16:creationId xmlns:a16="http://schemas.microsoft.com/office/drawing/2014/main" id="{E7A3F6A3-4446-4B1D-8AE4-E339A1D12BF5}"/>
              </a:ext>
            </a:extLst>
          </p:cNvPr>
          <p:cNvCxnSpPr/>
          <p:nvPr userDrawn="1"/>
        </p:nvCxnSpPr>
        <p:spPr>
          <a:xfrm>
            <a:off x="979488" y="4638675"/>
            <a:ext cx="0" cy="382588"/>
          </a:xfrm>
          <a:prstGeom prst="line">
            <a:avLst/>
          </a:prstGeom>
          <a:ln w="6350">
            <a:solidFill>
              <a:srgbClr val="3D3029"/>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FC165DAB-93B1-47DA-9A7A-30183B302BFA}"/>
              </a:ext>
            </a:extLst>
          </p:cNvPr>
          <p:cNvCxnSpPr/>
          <p:nvPr userDrawn="1"/>
        </p:nvCxnSpPr>
        <p:spPr>
          <a:xfrm>
            <a:off x="7631112" y="4792262"/>
            <a:ext cx="34448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1" name="Footer Placeholder 4">
            <a:extLst>
              <a:ext uri="{FF2B5EF4-FFF2-40B4-BE49-F238E27FC236}">
                <a16:creationId xmlns:a16="http://schemas.microsoft.com/office/drawing/2014/main" id="{86364F0F-A2BB-480B-88A7-F41748072267}"/>
              </a:ext>
            </a:extLst>
          </p:cNvPr>
          <p:cNvSpPr>
            <a:spLocks noGrp="1"/>
          </p:cNvSpPr>
          <p:nvPr>
            <p:ph type="ftr" sz="quarter" idx="10"/>
          </p:nvPr>
        </p:nvSpPr>
        <p:spPr>
          <a:xfrm>
            <a:off x="1200150" y="4792663"/>
            <a:ext cx="4530725" cy="158750"/>
          </a:xfrm>
        </p:spPr>
        <p:txBody>
          <a:bodyPr>
            <a:noAutofit/>
          </a:bodyPr>
          <a:lstStyle>
            <a:lvl1pPr>
              <a:defRPr/>
            </a:lvl1pPr>
          </a:lstStyle>
          <a:p>
            <a:r>
              <a:rPr lang="en-US" b="1" dirty="0"/>
              <a:t>© 2019 Health Level Seven ® International. Licensed under Creative Commons Attribution 4.0 International</a:t>
            </a:r>
          </a:p>
          <a:p>
            <a:r>
              <a:rPr lang="en-US" b="1" dirty="0"/>
              <a:t>HL7, Health Level Seven, FHIR and the FHIR flame logo are registered trademarks of Health Level Seven International. Reg. U.S. TM Office.</a:t>
            </a:r>
          </a:p>
        </p:txBody>
      </p:sp>
      <p:sp>
        <p:nvSpPr>
          <p:cNvPr id="42" name="Slide Number Placeholder 5">
            <a:extLst>
              <a:ext uri="{FF2B5EF4-FFF2-40B4-BE49-F238E27FC236}">
                <a16:creationId xmlns:a16="http://schemas.microsoft.com/office/drawing/2014/main" id="{CF4B7E0D-AED0-4F82-A3F4-D689786256AC}"/>
              </a:ext>
            </a:extLst>
          </p:cNvPr>
          <p:cNvSpPr>
            <a:spLocks noGrp="1"/>
          </p:cNvSpPr>
          <p:nvPr>
            <p:ph type="sldNum" sz="quarter" idx="11"/>
          </p:nvPr>
        </p:nvSpPr>
        <p:spPr>
          <a:xfrm>
            <a:off x="7672387" y="4809382"/>
            <a:ext cx="271463" cy="158750"/>
          </a:xfrm>
        </p:spPr>
        <p:txBody>
          <a:bodyPr/>
          <a:lstStyle>
            <a:lvl1pPr>
              <a:defRPr/>
            </a:lvl1pPr>
          </a:lstStyle>
          <a:p>
            <a:fld id="{6CACE926-AEF5-4BFE-8BD7-24414108CB7B}" type="slidenum">
              <a:rPr lang="en-US" altLang="en-US"/>
              <a:pPr/>
              <a:t>‹#›</a:t>
            </a:fld>
            <a:endParaRPr lang="en-US" altLang="en-US" dirty="0"/>
          </a:p>
        </p:txBody>
      </p:sp>
      <p:pic>
        <p:nvPicPr>
          <p:cNvPr id="23" name="Picture 22">
            <a:extLst>
              <a:ext uri="{FF2B5EF4-FFF2-40B4-BE49-F238E27FC236}">
                <a16:creationId xmlns:a16="http://schemas.microsoft.com/office/drawing/2014/main" id="{E45B2C87-FDD9-4E77-B156-EB0F304DBA95}"/>
              </a:ext>
            </a:extLst>
          </p:cNvPr>
          <p:cNvPicPr>
            <a:picLocks noChangeAspect="1"/>
          </p:cNvPicPr>
          <p:nvPr userDrawn="1"/>
        </p:nvPicPr>
        <p:blipFill>
          <a:blip r:embed="rId3"/>
          <a:stretch>
            <a:fillRect/>
          </a:stretch>
        </p:blipFill>
        <p:spPr>
          <a:xfrm>
            <a:off x="8479896" y="4544296"/>
            <a:ext cx="334190" cy="494020"/>
          </a:xfrm>
          <a:prstGeom prst="rect">
            <a:avLst/>
          </a:prstGeom>
        </p:spPr>
      </p:pic>
    </p:spTree>
    <p:extLst>
      <p:ext uri="{BB962C8B-B14F-4D97-AF65-F5344CB8AC3E}">
        <p14:creationId xmlns:p14="http://schemas.microsoft.com/office/powerpoint/2010/main" val="1828050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Column Tex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E222CE2-2441-4806-BD21-3C89814DB123}"/>
              </a:ext>
            </a:extLst>
          </p:cNvPr>
          <p:cNvCxnSpPr/>
          <p:nvPr/>
        </p:nvCxnSpPr>
        <p:spPr>
          <a:xfrm>
            <a:off x="457200" y="206375"/>
            <a:ext cx="0" cy="782638"/>
          </a:xfrm>
          <a:prstGeom prst="line">
            <a:avLst/>
          </a:prstGeom>
          <a:ln w="41275">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13647" y="205979"/>
            <a:ext cx="8229600" cy="782327"/>
          </a:xfrm>
        </p:spPr>
        <p:txBody>
          <a:bodyPr>
            <a:noAutofit/>
          </a:bodyPr>
          <a:lstStyle>
            <a:lvl1pPr algn="l">
              <a:defRPr sz="3000" b="1">
                <a:solidFill>
                  <a:srgbClr val="EC2227"/>
                </a:solidFill>
              </a:defRPr>
            </a:lvl1pPr>
          </a:lstStyle>
          <a:p>
            <a:r>
              <a:rPr lang="en-US" dirty="0"/>
              <a:t>Click to edit Master title style</a:t>
            </a:r>
          </a:p>
        </p:txBody>
      </p:sp>
      <p:sp>
        <p:nvSpPr>
          <p:cNvPr id="17" name="Text Placeholder 16"/>
          <p:cNvSpPr>
            <a:spLocks noGrp="1"/>
          </p:cNvSpPr>
          <p:nvPr>
            <p:ph type="body" sz="quarter" idx="13"/>
          </p:nvPr>
        </p:nvSpPr>
        <p:spPr>
          <a:xfrm>
            <a:off x="614362" y="1134893"/>
            <a:ext cx="8228883" cy="3376051"/>
          </a:xfrm>
        </p:spPr>
        <p:txBody>
          <a:bodyPr>
            <a:noAutofit/>
          </a:bodyPr>
          <a:lstStyle>
            <a:lvl1pPr marL="182880" indent="-182880" algn="l">
              <a:spcBef>
                <a:spcPts val="600"/>
              </a:spcBef>
              <a:spcAft>
                <a:spcPts val="0"/>
              </a:spcAft>
              <a:defRPr sz="2400"/>
            </a:lvl1pPr>
            <a:lvl2pPr>
              <a:spcBef>
                <a:spcPts val="600"/>
              </a:spcBef>
              <a:spcAft>
                <a:spcPts val="0"/>
              </a:spcAft>
              <a:defRPr sz="2000"/>
            </a:lvl2pPr>
            <a:lvl3pPr>
              <a:spcBef>
                <a:spcPts val="600"/>
              </a:spcBef>
              <a:spcAft>
                <a:spcPts val="0"/>
              </a:spcAft>
              <a:defRPr sz="1800"/>
            </a:lvl3pPr>
            <a:lvl4pPr>
              <a:spcBef>
                <a:spcPts val="600"/>
              </a:spcBef>
              <a:spcAft>
                <a:spcPts val="0"/>
              </a:spcAft>
              <a:defRPr sz="1800"/>
            </a:lvl4pPr>
            <a:lvl5pPr>
              <a:spcBef>
                <a:spcPts val="600"/>
              </a:spcBef>
              <a:spcAft>
                <a:spcPts val="0"/>
              </a:spcAf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0" name="Picture 7">
            <a:extLst>
              <a:ext uri="{FF2B5EF4-FFF2-40B4-BE49-F238E27FC236}">
                <a16:creationId xmlns:a16="http://schemas.microsoft.com/office/drawing/2014/main" id="{FF1A4796-4A3E-4E23-A65F-C2EDA7AAAAF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4673600"/>
            <a:ext cx="5302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Connector 20">
            <a:extLst>
              <a:ext uri="{FF2B5EF4-FFF2-40B4-BE49-F238E27FC236}">
                <a16:creationId xmlns:a16="http://schemas.microsoft.com/office/drawing/2014/main" id="{9DDE4C12-BE4C-4EEF-82CA-ADF374584E2B}"/>
              </a:ext>
            </a:extLst>
          </p:cNvPr>
          <p:cNvCxnSpPr/>
          <p:nvPr userDrawn="1"/>
        </p:nvCxnSpPr>
        <p:spPr>
          <a:xfrm>
            <a:off x="979488" y="4638675"/>
            <a:ext cx="0" cy="382588"/>
          </a:xfrm>
          <a:prstGeom prst="line">
            <a:avLst/>
          </a:prstGeom>
          <a:ln w="6350">
            <a:solidFill>
              <a:srgbClr val="3D3029"/>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3C98D77-F5F9-4313-9DC7-5F790F5F2129}"/>
              </a:ext>
            </a:extLst>
          </p:cNvPr>
          <p:cNvCxnSpPr/>
          <p:nvPr userDrawn="1"/>
        </p:nvCxnSpPr>
        <p:spPr>
          <a:xfrm>
            <a:off x="7631112" y="4792262"/>
            <a:ext cx="34448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3" name="Footer Placeholder 4">
            <a:extLst>
              <a:ext uri="{FF2B5EF4-FFF2-40B4-BE49-F238E27FC236}">
                <a16:creationId xmlns:a16="http://schemas.microsoft.com/office/drawing/2014/main" id="{3278E695-3242-46C8-A5D0-91F98BE1AA7A}"/>
              </a:ext>
            </a:extLst>
          </p:cNvPr>
          <p:cNvSpPr>
            <a:spLocks noGrp="1"/>
          </p:cNvSpPr>
          <p:nvPr>
            <p:ph type="ftr" sz="quarter" idx="10"/>
          </p:nvPr>
        </p:nvSpPr>
        <p:spPr>
          <a:xfrm>
            <a:off x="1200150" y="4792663"/>
            <a:ext cx="4530725" cy="158750"/>
          </a:xfrm>
        </p:spPr>
        <p:txBody>
          <a:bodyPr>
            <a:noAutofit/>
          </a:bodyPr>
          <a:lstStyle>
            <a:lvl1pPr>
              <a:defRPr/>
            </a:lvl1pPr>
          </a:lstStyle>
          <a:p>
            <a:r>
              <a:rPr lang="en-US" b="1" dirty="0"/>
              <a:t>© 2019 Health Level Seven ® International. Licensed under Creative Commons Attribution 4.0 International</a:t>
            </a:r>
          </a:p>
          <a:p>
            <a:r>
              <a:rPr lang="en-US" b="1" dirty="0"/>
              <a:t>HL7, Health Level Seven, FHIR and the FHIR flame logo are registered trademarks of Health Level Seven International. Reg. U.S. TM Office.</a:t>
            </a:r>
          </a:p>
        </p:txBody>
      </p:sp>
      <p:sp>
        <p:nvSpPr>
          <p:cNvPr id="24" name="Slide Number Placeholder 5">
            <a:extLst>
              <a:ext uri="{FF2B5EF4-FFF2-40B4-BE49-F238E27FC236}">
                <a16:creationId xmlns:a16="http://schemas.microsoft.com/office/drawing/2014/main" id="{87358656-6BAF-4839-9468-448334EC23F1}"/>
              </a:ext>
            </a:extLst>
          </p:cNvPr>
          <p:cNvSpPr>
            <a:spLocks noGrp="1"/>
          </p:cNvSpPr>
          <p:nvPr>
            <p:ph type="sldNum" sz="quarter" idx="11"/>
          </p:nvPr>
        </p:nvSpPr>
        <p:spPr>
          <a:xfrm>
            <a:off x="7662862" y="4808560"/>
            <a:ext cx="271463" cy="158750"/>
          </a:xfrm>
        </p:spPr>
        <p:txBody>
          <a:bodyPr/>
          <a:lstStyle>
            <a:lvl1pPr>
              <a:defRPr/>
            </a:lvl1pPr>
          </a:lstStyle>
          <a:p>
            <a:fld id="{6CACE926-AEF5-4BFE-8BD7-24414108CB7B}" type="slidenum">
              <a:rPr lang="en-US" altLang="en-US"/>
              <a:pPr/>
              <a:t>‹#›</a:t>
            </a:fld>
            <a:endParaRPr lang="en-US" altLang="en-US" dirty="0"/>
          </a:p>
        </p:txBody>
      </p:sp>
      <p:pic>
        <p:nvPicPr>
          <p:cNvPr id="14" name="Picture 13">
            <a:extLst>
              <a:ext uri="{FF2B5EF4-FFF2-40B4-BE49-F238E27FC236}">
                <a16:creationId xmlns:a16="http://schemas.microsoft.com/office/drawing/2014/main" id="{05F398E7-6FEF-4D50-828A-862C7A6A8A1D}"/>
              </a:ext>
            </a:extLst>
          </p:cNvPr>
          <p:cNvPicPr>
            <a:picLocks noChangeAspect="1"/>
          </p:cNvPicPr>
          <p:nvPr userDrawn="1"/>
        </p:nvPicPr>
        <p:blipFill>
          <a:blip r:embed="rId3"/>
          <a:stretch>
            <a:fillRect/>
          </a:stretch>
        </p:blipFill>
        <p:spPr>
          <a:xfrm>
            <a:off x="8449468" y="4527243"/>
            <a:ext cx="334190" cy="494020"/>
          </a:xfrm>
          <a:prstGeom prst="rect">
            <a:avLst/>
          </a:prstGeom>
        </p:spPr>
      </p:pic>
      <p:pic>
        <p:nvPicPr>
          <p:cNvPr id="12" name="Picture 2" descr="FHIR Accelerator badge">
            <a:extLst>
              <a:ext uri="{FF2B5EF4-FFF2-40B4-BE49-F238E27FC236}">
                <a16:creationId xmlns:a16="http://schemas.microsoft.com/office/drawing/2014/main" id="{90B851D3-21F9-467B-9DDA-AF8A80AA7BBB}"/>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287450" y="43323"/>
            <a:ext cx="798699" cy="798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057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Column Text with Intro">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466D48E-528D-484A-A925-566493FD62D7}"/>
              </a:ext>
            </a:extLst>
          </p:cNvPr>
          <p:cNvCxnSpPr/>
          <p:nvPr/>
        </p:nvCxnSpPr>
        <p:spPr>
          <a:xfrm>
            <a:off x="457200" y="206375"/>
            <a:ext cx="0" cy="782638"/>
          </a:xfrm>
          <a:prstGeom prst="line">
            <a:avLst/>
          </a:prstGeom>
          <a:ln w="41275">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13647" y="208385"/>
            <a:ext cx="2246479" cy="779921"/>
          </a:xfrm>
        </p:spPr>
        <p:txBody>
          <a:bodyPr>
            <a:noAutofit/>
          </a:bodyPr>
          <a:lstStyle>
            <a:lvl1pPr algn="l">
              <a:defRPr sz="2000" b="1">
                <a:solidFill>
                  <a:srgbClr val="EC2227"/>
                </a:solidFill>
              </a:defRPr>
            </a:lvl1pPr>
          </a:lstStyle>
          <a:p>
            <a:r>
              <a:rPr lang="en-US" dirty="0"/>
              <a:t>Click to edit Master title style</a:t>
            </a:r>
          </a:p>
        </p:txBody>
      </p:sp>
      <p:sp>
        <p:nvSpPr>
          <p:cNvPr id="17" name="Text Placeholder 16"/>
          <p:cNvSpPr>
            <a:spLocks noGrp="1"/>
          </p:cNvSpPr>
          <p:nvPr>
            <p:ph type="body" sz="quarter" idx="13"/>
          </p:nvPr>
        </p:nvSpPr>
        <p:spPr>
          <a:xfrm>
            <a:off x="3197225" y="352194"/>
            <a:ext cx="5586413" cy="863468"/>
          </a:xfrm>
        </p:spPr>
        <p:txBody>
          <a:bodyPr>
            <a:noAutofit/>
          </a:bodyPr>
          <a:lstStyle>
            <a:lvl1pPr marL="0" indent="0">
              <a:buNone/>
              <a:defRPr sz="3000"/>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en-US" dirty="0"/>
              <a:t>Click to edit Master text styles</a:t>
            </a:r>
          </a:p>
        </p:txBody>
      </p:sp>
      <p:sp>
        <p:nvSpPr>
          <p:cNvPr id="10" name="Text Placeholder 9"/>
          <p:cNvSpPr>
            <a:spLocks noGrp="1"/>
          </p:cNvSpPr>
          <p:nvPr>
            <p:ph type="body" sz="quarter" idx="16"/>
          </p:nvPr>
        </p:nvSpPr>
        <p:spPr>
          <a:xfrm>
            <a:off x="613648" y="1527047"/>
            <a:ext cx="3879312" cy="2519269"/>
          </a:xfrm>
        </p:spPr>
        <p:txBody>
          <a:bodyPr>
            <a:noAutofit/>
          </a:bodyPr>
          <a:lstStyle>
            <a:lvl1pPr marL="182880" indent="-182880">
              <a:spcBef>
                <a:spcPts val="600"/>
              </a:spcBef>
              <a:spcAft>
                <a:spcPts val="0"/>
              </a:spcAft>
              <a:defRPr sz="2400"/>
            </a:lvl1pPr>
            <a:lvl2pPr>
              <a:spcBef>
                <a:spcPts val="600"/>
              </a:spcBef>
              <a:spcAft>
                <a:spcPts val="0"/>
              </a:spcAft>
              <a:defRPr sz="2000"/>
            </a:lvl2pPr>
            <a:lvl3pPr>
              <a:spcBef>
                <a:spcPts val="600"/>
              </a:spcBef>
              <a:spcAft>
                <a:spcPts val="0"/>
              </a:spcAft>
              <a:defRPr sz="2000"/>
            </a:lvl3pPr>
            <a:lvl4pPr>
              <a:spcBef>
                <a:spcPts val="600"/>
              </a:spcBef>
              <a:spcAft>
                <a:spcPts val="0"/>
              </a:spcAft>
              <a:defRPr sz="2000"/>
            </a:lvl4pPr>
            <a:lvl5pPr>
              <a:spcBef>
                <a:spcPts val="600"/>
              </a:spcBef>
              <a:spcAft>
                <a:spcPts val="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9"/>
          <p:cNvSpPr>
            <a:spLocks noGrp="1"/>
          </p:cNvSpPr>
          <p:nvPr>
            <p:ph type="body" sz="quarter" idx="17"/>
          </p:nvPr>
        </p:nvSpPr>
        <p:spPr>
          <a:xfrm>
            <a:off x="4813123" y="1527047"/>
            <a:ext cx="3878748" cy="2519269"/>
          </a:xfrm>
        </p:spPr>
        <p:txBody>
          <a:bodyPr>
            <a:noAutofit/>
          </a:bodyPr>
          <a:lstStyle>
            <a:lvl1pPr marL="182880" indent="-182880">
              <a:spcBef>
                <a:spcPts val="600"/>
              </a:spcBef>
              <a:spcAft>
                <a:spcPts val="0"/>
              </a:spcAft>
              <a:defRPr sz="2400"/>
            </a:lvl1pPr>
            <a:lvl2pPr>
              <a:spcBef>
                <a:spcPts val="600"/>
              </a:spcBef>
              <a:spcAft>
                <a:spcPts val="0"/>
              </a:spcAft>
              <a:defRPr sz="2000"/>
            </a:lvl2pPr>
            <a:lvl3pPr>
              <a:spcBef>
                <a:spcPts val="600"/>
              </a:spcBef>
              <a:spcAft>
                <a:spcPts val="0"/>
              </a:spcAft>
              <a:defRPr sz="2000"/>
            </a:lvl3pPr>
            <a:lvl4pPr>
              <a:spcBef>
                <a:spcPts val="600"/>
              </a:spcBef>
              <a:spcAft>
                <a:spcPts val="0"/>
              </a:spcAft>
              <a:defRPr sz="2000"/>
            </a:lvl4pPr>
            <a:lvl5pPr>
              <a:spcBef>
                <a:spcPts val="600"/>
              </a:spcBef>
              <a:spcAft>
                <a:spcPts val="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3" name="Picture 7">
            <a:extLst>
              <a:ext uri="{FF2B5EF4-FFF2-40B4-BE49-F238E27FC236}">
                <a16:creationId xmlns:a16="http://schemas.microsoft.com/office/drawing/2014/main" id="{6706B998-D951-4F97-BE9F-3BD5E562471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4673600"/>
            <a:ext cx="5302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Straight Connector 24">
            <a:extLst>
              <a:ext uri="{FF2B5EF4-FFF2-40B4-BE49-F238E27FC236}">
                <a16:creationId xmlns:a16="http://schemas.microsoft.com/office/drawing/2014/main" id="{B75F1D15-790E-4D43-B620-7A5D6CBCA9E0}"/>
              </a:ext>
            </a:extLst>
          </p:cNvPr>
          <p:cNvCxnSpPr/>
          <p:nvPr userDrawn="1"/>
        </p:nvCxnSpPr>
        <p:spPr>
          <a:xfrm>
            <a:off x="979488" y="4638675"/>
            <a:ext cx="0" cy="382588"/>
          </a:xfrm>
          <a:prstGeom prst="line">
            <a:avLst/>
          </a:prstGeom>
          <a:ln w="6350">
            <a:solidFill>
              <a:srgbClr val="3D3029"/>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8FD0DB0-BF01-4579-921F-67BE5D8B0BF0}"/>
              </a:ext>
            </a:extLst>
          </p:cNvPr>
          <p:cNvCxnSpPr/>
          <p:nvPr userDrawn="1"/>
        </p:nvCxnSpPr>
        <p:spPr>
          <a:xfrm>
            <a:off x="7631112" y="4792262"/>
            <a:ext cx="34448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7" name="Footer Placeholder 4">
            <a:extLst>
              <a:ext uri="{FF2B5EF4-FFF2-40B4-BE49-F238E27FC236}">
                <a16:creationId xmlns:a16="http://schemas.microsoft.com/office/drawing/2014/main" id="{1B1954A0-3B1F-45BD-8FA9-A14758770218}"/>
              </a:ext>
            </a:extLst>
          </p:cNvPr>
          <p:cNvSpPr>
            <a:spLocks noGrp="1"/>
          </p:cNvSpPr>
          <p:nvPr>
            <p:ph type="ftr" sz="quarter" idx="10"/>
          </p:nvPr>
        </p:nvSpPr>
        <p:spPr>
          <a:xfrm>
            <a:off x="1200150" y="4792663"/>
            <a:ext cx="4530725" cy="158750"/>
          </a:xfrm>
        </p:spPr>
        <p:txBody>
          <a:bodyPr>
            <a:noAutofit/>
          </a:bodyPr>
          <a:lstStyle>
            <a:lvl1pPr>
              <a:defRPr/>
            </a:lvl1pPr>
          </a:lstStyle>
          <a:p>
            <a:r>
              <a:rPr lang="en-US" b="1" dirty="0"/>
              <a:t>© 2019 Health Level Seven ® International. Licensed under Creative Commons Attribution 4.0 International</a:t>
            </a:r>
          </a:p>
          <a:p>
            <a:r>
              <a:rPr lang="en-US" b="1" dirty="0"/>
              <a:t>HL7, Health Level Seven, FHIR and the FHIR flame logo are registered trademarks of Health Level Seven International. Reg. U.S. TM Office.</a:t>
            </a:r>
          </a:p>
        </p:txBody>
      </p:sp>
      <p:sp>
        <p:nvSpPr>
          <p:cNvPr id="28" name="Slide Number Placeholder 5">
            <a:extLst>
              <a:ext uri="{FF2B5EF4-FFF2-40B4-BE49-F238E27FC236}">
                <a16:creationId xmlns:a16="http://schemas.microsoft.com/office/drawing/2014/main" id="{B51710B4-0861-40EE-BAF9-A32A1CE1642E}"/>
              </a:ext>
            </a:extLst>
          </p:cNvPr>
          <p:cNvSpPr>
            <a:spLocks noGrp="1"/>
          </p:cNvSpPr>
          <p:nvPr>
            <p:ph type="sldNum" sz="quarter" idx="11"/>
          </p:nvPr>
        </p:nvSpPr>
        <p:spPr>
          <a:xfrm>
            <a:off x="7672387" y="4797025"/>
            <a:ext cx="271463" cy="158750"/>
          </a:xfrm>
        </p:spPr>
        <p:txBody>
          <a:bodyPr/>
          <a:lstStyle>
            <a:lvl1pPr>
              <a:defRPr/>
            </a:lvl1pPr>
          </a:lstStyle>
          <a:p>
            <a:fld id="{6CACE926-AEF5-4BFE-8BD7-24414108CB7B}" type="slidenum">
              <a:rPr lang="en-US" altLang="en-US"/>
              <a:pPr/>
              <a:t>‹#›</a:t>
            </a:fld>
            <a:endParaRPr lang="en-US" altLang="en-US" dirty="0"/>
          </a:p>
        </p:txBody>
      </p:sp>
      <p:pic>
        <p:nvPicPr>
          <p:cNvPr id="16" name="Picture 15">
            <a:extLst>
              <a:ext uri="{FF2B5EF4-FFF2-40B4-BE49-F238E27FC236}">
                <a16:creationId xmlns:a16="http://schemas.microsoft.com/office/drawing/2014/main" id="{E263FCF1-A627-45FF-9162-523A4427A605}"/>
              </a:ext>
            </a:extLst>
          </p:cNvPr>
          <p:cNvPicPr>
            <a:picLocks noChangeAspect="1"/>
          </p:cNvPicPr>
          <p:nvPr userDrawn="1"/>
        </p:nvPicPr>
        <p:blipFill>
          <a:blip r:embed="rId3"/>
          <a:stretch>
            <a:fillRect/>
          </a:stretch>
        </p:blipFill>
        <p:spPr>
          <a:xfrm>
            <a:off x="8449468" y="4468239"/>
            <a:ext cx="334190" cy="494020"/>
          </a:xfrm>
          <a:prstGeom prst="rect">
            <a:avLst/>
          </a:prstGeom>
        </p:spPr>
      </p:pic>
    </p:spTree>
    <p:extLst>
      <p:ext uri="{BB962C8B-B14F-4D97-AF65-F5344CB8AC3E}">
        <p14:creationId xmlns:p14="http://schemas.microsoft.com/office/powerpoint/2010/main" val="1509802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Column Tex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8CD3726-52B7-4D64-8B2A-E9ECFDF6DFE8}"/>
              </a:ext>
            </a:extLst>
          </p:cNvPr>
          <p:cNvCxnSpPr/>
          <p:nvPr/>
        </p:nvCxnSpPr>
        <p:spPr>
          <a:xfrm>
            <a:off x="457200" y="206375"/>
            <a:ext cx="0" cy="782638"/>
          </a:xfrm>
          <a:prstGeom prst="line">
            <a:avLst/>
          </a:prstGeom>
          <a:ln w="41275">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13647" y="208385"/>
            <a:ext cx="8137726" cy="779921"/>
          </a:xfrm>
        </p:spPr>
        <p:txBody>
          <a:bodyPr>
            <a:noAutofit/>
          </a:bodyPr>
          <a:lstStyle>
            <a:lvl1pPr algn="l">
              <a:defRPr sz="3000" b="1">
                <a:solidFill>
                  <a:srgbClr val="EC2227"/>
                </a:solidFill>
              </a:defRPr>
            </a:lvl1pPr>
          </a:lstStyle>
          <a:p>
            <a:r>
              <a:rPr lang="en-US" dirty="0"/>
              <a:t>Click to edit Master title style</a:t>
            </a:r>
          </a:p>
        </p:txBody>
      </p:sp>
      <p:sp>
        <p:nvSpPr>
          <p:cNvPr id="10" name="Text Placeholder 9"/>
          <p:cNvSpPr>
            <a:spLocks noGrp="1"/>
          </p:cNvSpPr>
          <p:nvPr>
            <p:ph type="body" sz="quarter" idx="16"/>
          </p:nvPr>
        </p:nvSpPr>
        <p:spPr>
          <a:xfrm>
            <a:off x="613649" y="1527047"/>
            <a:ext cx="2636010" cy="2519269"/>
          </a:xfrm>
        </p:spPr>
        <p:txBody>
          <a:bodyPr>
            <a:noAutofit/>
          </a:bodyPr>
          <a:lstStyle>
            <a:lvl1pPr marL="0" indent="0">
              <a:spcBef>
                <a:spcPts val="600"/>
              </a:spcBef>
              <a:spcAft>
                <a:spcPts val="600"/>
              </a:spcAft>
              <a:buNone/>
              <a:defRPr sz="2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Master text styles</a:t>
            </a:r>
          </a:p>
        </p:txBody>
      </p:sp>
      <p:sp>
        <p:nvSpPr>
          <p:cNvPr id="12" name="Text Placeholder 9"/>
          <p:cNvSpPr>
            <a:spLocks noGrp="1"/>
          </p:cNvSpPr>
          <p:nvPr>
            <p:ph type="body" sz="quarter" idx="17"/>
          </p:nvPr>
        </p:nvSpPr>
        <p:spPr>
          <a:xfrm>
            <a:off x="6147649" y="1527047"/>
            <a:ext cx="2636010" cy="2519269"/>
          </a:xfrm>
        </p:spPr>
        <p:txBody>
          <a:bodyPr>
            <a:noAutofit/>
          </a:bodyPr>
          <a:lstStyle>
            <a:lvl1pPr marL="0" indent="0">
              <a:spcBef>
                <a:spcPts val="600"/>
              </a:spcBef>
              <a:spcAft>
                <a:spcPts val="600"/>
              </a:spcAft>
              <a:buNone/>
              <a:defRPr sz="2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Master text styles</a:t>
            </a:r>
          </a:p>
        </p:txBody>
      </p:sp>
      <p:sp>
        <p:nvSpPr>
          <p:cNvPr id="14" name="Text Placeholder 9"/>
          <p:cNvSpPr>
            <a:spLocks noGrp="1"/>
          </p:cNvSpPr>
          <p:nvPr>
            <p:ph type="body" sz="quarter" idx="18"/>
          </p:nvPr>
        </p:nvSpPr>
        <p:spPr>
          <a:xfrm>
            <a:off x="3378235" y="1527047"/>
            <a:ext cx="2636010" cy="2519269"/>
          </a:xfrm>
        </p:spPr>
        <p:txBody>
          <a:bodyPr>
            <a:noAutofit/>
          </a:bodyPr>
          <a:lstStyle>
            <a:lvl1pPr marL="0" indent="0">
              <a:spcBef>
                <a:spcPts val="600"/>
              </a:spcBef>
              <a:spcAft>
                <a:spcPts val="600"/>
              </a:spcAft>
              <a:buNone/>
              <a:defRPr sz="2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Master text styles</a:t>
            </a:r>
          </a:p>
        </p:txBody>
      </p:sp>
      <p:pic>
        <p:nvPicPr>
          <p:cNvPr id="24" name="Picture 7">
            <a:extLst>
              <a:ext uri="{FF2B5EF4-FFF2-40B4-BE49-F238E27FC236}">
                <a16:creationId xmlns:a16="http://schemas.microsoft.com/office/drawing/2014/main" id="{604E4302-EBCD-43F8-87C1-3B809E0D7B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4673600"/>
            <a:ext cx="5302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Straight Connector 24">
            <a:extLst>
              <a:ext uri="{FF2B5EF4-FFF2-40B4-BE49-F238E27FC236}">
                <a16:creationId xmlns:a16="http://schemas.microsoft.com/office/drawing/2014/main" id="{E02F4A6A-E078-44C5-8E0D-7BCEDBC74B2C}"/>
              </a:ext>
            </a:extLst>
          </p:cNvPr>
          <p:cNvCxnSpPr/>
          <p:nvPr userDrawn="1"/>
        </p:nvCxnSpPr>
        <p:spPr>
          <a:xfrm>
            <a:off x="979488" y="4638675"/>
            <a:ext cx="0" cy="382588"/>
          </a:xfrm>
          <a:prstGeom prst="line">
            <a:avLst/>
          </a:prstGeom>
          <a:ln w="6350">
            <a:solidFill>
              <a:srgbClr val="3D3029"/>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4019E297-7697-47A9-81FB-2A72209EB648}"/>
              </a:ext>
            </a:extLst>
          </p:cNvPr>
          <p:cNvCxnSpPr/>
          <p:nvPr userDrawn="1"/>
        </p:nvCxnSpPr>
        <p:spPr>
          <a:xfrm>
            <a:off x="7631112" y="4792262"/>
            <a:ext cx="34448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7" name="Footer Placeholder 4">
            <a:extLst>
              <a:ext uri="{FF2B5EF4-FFF2-40B4-BE49-F238E27FC236}">
                <a16:creationId xmlns:a16="http://schemas.microsoft.com/office/drawing/2014/main" id="{3E9F65D5-F0E8-4EA4-B4AD-024D025D4000}"/>
              </a:ext>
            </a:extLst>
          </p:cNvPr>
          <p:cNvSpPr>
            <a:spLocks noGrp="1"/>
          </p:cNvSpPr>
          <p:nvPr>
            <p:ph type="ftr" sz="quarter" idx="10"/>
          </p:nvPr>
        </p:nvSpPr>
        <p:spPr>
          <a:xfrm>
            <a:off x="1200150" y="4792663"/>
            <a:ext cx="4530725" cy="158750"/>
          </a:xfrm>
        </p:spPr>
        <p:txBody>
          <a:bodyPr>
            <a:noAutofit/>
          </a:bodyPr>
          <a:lstStyle>
            <a:lvl1pPr>
              <a:defRPr/>
            </a:lvl1pPr>
          </a:lstStyle>
          <a:p>
            <a:r>
              <a:rPr lang="en-US" b="1" dirty="0"/>
              <a:t>© 2019 Health Level Seven ® International. Licensed under Creative Commons Attribution 4.0 International</a:t>
            </a:r>
          </a:p>
          <a:p>
            <a:r>
              <a:rPr lang="en-US" b="1" dirty="0"/>
              <a:t>HL7, Health Level Seven, FHIR and the FHIR flame logo are registered trademarks of Health Level Seven International. Reg. U.S. TM Office.</a:t>
            </a:r>
          </a:p>
        </p:txBody>
      </p:sp>
      <p:sp>
        <p:nvSpPr>
          <p:cNvPr id="28" name="Slide Number Placeholder 5">
            <a:extLst>
              <a:ext uri="{FF2B5EF4-FFF2-40B4-BE49-F238E27FC236}">
                <a16:creationId xmlns:a16="http://schemas.microsoft.com/office/drawing/2014/main" id="{953908D7-AAD6-4959-A912-FDB612681FB0}"/>
              </a:ext>
            </a:extLst>
          </p:cNvPr>
          <p:cNvSpPr>
            <a:spLocks noGrp="1"/>
          </p:cNvSpPr>
          <p:nvPr>
            <p:ph type="sldNum" sz="quarter" idx="11"/>
          </p:nvPr>
        </p:nvSpPr>
        <p:spPr>
          <a:xfrm>
            <a:off x="7672387" y="4797025"/>
            <a:ext cx="271463" cy="158750"/>
          </a:xfrm>
        </p:spPr>
        <p:txBody>
          <a:bodyPr/>
          <a:lstStyle>
            <a:lvl1pPr>
              <a:defRPr/>
            </a:lvl1pPr>
          </a:lstStyle>
          <a:p>
            <a:fld id="{6CACE926-AEF5-4BFE-8BD7-24414108CB7B}" type="slidenum">
              <a:rPr lang="en-US" altLang="en-US"/>
              <a:pPr/>
              <a:t>‹#›</a:t>
            </a:fld>
            <a:endParaRPr lang="en-US" altLang="en-US" dirty="0"/>
          </a:p>
        </p:txBody>
      </p:sp>
      <p:pic>
        <p:nvPicPr>
          <p:cNvPr id="16" name="Picture 15">
            <a:extLst>
              <a:ext uri="{FF2B5EF4-FFF2-40B4-BE49-F238E27FC236}">
                <a16:creationId xmlns:a16="http://schemas.microsoft.com/office/drawing/2014/main" id="{4E888F42-DC23-4311-B11C-554FD24267BA}"/>
              </a:ext>
            </a:extLst>
          </p:cNvPr>
          <p:cNvPicPr>
            <a:picLocks noChangeAspect="1"/>
          </p:cNvPicPr>
          <p:nvPr userDrawn="1"/>
        </p:nvPicPr>
        <p:blipFill>
          <a:blip r:embed="rId3"/>
          <a:stretch>
            <a:fillRect/>
          </a:stretch>
        </p:blipFill>
        <p:spPr>
          <a:xfrm>
            <a:off x="8449468" y="4468239"/>
            <a:ext cx="334190" cy="494020"/>
          </a:xfrm>
          <a:prstGeom prst="rect">
            <a:avLst/>
          </a:prstGeom>
        </p:spPr>
      </p:pic>
    </p:spTree>
    <p:extLst>
      <p:ext uri="{BB962C8B-B14F-4D97-AF65-F5344CB8AC3E}">
        <p14:creationId xmlns:p14="http://schemas.microsoft.com/office/powerpoint/2010/main" val="3002454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column with image">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57877E05-DEA4-4FC5-879E-20570832F5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78200" y="4673600"/>
            <a:ext cx="5302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4E5C8F04-F07B-4668-9F9F-8BDD89357081}"/>
              </a:ext>
            </a:extLst>
          </p:cNvPr>
          <p:cNvCxnSpPr/>
          <p:nvPr/>
        </p:nvCxnSpPr>
        <p:spPr>
          <a:xfrm>
            <a:off x="4060825" y="4638675"/>
            <a:ext cx="0" cy="382588"/>
          </a:xfrm>
          <a:prstGeom prst="line">
            <a:avLst/>
          </a:prstGeom>
          <a:ln w="6350">
            <a:solidFill>
              <a:srgbClr val="3D3029"/>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8419A212-4F29-4E75-A434-E7B0CFE2C07F}"/>
              </a:ext>
            </a:extLst>
          </p:cNvPr>
          <p:cNvCxnSpPr/>
          <p:nvPr/>
        </p:nvCxnSpPr>
        <p:spPr>
          <a:xfrm>
            <a:off x="3221038" y="206375"/>
            <a:ext cx="0" cy="782638"/>
          </a:xfrm>
          <a:prstGeom prst="line">
            <a:avLst/>
          </a:prstGeom>
          <a:ln w="41275">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378234" y="204787"/>
            <a:ext cx="5405423" cy="783519"/>
          </a:xfrm>
        </p:spPr>
        <p:txBody>
          <a:bodyPr>
            <a:noAutofit/>
          </a:bodyPr>
          <a:lstStyle>
            <a:lvl1pPr algn="l">
              <a:defRPr sz="3000" b="1">
                <a:solidFill>
                  <a:srgbClr val="EC2227"/>
                </a:solidFill>
              </a:defRPr>
            </a:lvl1pPr>
          </a:lstStyle>
          <a:p>
            <a:r>
              <a:rPr lang="en-US" dirty="0"/>
              <a:t>Click to edit Master title style</a:t>
            </a:r>
          </a:p>
        </p:txBody>
      </p:sp>
      <p:sp>
        <p:nvSpPr>
          <p:cNvPr id="4" name="Text Placeholder 3"/>
          <p:cNvSpPr>
            <a:spLocks noGrp="1"/>
          </p:cNvSpPr>
          <p:nvPr>
            <p:ph type="body" sz="half" idx="2"/>
          </p:nvPr>
        </p:nvSpPr>
        <p:spPr>
          <a:xfrm>
            <a:off x="3378235" y="1527046"/>
            <a:ext cx="5405424" cy="2763317"/>
          </a:xfrm>
        </p:spPr>
        <p:txBody>
          <a:bodyPr>
            <a:noAutofit/>
          </a:bodyPr>
          <a:lstStyle>
            <a:lvl1pPr marL="0" indent="0">
              <a:spcBef>
                <a:spcPts val="600"/>
              </a:spcBef>
              <a:spcAft>
                <a:spcPts val="0"/>
              </a:spcAft>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0" name="Picture Placeholder 19"/>
          <p:cNvSpPr>
            <a:spLocks noGrp="1"/>
          </p:cNvSpPr>
          <p:nvPr>
            <p:ph type="pic" sz="quarter" idx="13"/>
          </p:nvPr>
        </p:nvSpPr>
        <p:spPr>
          <a:xfrm>
            <a:off x="0" y="0"/>
            <a:ext cx="3025775" cy="5143500"/>
          </a:xfrm>
        </p:spPr>
        <p:txBody>
          <a:bodyPr rtlCol="0" anchor="ctr">
            <a:normAutofit/>
          </a:bodyPr>
          <a:lstStyle>
            <a:lvl1pPr algn="ctr">
              <a:defRPr sz="900"/>
            </a:lvl1pPr>
          </a:lstStyle>
          <a:p>
            <a:pPr lvl="0"/>
            <a:r>
              <a:rPr lang="en-US" noProof="0"/>
              <a:t>Click icon to add picture</a:t>
            </a:r>
            <a:endParaRPr lang="en-US" noProof="0" dirty="0"/>
          </a:p>
        </p:txBody>
      </p:sp>
      <p:sp>
        <p:nvSpPr>
          <p:cNvPr id="9" name="Footer Placeholder 5">
            <a:extLst>
              <a:ext uri="{FF2B5EF4-FFF2-40B4-BE49-F238E27FC236}">
                <a16:creationId xmlns:a16="http://schemas.microsoft.com/office/drawing/2014/main" id="{50BB96CA-A2ED-4646-843D-EEE743521AEF}"/>
              </a:ext>
            </a:extLst>
          </p:cNvPr>
          <p:cNvSpPr>
            <a:spLocks noGrp="1"/>
          </p:cNvSpPr>
          <p:nvPr>
            <p:ph type="ftr" sz="quarter" idx="14"/>
          </p:nvPr>
        </p:nvSpPr>
        <p:spPr>
          <a:xfrm>
            <a:off x="4281488" y="4787900"/>
            <a:ext cx="3103562" cy="200025"/>
          </a:xfrm>
        </p:spPr>
        <p:txBody>
          <a:bodyPr>
            <a:noAutofit/>
          </a:bodyPr>
          <a:lstStyle>
            <a:lvl1pPr>
              <a:defRPr/>
            </a:lvl1pPr>
          </a:lstStyle>
          <a:p>
            <a:r>
              <a:rPr lang="en-US" b="1"/>
              <a:t>© 2019 Health Level Seven ® International. Licensed under Creative Commons Attribution 4.0 International HL7, Health Level Seven, FHIR and the FHIR flame logo are registered trademarks of Health Level Seven International. Reg. U.S. TM Office.</a:t>
            </a:r>
            <a:endParaRPr lang="en-US" b="1" dirty="0"/>
          </a:p>
        </p:txBody>
      </p:sp>
      <p:cxnSp>
        <p:nvCxnSpPr>
          <p:cNvPr id="19" name="Straight Connector 18">
            <a:extLst>
              <a:ext uri="{FF2B5EF4-FFF2-40B4-BE49-F238E27FC236}">
                <a16:creationId xmlns:a16="http://schemas.microsoft.com/office/drawing/2014/main" id="{C5C7035E-9192-4B77-84BD-DB09E8D8D0D5}"/>
              </a:ext>
            </a:extLst>
          </p:cNvPr>
          <p:cNvCxnSpPr/>
          <p:nvPr userDrawn="1"/>
        </p:nvCxnSpPr>
        <p:spPr>
          <a:xfrm>
            <a:off x="7631112" y="4792262"/>
            <a:ext cx="34448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1" name="Slide Number Placeholder 5">
            <a:extLst>
              <a:ext uri="{FF2B5EF4-FFF2-40B4-BE49-F238E27FC236}">
                <a16:creationId xmlns:a16="http://schemas.microsoft.com/office/drawing/2014/main" id="{3A1335D0-084F-4898-B8A1-A485E3328A1E}"/>
              </a:ext>
            </a:extLst>
          </p:cNvPr>
          <p:cNvSpPr>
            <a:spLocks noGrp="1"/>
          </p:cNvSpPr>
          <p:nvPr>
            <p:ph type="sldNum" sz="quarter" idx="11"/>
          </p:nvPr>
        </p:nvSpPr>
        <p:spPr>
          <a:xfrm>
            <a:off x="7672387" y="4797025"/>
            <a:ext cx="271463" cy="158750"/>
          </a:xfrm>
        </p:spPr>
        <p:txBody>
          <a:bodyPr/>
          <a:lstStyle>
            <a:lvl1pPr>
              <a:defRPr/>
            </a:lvl1pPr>
          </a:lstStyle>
          <a:p>
            <a:fld id="{6CACE926-AEF5-4BFE-8BD7-24414108CB7B}" type="slidenum">
              <a:rPr lang="en-US" altLang="en-US"/>
              <a:pPr/>
              <a:t>‹#›</a:t>
            </a:fld>
            <a:endParaRPr lang="en-US" altLang="en-US" dirty="0"/>
          </a:p>
        </p:txBody>
      </p:sp>
      <p:pic>
        <p:nvPicPr>
          <p:cNvPr id="22" name="Picture 21">
            <a:extLst>
              <a:ext uri="{FF2B5EF4-FFF2-40B4-BE49-F238E27FC236}">
                <a16:creationId xmlns:a16="http://schemas.microsoft.com/office/drawing/2014/main" id="{D32F6708-D3B4-4D74-A64C-F0F9110AA7D7}"/>
              </a:ext>
            </a:extLst>
          </p:cNvPr>
          <p:cNvPicPr>
            <a:picLocks noChangeAspect="1"/>
          </p:cNvPicPr>
          <p:nvPr userDrawn="1"/>
        </p:nvPicPr>
        <p:blipFill>
          <a:blip r:embed="rId3"/>
          <a:stretch>
            <a:fillRect/>
          </a:stretch>
        </p:blipFill>
        <p:spPr>
          <a:xfrm>
            <a:off x="8449468" y="4468239"/>
            <a:ext cx="334190" cy="494020"/>
          </a:xfrm>
          <a:prstGeom prst="rect">
            <a:avLst/>
          </a:prstGeom>
        </p:spPr>
      </p:pic>
    </p:spTree>
    <p:extLst>
      <p:ext uri="{BB962C8B-B14F-4D97-AF65-F5344CB8AC3E}">
        <p14:creationId xmlns:p14="http://schemas.microsoft.com/office/powerpoint/2010/main" val="2112457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16" name="Picture 7">
            <a:extLst>
              <a:ext uri="{FF2B5EF4-FFF2-40B4-BE49-F238E27FC236}">
                <a16:creationId xmlns:a16="http://schemas.microsoft.com/office/drawing/2014/main" id="{438007AB-9407-42C5-AF1D-FDCF3B49A26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4673600"/>
            <a:ext cx="5302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a:extLst>
              <a:ext uri="{FF2B5EF4-FFF2-40B4-BE49-F238E27FC236}">
                <a16:creationId xmlns:a16="http://schemas.microsoft.com/office/drawing/2014/main" id="{B4832B80-8B2A-4954-A529-4265A63CAB4D}"/>
              </a:ext>
            </a:extLst>
          </p:cNvPr>
          <p:cNvCxnSpPr/>
          <p:nvPr userDrawn="1"/>
        </p:nvCxnSpPr>
        <p:spPr>
          <a:xfrm>
            <a:off x="979488" y="4638675"/>
            <a:ext cx="0" cy="382588"/>
          </a:xfrm>
          <a:prstGeom prst="line">
            <a:avLst/>
          </a:prstGeom>
          <a:ln w="6350">
            <a:solidFill>
              <a:srgbClr val="3D3029"/>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E892B0C-0831-4140-965A-7EFB8731A638}"/>
              </a:ext>
            </a:extLst>
          </p:cNvPr>
          <p:cNvCxnSpPr/>
          <p:nvPr userDrawn="1"/>
        </p:nvCxnSpPr>
        <p:spPr>
          <a:xfrm>
            <a:off x="7631112" y="4792262"/>
            <a:ext cx="34448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9" name="Footer Placeholder 4">
            <a:extLst>
              <a:ext uri="{FF2B5EF4-FFF2-40B4-BE49-F238E27FC236}">
                <a16:creationId xmlns:a16="http://schemas.microsoft.com/office/drawing/2014/main" id="{736339CA-3043-4229-B59B-66EFA864600D}"/>
              </a:ext>
            </a:extLst>
          </p:cNvPr>
          <p:cNvSpPr>
            <a:spLocks noGrp="1"/>
          </p:cNvSpPr>
          <p:nvPr>
            <p:ph type="ftr" sz="quarter" idx="10"/>
          </p:nvPr>
        </p:nvSpPr>
        <p:spPr>
          <a:xfrm>
            <a:off x="1200150" y="4792663"/>
            <a:ext cx="4530725" cy="158750"/>
          </a:xfrm>
        </p:spPr>
        <p:txBody>
          <a:bodyPr>
            <a:noAutofit/>
          </a:bodyPr>
          <a:lstStyle>
            <a:lvl1pPr>
              <a:defRPr/>
            </a:lvl1pPr>
          </a:lstStyle>
          <a:p>
            <a:r>
              <a:rPr lang="en-US" b="1" dirty="0"/>
              <a:t>© 2019 Health Level Seven ® International. Licensed under Creative Commons Attribution 4.0 International</a:t>
            </a:r>
          </a:p>
          <a:p>
            <a:r>
              <a:rPr lang="en-US" b="1" dirty="0"/>
              <a:t>HL7, Health Level Seven, FHIR and the FHIR flame logo are registered trademarks of Health Level Seven International. Reg. U.S. TM Office.</a:t>
            </a:r>
          </a:p>
        </p:txBody>
      </p:sp>
      <p:sp>
        <p:nvSpPr>
          <p:cNvPr id="20" name="Slide Number Placeholder 5">
            <a:extLst>
              <a:ext uri="{FF2B5EF4-FFF2-40B4-BE49-F238E27FC236}">
                <a16:creationId xmlns:a16="http://schemas.microsoft.com/office/drawing/2014/main" id="{93E785D7-5D87-40DD-9617-7BFD7CC78D0F}"/>
              </a:ext>
            </a:extLst>
          </p:cNvPr>
          <p:cNvSpPr>
            <a:spLocks noGrp="1"/>
          </p:cNvSpPr>
          <p:nvPr>
            <p:ph type="sldNum" sz="quarter" idx="11"/>
          </p:nvPr>
        </p:nvSpPr>
        <p:spPr>
          <a:xfrm>
            <a:off x="7672387" y="4797025"/>
            <a:ext cx="271463" cy="158750"/>
          </a:xfrm>
        </p:spPr>
        <p:txBody>
          <a:bodyPr/>
          <a:lstStyle>
            <a:lvl1pPr>
              <a:defRPr/>
            </a:lvl1pPr>
          </a:lstStyle>
          <a:p>
            <a:fld id="{6CACE926-AEF5-4BFE-8BD7-24414108CB7B}" type="slidenum">
              <a:rPr lang="en-US" altLang="en-US"/>
              <a:pPr/>
              <a:t>‹#›</a:t>
            </a:fld>
            <a:endParaRPr lang="en-US" altLang="en-US" dirty="0"/>
          </a:p>
        </p:txBody>
      </p:sp>
      <p:pic>
        <p:nvPicPr>
          <p:cNvPr id="11" name="Picture 10">
            <a:extLst>
              <a:ext uri="{FF2B5EF4-FFF2-40B4-BE49-F238E27FC236}">
                <a16:creationId xmlns:a16="http://schemas.microsoft.com/office/drawing/2014/main" id="{3D05C5EE-2A92-4D4B-A616-F54674BEF8C9}"/>
              </a:ext>
            </a:extLst>
          </p:cNvPr>
          <p:cNvPicPr>
            <a:picLocks noChangeAspect="1"/>
          </p:cNvPicPr>
          <p:nvPr userDrawn="1"/>
        </p:nvPicPr>
        <p:blipFill>
          <a:blip r:embed="rId3"/>
          <a:stretch>
            <a:fillRect/>
          </a:stretch>
        </p:blipFill>
        <p:spPr>
          <a:xfrm>
            <a:off x="8449468" y="4468239"/>
            <a:ext cx="334190" cy="494020"/>
          </a:xfrm>
          <a:prstGeom prst="rect">
            <a:avLst/>
          </a:prstGeom>
        </p:spPr>
      </p:pic>
    </p:spTree>
    <p:extLst>
      <p:ext uri="{BB962C8B-B14F-4D97-AF65-F5344CB8AC3E}">
        <p14:creationId xmlns:p14="http://schemas.microsoft.com/office/powerpoint/2010/main" val="2809160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61C90A7-CCEE-4CD4-A796-FAE18E5706C7}"/>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734F8ABE-9AAD-4F94-B2B2-2FE8B41D2846}"/>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2E3AFBDA-EF00-4D5A-B47F-2811257990CC}"/>
              </a:ext>
            </a:extLst>
          </p:cNvPr>
          <p:cNvSpPr>
            <a:spLocks noGrp="1"/>
          </p:cNvSpPr>
          <p:nvPr>
            <p:ph type="dt" sz="half" idx="2"/>
          </p:nvPr>
        </p:nvSpPr>
        <p:spPr>
          <a:xfrm>
            <a:off x="457200" y="4437063"/>
            <a:ext cx="2133600" cy="27463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0000"/>
                </a:solidFill>
                <a:cs typeface="Arial" panose="020B0604020202020204" pitchFamily="34" charset="0"/>
              </a:defRPr>
            </a:lvl1pPr>
          </a:lstStyle>
          <a:p>
            <a:fld id="{7CE3BD8C-C39F-4FFF-9CD5-05E4806DBFF3}" type="datetime1">
              <a:rPr lang="en-US" altLang="en-US" smtClean="0"/>
              <a:t>10/28/20</a:t>
            </a:fld>
            <a:endParaRPr lang="en-US" altLang="en-US"/>
          </a:p>
        </p:txBody>
      </p:sp>
      <p:sp>
        <p:nvSpPr>
          <p:cNvPr id="5" name="Footer Placeholder 4">
            <a:extLst>
              <a:ext uri="{FF2B5EF4-FFF2-40B4-BE49-F238E27FC236}">
                <a16:creationId xmlns:a16="http://schemas.microsoft.com/office/drawing/2014/main" id="{B9753632-C492-4515-B901-41AFB25873CC}"/>
              </a:ext>
            </a:extLst>
          </p:cNvPr>
          <p:cNvSpPr>
            <a:spLocks noGrp="1"/>
          </p:cNvSpPr>
          <p:nvPr>
            <p:ph type="ftr" sz="quarter" idx="3"/>
          </p:nvPr>
        </p:nvSpPr>
        <p:spPr>
          <a:xfrm>
            <a:off x="1200150" y="4792663"/>
            <a:ext cx="4530725" cy="158750"/>
          </a:xfrm>
          <a:prstGeom prst="rect">
            <a:avLst/>
          </a:prstGeom>
        </p:spPr>
        <p:txBody>
          <a:bodyPr vert="horz" wrap="square" lIns="0" tIns="0" rIns="0" bIns="0" numCol="1" anchor="b" anchorCtr="0" compatLnSpc="1">
            <a:prstTxWarp prst="textNoShape">
              <a:avLst/>
            </a:prstTxWarp>
          </a:bodyPr>
          <a:lstStyle>
            <a:lvl1pPr>
              <a:defRPr sz="500">
                <a:solidFill>
                  <a:srgbClr val="747679"/>
                </a:solidFill>
                <a:cs typeface="Arial" panose="020B0604020202020204" pitchFamily="34" charset="0"/>
              </a:defRPr>
            </a:lvl1pPr>
          </a:lstStyle>
          <a:p>
            <a:r>
              <a:rPr lang="en-US" b="1"/>
              <a:t>© 2019 Health Level Seven ® International. Licensed under Creative Commons Attribution 4.0 International HL7, Health Level Seven, FHIR and the FHIR flame logo are registered trademarks of Health Level Seven International. Reg. U.S. TM Office.</a:t>
            </a:r>
            <a:endParaRPr lang="en-US" b="1" dirty="0"/>
          </a:p>
        </p:txBody>
      </p:sp>
      <p:sp>
        <p:nvSpPr>
          <p:cNvPr id="6" name="Slide Number Placeholder 5">
            <a:extLst>
              <a:ext uri="{FF2B5EF4-FFF2-40B4-BE49-F238E27FC236}">
                <a16:creationId xmlns:a16="http://schemas.microsoft.com/office/drawing/2014/main" id="{F71A2006-CD71-435D-B767-98CFF7C45BE9}"/>
              </a:ext>
            </a:extLst>
          </p:cNvPr>
          <p:cNvSpPr>
            <a:spLocks noGrp="1"/>
          </p:cNvSpPr>
          <p:nvPr>
            <p:ph type="sldNum" sz="quarter" idx="4"/>
          </p:nvPr>
        </p:nvSpPr>
        <p:spPr>
          <a:xfrm>
            <a:off x="8480425" y="4792663"/>
            <a:ext cx="271463" cy="158750"/>
          </a:xfrm>
          <a:prstGeom prst="rect">
            <a:avLst/>
          </a:prstGeom>
        </p:spPr>
        <p:txBody>
          <a:bodyPr vert="horz" wrap="square" lIns="0" tIns="0" rIns="0" bIns="0" numCol="1" anchor="b" anchorCtr="0" compatLnSpc="1">
            <a:prstTxWarp prst="textNoShape">
              <a:avLst/>
            </a:prstTxWarp>
          </a:bodyPr>
          <a:lstStyle>
            <a:lvl1pPr algn="ctr">
              <a:defRPr sz="700">
                <a:cs typeface="Arial" panose="020B0604020202020204" pitchFamily="34" charset="0"/>
              </a:defRPr>
            </a:lvl1pPr>
          </a:lstStyle>
          <a:p>
            <a:fld id="{1D7CB6CA-6139-4024-BF52-A3AF11B6BCF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hf hdr="0" dt="0"/>
  <p:txStyles>
    <p:titleStyle>
      <a:lvl1pPr algn="ctr" defTabSz="457200" rtl="0" eaLnBrk="1" fontAlgn="base" hangingPunct="1">
        <a:spcBef>
          <a:spcPct val="0"/>
        </a:spcBef>
        <a:spcAft>
          <a:spcPct val="0"/>
        </a:spcAft>
        <a:defRPr sz="4400" kern="1200">
          <a:solidFill>
            <a:schemeClr val="tx1"/>
          </a:solidFill>
          <a:latin typeface="Arial"/>
          <a:ea typeface="ヒラギノ角ゴ Pro W3" pitchFamily="-126" charset="-128"/>
          <a:cs typeface="Arial"/>
        </a:defRPr>
      </a:lvl1pPr>
      <a:lvl2pPr algn="ctr" defTabSz="457200" rtl="0" eaLnBrk="1" fontAlgn="base" hangingPunct="1">
        <a:spcBef>
          <a:spcPct val="0"/>
        </a:spcBef>
        <a:spcAft>
          <a:spcPct val="0"/>
        </a:spcAft>
        <a:defRPr sz="4400">
          <a:solidFill>
            <a:schemeClr val="tx1"/>
          </a:solidFill>
          <a:latin typeface="Arial" panose="020B0604020202020204" pitchFamily="34" charset="0"/>
          <a:ea typeface="ヒラギノ角ゴ Pro W3" pitchFamily="-126" charset="-128"/>
        </a:defRPr>
      </a:lvl2pPr>
      <a:lvl3pPr algn="ctr" defTabSz="457200" rtl="0" eaLnBrk="1" fontAlgn="base" hangingPunct="1">
        <a:spcBef>
          <a:spcPct val="0"/>
        </a:spcBef>
        <a:spcAft>
          <a:spcPct val="0"/>
        </a:spcAft>
        <a:defRPr sz="4400">
          <a:solidFill>
            <a:schemeClr val="tx1"/>
          </a:solidFill>
          <a:latin typeface="Arial" panose="020B0604020202020204" pitchFamily="34" charset="0"/>
          <a:ea typeface="ヒラギノ角ゴ Pro W3" pitchFamily="-126" charset="-128"/>
        </a:defRPr>
      </a:lvl3pPr>
      <a:lvl4pPr algn="ctr" defTabSz="457200" rtl="0" eaLnBrk="1" fontAlgn="base" hangingPunct="1">
        <a:spcBef>
          <a:spcPct val="0"/>
        </a:spcBef>
        <a:spcAft>
          <a:spcPct val="0"/>
        </a:spcAft>
        <a:defRPr sz="4400">
          <a:solidFill>
            <a:schemeClr val="tx1"/>
          </a:solidFill>
          <a:latin typeface="Arial" panose="020B0604020202020204" pitchFamily="34" charset="0"/>
          <a:ea typeface="ヒラギノ角ゴ Pro W3" pitchFamily="-126" charset="-128"/>
        </a:defRPr>
      </a:lvl4pPr>
      <a:lvl5pPr algn="ctr" defTabSz="457200" rtl="0" eaLnBrk="1" fontAlgn="base" hangingPunct="1">
        <a:spcBef>
          <a:spcPct val="0"/>
        </a:spcBef>
        <a:spcAft>
          <a:spcPct val="0"/>
        </a:spcAft>
        <a:defRPr sz="4400">
          <a:solidFill>
            <a:schemeClr val="tx1"/>
          </a:solidFill>
          <a:latin typeface="Arial" panose="020B0604020202020204" pitchFamily="34" charset="0"/>
          <a:ea typeface="ヒラギノ角ゴ Pro W3" pitchFamily="-126" charset="-128"/>
        </a:defRPr>
      </a:lvl5pPr>
      <a:lvl6pPr marL="457200" algn="ctr" defTabSz="457200" rtl="0" eaLnBrk="1" fontAlgn="base" hangingPunct="1">
        <a:spcBef>
          <a:spcPct val="0"/>
        </a:spcBef>
        <a:spcAft>
          <a:spcPct val="0"/>
        </a:spcAft>
        <a:defRPr sz="4400">
          <a:solidFill>
            <a:schemeClr val="tx1"/>
          </a:solidFill>
          <a:latin typeface="Arial" panose="020B0604020202020204" pitchFamily="34" charset="0"/>
          <a:ea typeface="ヒラギノ角ゴ Pro W3" pitchFamily="-126" charset="-128"/>
        </a:defRPr>
      </a:lvl6pPr>
      <a:lvl7pPr marL="914400" algn="ctr" defTabSz="457200" rtl="0" eaLnBrk="1" fontAlgn="base" hangingPunct="1">
        <a:spcBef>
          <a:spcPct val="0"/>
        </a:spcBef>
        <a:spcAft>
          <a:spcPct val="0"/>
        </a:spcAft>
        <a:defRPr sz="4400">
          <a:solidFill>
            <a:schemeClr val="tx1"/>
          </a:solidFill>
          <a:latin typeface="Arial" panose="020B0604020202020204" pitchFamily="34" charset="0"/>
          <a:ea typeface="ヒラギノ角ゴ Pro W3" pitchFamily="-126" charset="-128"/>
        </a:defRPr>
      </a:lvl7pPr>
      <a:lvl8pPr marL="1371600" algn="ctr" defTabSz="457200" rtl="0" eaLnBrk="1" fontAlgn="base" hangingPunct="1">
        <a:spcBef>
          <a:spcPct val="0"/>
        </a:spcBef>
        <a:spcAft>
          <a:spcPct val="0"/>
        </a:spcAft>
        <a:defRPr sz="4400">
          <a:solidFill>
            <a:schemeClr val="tx1"/>
          </a:solidFill>
          <a:latin typeface="Arial" panose="020B0604020202020204" pitchFamily="34" charset="0"/>
          <a:ea typeface="ヒラギノ角ゴ Pro W3" pitchFamily="-126" charset="-128"/>
        </a:defRPr>
      </a:lvl8pPr>
      <a:lvl9pPr marL="1828800" algn="ctr" defTabSz="457200" rtl="0" eaLnBrk="1" fontAlgn="base" hangingPunct="1">
        <a:spcBef>
          <a:spcPct val="0"/>
        </a:spcBef>
        <a:spcAft>
          <a:spcPct val="0"/>
        </a:spcAft>
        <a:defRPr sz="4400">
          <a:solidFill>
            <a:schemeClr val="tx1"/>
          </a:solidFill>
          <a:latin typeface="Arial" panose="020B0604020202020204" pitchFamily="34" charset="0"/>
          <a:ea typeface="ヒラギノ角ゴ Pro W3" pitchFamily="-126" charset="-128"/>
        </a:defRPr>
      </a:lvl9pPr>
    </p:titleStyle>
    <p:bodyStyle>
      <a:lvl1pPr marL="342900" indent="-342900" algn="l" defTabSz="457200" rtl="0" eaLnBrk="1" fontAlgn="base" hangingPunct="1">
        <a:spcBef>
          <a:spcPts val="600"/>
        </a:spcBef>
        <a:spcAft>
          <a:spcPct val="0"/>
        </a:spcAft>
        <a:buFont typeface="Arial" panose="020B0604020202020204" pitchFamily="34" charset="0"/>
        <a:buChar char="•"/>
        <a:defRPr sz="3200" kern="1200">
          <a:solidFill>
            <a:schemeClr val="tx1"/>
          </a:solidFill>
          <a:latin typeface="Arial"/>
          <a:ea typeface="ヒラギノ角ゴ Pro W3" pitchFamily="-126" charset="-128"/>
          <a:cs typeface="Arial"/>
        </a:defRPr>
      </a:lvl1pPr>
      <a:lvl2pPr marL="742950" indent="-285750" algn="l" defTabSz="457200" rtl="0" eaLnBrk="1" fontAlgn="base" hangingPunct="1">
        <a:spcBef>
          <a:spcPts val="600"/>
        </a:spcBef>
        <a:spcAft>
          <a:spcPct val="0"/>
        </a:spcAft>
        <a:buFont typeface="Arial" panose="020B0604020202020204" pitchFamily="34" charset="0"/>
        <a:buChar char="–"/>
        <a:defRPr sz="2800" kern="1200">
          <a:solidFill>
            <a:schemeClr val="tx1"/>
          </a:solidFill>
          <a:latin typeface="Arial"/>
          <a:ea typeface="ヒラギノ角ゴ Pro W3" pitchFamily="-126" charset="-128"/>
          <a:cs typeface="Arial"/>
        </a:defRPr>
      </a:lvl2pPr>
      <a:lvl3pPr marL="1143000" indent="-228600" algn="l" defTabSz="457200" rtl="0" eaLnBrk="1" fontAlgn="base" hangingPunct="1">
        <a:spcBef>
          <a:spcPts val="600"/>
        </a:spcBef>
        <a:spcAft>
          <a:spcPct val="0"/>
        </a:spcAft>
        <a:buFont typeface="Arial" panose="020B0604020202020204" pitchFamily="34" charset="0"/>
        <a:buChar char="•"/>
        <a:defRPr sz="2400" kern="1200">
          <a:solidFill>
            <a:schemeClr val="tx1"/>
          </a:solidFill>
          <a:latin typeface="Arial"/>
          <a:ea typeface="ヒラギノ角ゴ Pro W3" pitchFamily="-126" charset="-128"/>
          <a:cs typeface="Arial"/>
        </a:defRPr>
      </a:lvl3pPr>
      <a:lvl4pPr marL="1600200" indent="-228600" algn="l" defTabSz="457200" rtl="0" eaLnBrk="1" fontAlgn="base" hangingPunct="1">
        <a:spcBef>
          <a:spcPts val="600"/>
        </a:spcBef>
        <a:spcAft>
          <a:spcPct val="0"/>
        </a:spcAft>
        <a:buFont typeface="Arial" panose="020B0604020202020204" pitchFamily="34" charset="0"/>
        <a:buChar char="–"/>
        <a:defRPr sz="2000" kern="1200">
          <a:solidFill>
            <a:schemeClr val="tx1"/>
          </a:solidFill>
          <a:latin typeface="Arial"/>
          <a:ea typeface="ヒラギノ角ゴ Pro W3" pitchFamily="-126" charset="-128"/>
          <a:cs typeface="Arial"/>
        </a:defRPr>
      </a:lvl4pPr>
      <a:lvl5pPr marL="2057400" indent="-228600" algn="l" defTabSz="457200" rtl="0" eaLnBrk="1" fontAlgn="base" hangingPunct="1">
        <a:spcBef>
          <a:spcPts val="600"/>
        </a:spcBef>
        <a:spcAft>
          <a:spcPct val="0"/>
        </a:spcAft>
        <a:buFont typeface="Arial" panose="020B0604020202020204" pitchFamily="34" charset="0"/>
        <a:buChar char="»"/>
        <a:defRPr sz="2000" kern="1200">
          <a:solidFill>
            <a:schemeClr val="tx1"/>
          </a:solidFill>
          <a:latin typeface="Arial"/>
          <a:ea typeface="ヒラギノ角ゴ Pro W3" pitchFamily="-126"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a:srcRect t="26111" r="17639" b="8827"/>
          <a:stretch/>
        </p:blipFill>
        <p:spPr>
          <a:xfrm>
            <a:off x="22887" y="1289948"/>
            <a:ext cx="9093682" cy="3853552"/>
          </a:xfrm>
          <a:prstGeom prst="rect">
            <a:avLst/>
          </a:prstGeom>
        </p:spPr>
      </p:pic>
      <p:sp>
        <p:nvSpPr>
          <p:cNvPr id="5" name="Slide Number Placeholder 4">
            <a:extLst>
              <a:ext uri="{FF2B5EF4-FFF2-40B4-BE49-F238E27FC236}">
                <a16:creationId xmlns:a16="http://schemas.microsoft.com/office/drawing/2014/main" id="{7AFC7D0C-6DC5-4BA2-A40E-99114BD8FE90}"/>
              </a:ext>
            </a:extLst>
          </p:cNvPr>
          <p:cNvSpPr>
            <a:spLocks noGrp="1"/>
          </p:cNvSpPr>
          <p:nvPr>
            <p:ph type="sldNum" sz="quarter" idx="11"/>
          </p:nvPr>
        </p:nvSpPr>
        <p:spPr/>
        <p:txBody>
          <a:bodyPr/>
          <a:lstStyle/>
          <a:p>
            <a:fld id="{6CACE926-AEF5-4BFE-8BD7-24414108CB7B}" type="slidenum">
              <a:rPr lang="en-US" altLang="en-US" smtClean="0"/>
              <a:pPr/>
              <a:t>1</a:t>
            </a:fld>
            <a:endParaRPr lang="en-US" altLang="en-US" dirty="0"/>
          </a:p>
        </p:txBody>
      </p:sp>
      <p:sp>
        <p:nvSpPr>
          <p:cNvPr id="9" name="Title 1">
            <a:extLst>
              <a:ext uri="{FF2B5EF4-FFF2-40B4-BE49-F238E27FC236}">
                <a16:creationId xmlns:a16="http://schemas.microsoft.com/office/drawing/2014/main" id="{9BD03358-C736-4C1A-8E91-843C37ADF1DB}"/>
              </a:ext>
            </a:extLst>
          </p:cNvPr>
          <p:cNvSpPr>
            <a:spLocks noGrp="1"/>
          </p:cNvSpPr>
          <p:nvPr>
            <p:ph type="title"/>
          </p:nvPr>
        </p:nvSpPr>
        <p:spPr>
          <a:xfrm>
            <a:off x="613647" y="35864"/>
            <a:ext cx="8229600" cy="782327"/>
          </a:xfrm>
        </p:spPr>
        <p:txBody>
          <a:bodyPr/>
          <a:lstStyle/>
          <a:p>
            <a:r>
              <a:rPr lang="en-US" sz="1800" dirty="0"/>
              <a:t>Mapping Worksheet |  </a:t>
            </a:r>
            <a:r>
              <a:rPr lang="en-US" sz="1200" dirty="0"/>
              <a:t>The Data Element Index maps CARIN CPCDS data elements to FHIR </a:t>
            </a:r>
            <a:br>
              <a:rPr lang="en-US" sz="1200" dirty="0"/>
            </a:br>
            <a:r>
              <a:rPr lang="en-US" sz="1200" dirty="0"/>
              <a:t>Resources; Each row  maps to one of the profiles </a:t>
            </a:r>
            <a:endParaRPr lang="en-US" altLang="en-US" sz="1800" dirty="0"/>
          </a:p>
        </p:txBody>
      </p:sp>
      <p:cxnSp>
        <p:nvCxnSpPr>
          <p:cNvPr id="10" name="Straight Arrow Connector 9"/>
          <p:cNvCxnSpPr/>
          <p:nvPr/>
        </p:nvCxnSpPr>
        <p:spPr>
          <a:xfrm>
            <a:off x="2158339" y="1206162"/>
            <a:ext cx="1481" cy="542848"/>
          </a:xfrm>
          <a:prstGeom prst="straightConnector1">
            <a:avLst/>
          </a:prstGeom>
          <a:ln w="19050">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417674" y="940856"/>
            <a:ext cx="1787133" cy="230832"/>
          </a:xfrm>
          <a:prstGeom prst="rect">
            <a:avLst/>
          </a:prstGeom>
          <a:gradFill flip="none" rotWithShape="1">
            <a:gsLst>
              <a:gs pos="0">
                <a:srgbClr val="CCFFCC">
                  <a:shade val="30000"/>
                  <a:satMod val="115000"/>
                </a:srgbClr>
              </a:gs>
              <a:gs pos="50000">
                <a:srgbClr val="CCFFCC">
                  <a:shade val="67500"/>
                  <a:satMod val="115000"/>
                </a:srgbClr>
              </a:gs>
              <a:gs pos="100000">
                <a:srgbClr val="CCFFCC">
                  <a:shade val="100000"/>
                  <a:satMod val="115000"/>
                </a:srgbClr>
              </a:gs>
            </a:gsLst>
            <a:lin ang="27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0" tIns="0" rtlCol="0">
            <a:spAutoFit/>
          </a:bodyPr>
          <a:lstStyle/>
          <a:p>
            <a:pPr algn="ctr"/>
            <a:r>
              <a:rPr lang="en-US" sz="1200" dirty="0"/>
              <a:t>CARIN Data Elements</a:t>
            </a:r>
          </a:p>
        </p:txBody>
      </p:sp>
      <p:sp>
        <p:nvSpPr>
          <p:cNvPr id="12" name="TextBox 11"/>
          <p:cNvSpPr txBox="1"/>
          <p:nvPr/>
        </p:nvSpPr>
        <p:spPr>
          <a:xfrm>
            <a:off x="7662862" y="987947"/>
            <a:ext cx="1308702" cy="415498"/>
          </a:xfrm>
          <a:prstGeom prst="rect">
            <a:avLst/>
          </a:prstGeom>
          <a:solidFill>
            <a:srgbClr val="FF996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0" tIns="0" rtlCol="0">
            <a:spAutoFit/>
          </a:bodyPr>
          <a:lstStyle/>
          <a:p>
            <a:pPr algn="ctr"/>
            <a:r>
              <a:rPr lang="en-US" sz="1200" dirty="0">
                <a:solidFill>
                  <a:srgbClr val="C00000"/>
                </a:solidFill>
              </a:rPr>
              <a:t>FHIR Resource Mapping</a:t>
            </a:r>
          </a:p>
        </p:txBody>
      </p:sp>
      <p:cxnSp>
        <p:nvCxnSpPr>
          <p:cNvPr id="13" name="Straight Arrow Connector 12"/>
          <p:cNvCxnSpPr/>
          <p:nvPr/>
        </p:nvCxnSpPr>
        <p:spPr>
          <a:xfrm>
            <a:off x="8197368" y="1421979"/>
            <a:ext cx="0" cy="197373"/>
          </a:xfrm>
          <a:prstGeom prst="straightConnector1">
            <a:avLst/>
          </a:prstGeom>
          <a:ln w="19050">
            <a:solidFill>
              <a:srgbClr val="CC33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748095" y="740663"/>
            <a:ext cx="1564569" cy="415498"/>
          </a:xfrm>
          <a:prstGeom prst="rect">
            <a:avLst/>
          </a:prstGeom>
          <a:gradFill flip="none" rotWithShape="1">
            <a:gsLst>
              <a:gs pos="0">
                <a:srgbClr val="CCFFCC">
                  <a:shade val="30000"/>
                  <a:satMod val="115000"/>
                </a:srgbClr>
              </a:gs>
              <a:gs pos="50000">
                <a:srgbClr val="CCFFCC">
                  <a:shade val="67500"/>
                  <a:satMod val="115000"/>
                </a:srgbClr>
              </a:gs>
              <a:gs pos="100000">
                <a:srgbClr val="CCFFCC">
                  <a:shade val="100000"/>
                  <a:satMod val="115000"/>
                </a:srgbClr>
              </a:gs>
            </a:gsLst>
            <a:lin ang="27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0" tIns="0" rtlCol="0">
            <a:spAutoFit/>
          </a:bodyPr>
          <a:lstStyle/>
          <a:p>
            <a:pPr algn="ctr"/>
            <a:r>
              <a:rPr lang="en-US" sz="1200" dirty="0"/>
              <a:t>CARIN for Blue Button® Profile</a:t>
            </a:r>
          </a:p>
        </p:txBody>
      </p:sp>
      <p:cxnSp>
        <p:nvCxnSpPr>
          <p:cNvPr id="15" name="Straight Arrow Connector 14"/>
          <p:cNvCxnSpPr/>
          <p:nvPr/>
        </p:nvCxnSpPr>
        <p:spPr>
          <a:xfrm flipH="1">
            <a:off x="4490977" y="1167735"/>
            <a:ext cx="5773" cy="435359"/>
          </a:xfrm>
          <a:prstGeom prst="straightConnector1">
            <a:avLst/>
          </a:prstGeom>
          <a:ln w="19050">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72591" y="1125483"/>
            <a:ext cx="1904752" cy="230832"/>
          </a:xfrm>
          <a:prstGeom prst="rect">
            <a:avLst/>
          </a:prstGeom>
          <a:solidFill>
            <a:srgbClr val="FF996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0" tIns="0" rtlCol="0">
            <a:spAutoFit/>
          </a:bodyPr>
          <a:lstStyle/>
          <a:p>
            <a:pPr algn="ctr"/>
            <a:r>
              <a:rPr lang="en-US" sz="1200" dirty="0">
                <a:solidFill>
                  <a:srgbClr val="C00000"/>
                </a:solidFill>
              </a:rPr>
              <a:t>Cell Location in Profile Tab</a:t>
            </a:r>
          </a:p>
        </p:txBody>
      </p:sp>
      <p:cxnSp>
        <p:nvCxnSpPr>
          <p:cNvPr id="17" name="Straight Arrow Connector 16"/>
          <p:cNvCxnSpPr/>
          <p:nvPr/>
        </p:nvCxnSpPr>
        <p:spPr>
          <a:xfrm flipH="1">
            <a:off x="4221836" y="1238583"/>
            <a:ext cx="1107717" cy="188636"/>
          </a:xfrm>
          <a:prstGeom prst="straightConnector1">
            <a:avLst/>
          </a:prstGeom>
          <a:ln w="19050">
            <a:solidFill>
              <a:srgbClr val="CC33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99162" y="1249328"/>
            <a:ext cx="0" cy="286266"/>
          </a:xfrm>
          <a:prstGeom prst="straightConnector1">
            <a:avLst/>
          </a:prstGeom>
          <a:ln w="19050">
            <a:solidFill>
              <a:srgbClr val="486024"/>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82273" y="1059116"/>
            <a:ext cx="544380" cy="230832"/>
          </a:xfrm>
          <a:prstGeom prst="rect">
            <a:avLst/>
          </a:prstGeom>
          <a:solidFill>
            <a:srgbClr val="CCFF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0" tIns="0" rtlCol="0">
            <a:spAutoFit/>
          </a:bodyPr>
          <a:lstStyle/>
          <a:p>
            <a:pPr algn="ctr"/>
            <a:r>
              <a:rPr lang="en-US" sz="1200" dirty="0">
                <a:solidFill>
                  <a:srgbClr val="008000"/>
                </a:solidFill>
              </a:rPr>
              <a:t>MapID</a:t>
            </a:r>
          </a:p>
        </p:txBody>
      </p:sp>
      <p:sp>
        <p:nvSpPr>
          <p:cNvPr id="22" name="TextBox 21"/>
          <p:cNvSpPr txBox="1"/>
          <p:nvPr/>
        </p:nvSpPr>
        <p:spPr>
          <a:xfrm>
            <a:off x="3450490" y="4502237"/>
            <a:ext cx="636552" cy="230832"/>
          </a:xfrm>
          <a:prstGeom prst="rect">
            <a:avLst/>
          </a:prstGeom>
          <a:solidFill>
            <a:srgbClr val="CCFF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0" tIns="0" rtlCol="0">
            <a:spAutoFit/>
          </a:bodyPr>
          <a:lstStyle/>
          <a:p>
            <a:pPr algn="ctr"/>
            <a:r>
              <a:rPr lang="en-US" sz="1200" dirty="0">
                <a:solidFill>
                  <a:srgbClr val="008000"/>
                </a:solidFill>
              </a:rPr>
              <a:t>Profiles</a:t>
            </a:r>
          </a:p>
        </p:txBody>
      </p:sp>
      <p:cxnSp>
        <p:nvCxnSpPr>
          <p:cNvPr id="23" name="Straight Arrow Connector 22"/>
          <p:cNvCxnSpPr/>
          <p:nvPr/>
        </p:nvCxnSpPr>
        <p:spPr>
          <a:xfrm flipH="1">
            <a:off x="2873132" y="4617653"/>
            <a:ext cx="529652" cy="165501"/>
          </a:xfrm>
          <a:prstGeom prst="straightConnector1">
            <a:avLst/>
          </a:prstGeom>
          <a:ln w="19050">
            <a:solidFill>
              <a:srgbClr val="486024"/>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096819" y="4579110"/>
            <a:ext cx="1677470" cy="165501"/>
          </a:xfrm>
          <a:prstGeom prst="straightConnector1">
            <a:avLst/>
          </a:prstGeom>
          <a:ln w="19050">
            <a:solidFill>
              <a:srgbClr val="486024"/>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0318" y="2738491"/>
            <a:ext cx="611707" cy="230832"/>
          </a:xfrm>
          <a:prstGeom prst="rect">
            <a:avLst/>
          </a:prstGeom>
          <a:solidFill>
            <a:srgbClr val="CCFF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0" tIns="0" rtlCol="0">
            <a:spAutoFit/>
          </a:bodyPr>
          <a:lstStyle/>
          <a:p>
            <a:pPr algn="ctr"/>
            <a:r>
              <a:rPr lang="en-US" sz="1200" dirty="0">
                <a:solidFill>
                  <a:srgbClr val="008000"/>
                </a:solidFill>
              </a:rPr>
              <a:t>Row 29</a:t>
            </a:r>
          </a:p>
        </p:txBody>
      </p:sp>
    </p:spTree>
    <p:extLst>
      <p:ext uri="{BB962C8B-B14F-4D97-AF65-F5344CB8AC3E}">
        <p14:creationId xmlns:p14="http://schemas.microsoft.com/office/powerpoint/2010/main" val="2421107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26112" r="17778" b="9320"/>
          <a:stretch/>
        </p:blipFill>
        <p:spPr>
          <a:xfrm>
            <a:off x="1" y="1023017"/>
            <a:ext cx="9144000" cy="3625183"/>
          </a:xfrm>
          <a:prstGeom prst="rect">
            <a:avLst/>
          </a:prstGeom>
        </p:spPr>
      </p:pic>
      <p:sp>
        <p:nvSpPr>
          <p:cNvPr id="26" name="Title 1">
            <a:extLst>
              <a:ext uri="{FF2B5EF4-FFF2-40B4-BE49-F238E27FC236}">
                <a16:creationId xmlns:a16="http://schemas.microsoft.com/office/drawing/2014/main" id="{9BD03358-C736-4C1A-8E91-843C37ADF1DB}"/>
              </a:ext>
            </a:extLst>
          </p:cNvPr>
          <p:cNvSpPr>
            <a:spLocks noGrp="1"/>
          </p:cNvSpPr>
          <p:nvPr>
            <p:ph type="title"/>
          </p:nvPr>
        </p:nvSpPr>
        <p:spPr>
          <a:xfrm>
            <a:off x="613647" y="205979"/>
            <a:ext cx="7594688" cy="782327"/>
          </a:xfrm>
        </p:spPr>
        <p:txBody>
          <a:bodyPr/>
          <a:lstStyle/>
          <a:p>
            <a:r>
              <a:rPr lang="en-US" sz="1800" dirty="0"/>
              <a:t>Mapping Worksheet </a:t>
            </a:r>
            <a:r>
              <a:rPr lang="en-US" sz="1600" dirty="0"/>
              <a:t>|  </a:t>
            </a:r>
            <a:r>
              <a:rPr lang="en-US" sz="1200" dirty="0"/>
              <a:t>Many CPCDS data elements are not on all profiles.  To identify the CPCDS data elements applicable to a specific Profile,  payers may filter on the CARIN for BB FHIR Profile, column E, selecting the desired profile</a:t>
            </a:r>
            <a:endParaRPr lang="en-US" altLang="en-US" sz="1200" dirty="0"/>
          </a:p>
        </p:txBody>
      </p:sp>
      <p:sp>
        <p:nvSpPr>
          <p:cNvPr id="27" name="Footer Placeholder 3">
            <a:extLst>
              <a:ext uri="{FF2B5EF4-FFF2-40B4-BE49-F238E27FC236}">
                <a16:creationId xmlns:a16="http://schemas.microsoft.com/office/drawing/2014/main" id="{62AFA8FB-2E5A-4324-ADD7-1326236DA958}"/>
              </a:ext>
            </a:extLst>
          </p:cNvPr>
          <p:cNvSpPr>
            <a:spLocks noGrp="1"/>
          </p:cNvSpPr>
          <p:nvPr>
            <p:ph type="ftr" sz="quarter" idx="10"/>
          </p:nvPr>
        </p:nvSpPr>
        <p:spPr>
          <a:xfrm>
            <a:off x="1200150" y="4792663"/>
            <a:ext cx="4530725" cy="158750"/>
          </a:xfrm>
        </p:spPr>
        <p:txBody>
          <a:bodyPr/>
          <a:lstStyle>
            <a:lvl1pPr>
              <a:defRPr>
                <a:solidFill>
                  <a:schemeClr val="tx1"/>
                </a:solidFill>
                <a:latin typeface="Arial" panose="020B0604020202020204" pitchFamily="34" charset="0"/>
                <a:ea typeface="ヒラギノ角ゴ Pro W3" pitchFamily="-126" charset="-128"/>
              </a:defRPr>
            </a:lvl1pPr>
            <a:lvl2pPr marL="742950" indent="-285750">
              <a:defRPr>
                <a:solidFill>
                  <a:schemeClr val="tx1"/>
                </a:solidFill>
                <a:latin typeface="Arial" panose="020B0604020202020204" pitchFamily="34" charset="0"/>
                <a:ea typeface="ヒラギノ角ゴ Pro W3" pitchFamily="-126" charset="-128"/>
              </a:defRPr>
            </a:lvl2pPr>
            <a:lvl3pPr marL="1143000" indent="-228600">
              <a:defRPr>
                <a:solidFill>
                  <a:schemeClr val="tx1"/>
                </a:solidFill>
                <a:latin typeface="Arial" panose="020B0604020202020204" pitchFamily="34" charset="0"/>
                <a:ea typeface="ヒラギノ角ゴ Pro W3" pitchFamily="-126" charset="-128"/>
              </a:defRPr>
            </a:lvl3pPr>
            <a:lvl4pPr marL="1600200" indent="-228600">
              <a:defRPr>
                <a:solidFill>
                  <a:schemeClr val="tx1"/>
                </a:solidFill>
                <a:latin typeface="Arial" panose="020B0604020202020204" pitchFamily="34" charset="0"/>
                <a:ea typeface="ヒラギノ角ゴ Pro W3" pitchFamily="-126" charset="-128"/>
              </a:defRPr>
            </a:lvl4pPr>
            <a:lvl5pPr marL="2057400" indent="-228600">
              <a:defRPr>
                <a:solidFill>
                  <a:schemeClr val="tx1"/>
                </a:solidFill>
                <a:latin typeface="Arial" panose="020B0604020202020204" pitchFamily="34" charset="0"/>
                <a:ea typeface="ヒラギノ角ゴ Pro W3" pitchFamily="-126"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ヒラギノ角ゴ Pro W3" pitchFamily="-126"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ヒラギノ角ゴ Pro W3" pitchFamily="-126"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ヒラギノ角ゴ Pro W3" pitchFamily="-126"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ヒラギノ角ゴ Pro W3" pitchFamily="-126" charset="-128"/>
              </a:defRPr>
            </a:lvl9pPr>
          </a:lstStyle>
          <a:p>
            <a:r>
              <a:rPr lang="en-US" altLang="en-US"/>
              <a:t>© 2019 Health Level Seven ® International. Licensed under Creative Commons Attribution 4.0 International HL7, Health Level Seven, FHIR and the FHIR flame logo are registered trademarks of Health Level Seven International. Reg. U.S. TM Office.</a:t>
            </a:r>
          </a:p>
        </p:txBody>
      </p:sp>
      <p:sp>
        <p:nvSpPr>
          <p:cNvPr id="28" name="Slide Number Placeholder 4">
            <a:extLst>
              <a:ext uri="{FF2B5EF4-FFF2-40B4-BE49-F238E27FC236}">
                <a16:creationId xmlns:a16="http://schemas.microsoft.com/office/drawing/2014/main" id="{2EEC91F9-0B4D-4914-992D-9AA65CF32774}"/>
              </a:ext>
            </a:extLst>
          </p:cNvPr>
          <p:cNvSpPr>
            <a:spLocks noGrp="1"/>
          </p:cNvSpPr>
          <p:nvPr>
            <p:ph type="sldNum" sz="quarter" idx="11"/>
          </p:nvPr>
        </p:nvSpPr>
        <p:spPr>
          <a:xfrm>
            <a:off x="7662862" y="4808560"/>
            <a:ext cx="271463" cy="158750"/>
          </a:xfrm>
        </p:spPr>
        <p:txBody>
          <a:bodyPr/>
          <a:lstStyle>
            <a:lvl1pPr>
              <a:defRPr>
                <a:solidFill>
                  <a:schemeClr val="tx1"/>
                </a:solidFill>
                <a:latin typeface="Arial" panose="020B0604020202020204" pitchFamily="34" charset="0"/>
                <a:ea typeface="ヒラギノ角ゴ Pro W3" pitchFamily="-126" charset="-128"/>
              </a:defRPr>
            </a:lvl1pPr>
            <a:lvl2pPr marL="742950" indent="-285750">
              <a:defRPr>
                <a:solidFill>
                  <a:schemeClr val="tx1"/>
                </a:solidFill>
                <a:latin typeface="Arial" panose="020B0604020202020204" pitchFamily="34" charset="0"/>
                <a:ea typeface="ヒラギノ角ゴ Pro W3" pitchFamily="-126" charset="-128"/>
              </a:defRPr>
            </a:lvl2pPr>
            <a:lvl3pPr marL="1143000" indent="-228600">
              <a:defRPr>
                <a:solidFill>
                  <a:schemeClr val="tx1"/>
                </a:solidFill>
                <a:latin typeface="Arial" panose="020B0604020202020204" pitchFamily="34" charset="0"/>
                <a:ea typeface="ヒラギノ角ゴ Pro W3" pitchFamily="-126" charset="-128"/>
              </a:defRPr>
            </a:lvl3pPr>
            <a:lvl4pPr marL="1600200" indent="-228600">
              <a:defRPr>
                <a:solidFill>
                  <a:schemeClr val="tx1"/>
                </a:solidFill>
                <a:latin typeface="Arial" panose="020B0604020202020204" pitchFamily="34" charset="0"/>
                <a:ea typeface="ヒラギノ角ゴ Pro W3" pitchFamily="-126" charset="-128"/>
              </a:defRPr>
            </a:lvl4pPr>
            <a:lvl5pPr marL="2057400" indent="-228600">
              <a:defRPr>
                <a:solidFill>
                  <a:schemeClr val="tx1"/>
                </a:solidFill>
                <a:latin typeface="Arial" panose="020B0604020202020204" pitchFamily="34" charset="0"/>
                <a:ea typeface="ヒラギノ角ゴ Pro W3" pitchFamily="-126"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ヒラギノ角ゴ Pro W3" pitchFamily="-126"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ヒラギノ角ゴ Pro W3" pitchFamily="-126"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ヒラギノ角ゴ Pro W3" pitchFamily="-126"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ヒラギノ角ゴ Pro W3" pitchFamily="-126" charset="-128"/>
              </a:defRPr>
            </a:lvl9pPr>
          </a:lstStyle>
          <a:p>
            <a:fld id="{A6B490F0-9F17-4BC8-B7C0-FB1407BB346B}" type="slidenum">
              <a:rPr lang="en-US" altLang="en-US"/>
              <a:pPr/>
              <a:t>2</a:t>
            </a:fld>
            <a:endParaRPr lang="en-US" altLang="en-US"/>
          </a:p>
        </p:txBody>
      </p:sp>
      <p:sp>
        <p:nvSpPr>
          <p:cNvPr id="29" name="TextBox 28">
            <a:extLst>
              <a:ext uri="{FF2B5EF4-FFF2-40B4-BE49-F238E27FC236}">
                <a16:creationId xmlns:a16="http://schemas.microsoft.com/office/drawing/2014/main" id="{9A635E79-59E4-4900-A4DF-C7856CEF6631}"/>
              </a:ext>
            </a:extLst>
          </p:cNvPr>
          <p:cNvSpPr txBox="1"/>
          <p:nvPr/>
        </p:nvSpPr>
        <p:spPr>
          <a:xfrm>
            <a:off x="4273844" y="812951"/>
            <a:ext cx="1918612" cy="184666"/>
          </a:xfrm>
          <a:prstGeom prst="rect">
            <a:avLst/>
          </a:prstGeom>
          <a:gradFill flip="none" rotWithShape="1">
            <a:gsLst>
              <a:gs pos="0">
                <a:srgbClr val="CCFFCC">
                  <a:shade val="30000"/>
                  <a:satMod val="115000"/>
                </a:srgbClr>
              </a:gs>
              <a:gs pos="50000">
                <a:srgbClr val="CCFFCC">
                  <a:shade val="67500"/>
                  <a:satMod val="115000"/>
                </a:srgbClr>
              </a:gs>
              <a:gs pos="100000">
                <a:srgbClr val="CCFFCC">
                  <a:shade val="100000"/>
                  <a:satMod val="115000"/>
                </a:srgbClr>
              </a:gs>
            </a:gsLst>
            <a:lin ang="27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0" tIns="0" rtlCol="0">
            <a:spAutoFit/>
          </a:bodyPr>
          <a:lstStyle/>
          <a:p>
            <a:pPr algn="ctr"/>
            <a:r>
              <a:rPr lang="en-US" sz="900" dirty="0"/>
              <a:t>Filter on EOB Inpatient Institutional</a:t>
            </a:r>
          </a:p>
        </p:txBody>
      </p:sp>
      <p:cxnSp>
        <p:nvCxnSpPr>
          <p:cNvPr id="30" name="Straight Arrow Connector 29">
            <a:extLst>
              <a:ext uri="{FF2B5EF4-FFF2-40B4-BE49-F238E27FC236}">
                <a16:creationId xmlns:a16="http://schemas.microsoft.com/office/drawing/2014/main" id="{278A580A-E06A-4DBE-9337-0A2695E3BA91}"/>
              </a:ext>
            </a:extLst>
          </p:cNvPr>
          <p:cNvCxnSpPr/>
          <p:nvPr/>
        </p:nvCxnSpPr>
        <p:spPr>
          <a:xfrm>
            <a:off x="4508262" y="1023017"/>
            <a:ext cx="0" cy="232836"/>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5690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3"/>
          <a:srcRect t="26111" r="1666" b="8950"/>
          <a:stretch/>
        </p:blipFill>
        <p:spPr>
          <a:xfrm>
            <a:off x="8491" y="1024219"/>
            <a:ext cx="9135509" cy="3576592"/>
          </a:xfrm>
          <a:prstGeom prst="rect">
            <a:avLst/>
          </a:prstGeom>
        </p:spPr>
      </p:pic>
      <p:sp>
        <p:nvSpPr>
          <p:cNvPr id="2" name="Title 1">
            <a:extLst>
              <a:ext uri="{FF2B5EF4-FFF2-40B4-BE49-F238E27FC236}">
                <a16:creationId xmlns:a16="http://schemas.microsoft.com/office/drawing/2014/main" id="{9BD03358-C736-4C1A-8E91-843C37ADF1DB}"/>
              </a:ext>
            </a:extLst>
          </p:cNvPr>
          <p:cNvSpPr>
            <a:spLocks noGrp="1"/>
          </p:cNvSpPr>
          <p:nvPr>
            <p:ph type="title"/>
          </p:nvPr>
        </p:nvSpPr>
        <p:spPr>
          <a:xfrm>
            <a:off x="567466" y="-21488"/>
            <a:ext cx="7714401" cy="782327"/>
          </a:xfrm>
        </p:spPr>
        <p:txBody>
          <a:bodyPr/>
          <a:lstStyle/>
          <a:p>
            <a:r>
              <a:rPr lang="en-US" sz="1800" dirty="0"/>
              <a:t>Mapping Worksheet  </a:t>
            </a:r>
            <a:r>
              <a:rPr lang="en-US" sz="1400" dirty="0"/>
              <a:t>| </a:t>
            </a:r>
            <a:r>
              <a:rPr lang="en-US" sz="1200" dirty="0"/>
              <a:t>Each tab profile maps the CPCDS data elements to FHIR for each Profile.   To map their data to CPCDS, payers may filter the </a:t>
            </a:r>
            <a:r>
              <a:rPr lang="en-US" sz="1200" dirty="0" err="1"/>
              <a:t>MapID</a:t>
            </a:r>
            <a:r>
              <a:rPr lang="en-US" sz="1200" dirty="0"/>
              <a:t>, column K, removing spaces and ‘removed from scope’</a:t>
            </a:r>
            <a:endParaRPr lang="en-US" altLang="en-US" sz="1200" dirty="0"/>
          </a:p>
        </p:txBody>
      </p:sp>
      <p:sp>
        <p:nvSpPr>
          <p:cNvPr id="3" name="Footer Placeholder 3">
            <a:extLst>
              <a:ext uri="{FF2B5EF4-FFF2-40B4-BE49-F238E27FC236}">
                <a16:creationId xmlns:a16="http://schemas.microsoft.com/office/drawing/2014/main" id="{62AFA8FB-2E5A-4324-ADD7-1326236DA958}"/>
              </a:ext>
            </a:extLst>
          </p:cNvPr>
          <p:cNvSpPr>
            <a:spLocks noGrp="1"/>
          </p:cNvSpPr>
          <p:nvPr>
            <p:ph type="ftr" sz="quarter" idx="10"/>
          </p:nvPr>
        </p:nvSpPr>
        <p:spPr>
          <a:xfrm>
            <a:off x="1314886" y="4795837"/>
            <a:ext cx="4530725" cy="158750"/>
          </a:xfrm>
        </p:spPr>
        <p:txBody>
          <a:bodyPr/>
          <a:lstStyle>
            <a:lvl1pPr>
              <a:defRPr>
                <a:solidFill>
                  <a:schemeClr val="tx1"/>
                </a:solidFill>
                <a:latin typeface="Arial" panose="020B0604020202020204" pitchFamily="34" charset="0"/>
                <a:ea typeface="ヒラギノ角ゴ Pro W3" pitchFamily="-126" charset="-128"/>
              </a:defRPr>
            </a:lvl1pPr>
            <a:lvl2pPr marL="742950" indent="-285750">
              <a:defRPr>
                <a:solidFill>
                  <a:schemeClr val="tx1"/>
                </a:solidFill>
                <a:latin typeface="Arial" panose="020B0604020202020204" pitchFamily="34" charset="0"/>
                <a:ea typeface="ヒラギノ角ゴ Pro W3" pitchFamily="-126" charset="-128"/>
              </a:defRPr>
            </a:lvl2pPr>
            <a:lvl3pPr marL="1143000" indent="-228600">
              <a:defRPr>
                <a:solidFill>
                  <a:schemeClr val="tx1"/>
                </a:solidFill>
                <a:latin typeface="Arial" panose="020B0604020202020204" pitchFamily="34" charset="0"/>
                <a:ea typeface="ヒラギノ角ゴ Pro W3" pitchFamily="-126" charset="-128"/>
              </a:defRPr>
            </a:lvl3pPr>
            <a:lvl4pPr marL="1600200" indent="-228600">
              <a:defRPr>
                <a:solidFill>
                  <a:schemeClr val="tx1"/>
                </a:solidFill>
                <a:latin typeface="Arial" panose="020B0604020202020204" pitchFamily="34" charset="0"/>
                <a:ea typeface="ヒラギノ角ゴ Pro W3" pitchFamily="-126" charset="-128"/>
              </a:defRPr>
            </a:lvl4pPr>
            <a:lvl5pPr marL="2057400" indent="-228600">
              <a:defRPr>
                <a:solidFill>
                  <a:schemeClr val="tx1"/>
                </a:solidFill>
                <a:latin typeface="Arial" panose="020B0604020202020204" pitchFamily="34" charset="0"/>
                <a:ea typeface="ヒラギノ角ゴ Pro W3" pitchFamily="-126"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ヒラギノ角ゴ Pro W3" pitchFamily="-126"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ヒラギノ角ゴ Pro W3" pitchFamily="-126"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ヒラギノ角ゴ Pro W3" pitchFamily="-126"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ヒラギノ角ゴ Pro W3" pitchFamily="-126" charset="-128"/>
              </a:defRPr>
            </a:lvl9pPr>
          </a:lstStyle>
          <a:p>
            <a:r>
              <a:rPr lang="en-US" altLang="en-US" dirty="0"/>
              <a:t>© 2019 Health Level Seven ® International. Licensed under Creative Commons Attribution 4.0 International HL7, Health Level Seven, FHIR and the FHIR flame logo are registered trademarks of Health Level Seven International. Reg. U.S. TM Office.</a:t>
            </a:r>
          </a:p>
        </p:txBody>
      </p:sp>
      <p:sp>
        <p:nvSpPr>
          <p:cNvPr id="4" name="Slide Number Placeholder 4">
            <a:extLst>
              <a:ext uri="{FF2B5EF4-FFF2-40B4-BE49-F238E27FC236}">
                <a16:creationId xmlns:a16="http://schemas.microsoft.com/office/drawing/2014/main" id="{2EEC91F9-0B4D-4914-992D-9AA65CF32774}"/>
              </a:ext>
            </a:extLst>
          </p:cNvPr>
          <p:cNvSpPr>
            <a:spLocks noGrp="1"/>
          </p:cNvSpPr>
          <p:nvPr>
            <p:ph type="sldNum" sz="quarter" idx="11"/>
          </p:nvPr>
        </p:nvSpPr>
        <p:spPr>
          <a:xfrm>
            <a:off x="7662862" y="4808560"/>
            <a:ext cx="271463" cy="158750"/>
          </a:xfrm>
        </p:spPr>
        <p:txBody>
          <a:bodyPr/>
          <a:lstStyle>
            <a:lvl1pPr>
              <a:defRPr>
                <a:solidFill>
                  <a:schemeClr val="tx1"/>
                </a:solidFill>
                <a:latin typeface="Arial" panose="020B0604020202020204" pitchFamily="34" charset="0"/>
                <a:ea typeface="ヒラギノ角ゴ Pro W3" pitchFamily="-126" charset="-128"/>
              </a:defRPr>
            </a:lvl1pPr>
            <a:lvl2pPr marL="742950" indent="-285750">
              <a:defRPr>
                <a:solidFill>
                  <a:schemeClr val="tx1"/>
                </a:solidFill>
                <a:latin typeface="Arial" panose="020B0604020202020204" pitchFamily="34" charset="0"/>
                <a:ea typeface="ヒラギノ角ゴ Pro W3" pitchFamily="-126" charset="-128"/>
              </a:defRPr>
            </a:lvl2pPr>
            <a:lvl3pPr marL="1143000" indent="-228600">
              <a:defRPr>
                <a:solidFill>
                  <a:schemeClr val="tx1"/>
                </a:solidFill>
                <a:latin typeface="Arial" panose="020B0604020202020204" pitchFamily="34" charset="0"/>
                <a:ea typeface="ヒラギノ角ゴ Pro W3" pitchFamily="-126" charset="-128"/>
              </a:defRPr>
            </a:lvl3pPr>
            <a:lvl4pPr marL="1600200" indent="-228600">
              <a:defRPr>
                <a:solidFill>
                  <a:schemeClr val="tx1"/>
                </a:solidFill>
                <a:latin typeface="Arial" panose="020B0604020202020204" pitchFamily="34" charset="0"/>
                <a:ea typeface="ヒラギノ角ゴ Pro W3" pitchFamily="-126" charset="-128"/>
              </a:defRPr>
            </a:lvl4pPr>
            <a:lvl5pPr marL="2057400" indent="-228600">
              <a:defRPr>
                <a:solidFill>
                  <a:schemeClr val="tx1"/>
                </a:solidFill>
                <a:latin typeface="Arial" panose="020B0604020202020204" pitchFamily="34" charset="0"/>
                <a:ea typeface="ヒラギノ角ゴ Pro W3" pitchFamily="-126"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ヒラギノ角ゴ Pro W3" pitchFamily="-126"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ヒラギノ角ゴ Pro W3" pitchFamily="-126"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ヒラギノ角ゴ Pro W3" pitchFamily="-126"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ヒラギノ角ゴ Pro W3" pitchFamily="-126" charset="-128"/>
              </a:defRPr>
            </a:lvl9pPr>
          </a:lstStyle>
          <a:p>
            <a:fld id="{A6B490F0-9F17-4BC8-B7C0-FB1407BB346B}" type="slidenum">
              <a:rPr lang="en-US" altLang="en-US"/>
              <a:pPr/>
              <a:t>3</a:t>
            </a:fld>
            <a:endParaRPr lang="en-US" altLang="en-US"/>
          </a:p>
        </p:txBody>
      </p:sp>
      <p:sp>
        <p:nvSpPr>
          <p:cNvPr id="6" name="TextBox 5"/>
          <p:cNvSpPr txBox="1"/>
          <p:nvPr/>
        </p:nvSpPr>
        <p:spPr>
          <a:xfrm>
            <a:off x="4980488" y="700571"/>
            <a:ext cx="544380" cy="230832"/>
          </a:xfrm>
          <a:prstGeom prst="rect">
            <a:avLst/>
          </a:prstGeom>
          <a:solidFill>
            <a:srgbClr val="CCFF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0" tIns="0" rtlCol="0">
            <a:spAutoFit/>
          </a:bodyPr>
          <a:lstStyle/>
          <a:p>
            <a:pPr algn="ctr"/>
            <a:r>
              <a:rPr lang="en-US" sz="1200" dirty="0">
                <a:solidFill>
                  <a:srgbClr val="008000"/>
                </a:solidFill>
              </a:rPr>
              <a:t>MapID</a:t>
            </a:r>
          </a:p>
        </p:txBody>
      </p:sp>
      <p:cxnSp>
        <p:nvCxnSpPr>
          <p:cNvPr id="7" name="Straight Arrow Connector 6"/>
          <p:cNvCxnSpPr/>
          <p:nvPr/>
        </p:nvCxnSpPr>
        <p:spPr>
          <a:xfrm>
            <a:off x="5226480" y="929171"/>
            <a:ext cx="0" cy="595553"/>
          </a:xfrm>
          <a:prstGeom prst="straightConnector1">
            <a:avLst/>
          </a:prstGeom>
          <a:ln w="19050">
            <a:solidFill>
              <a:srgbClr val="486024"/>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2778" y="1262141"/>
            <a:ext cx="3106764" cy="230832"/>
          </a:xfrm>
          <a:prstGeom prst="rect">
            <a:avLst/>
          </a:prstGeom>
          <a:solidFill>
            <a:srgbClr val="FFBBA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0" tIns="0" rtlCol="0">
            <a:spAutoFit/>
          </a:bodyPr>
          <a:lstStyle/>
          <a:p>
            <a:pPr algn="ctr"/>
            <a:r>
              <a:rPr lang="en-US" sz="1200" dirty="0">
                <a:solidFill>
                  <a:srgbClr val="C00000"/>
                </a:solidFill>
              </a:rPr>
              <a:t>FHIR EOB Resource</a:t>
            </a:r>
            <a:endParaRPr lang="en-US" sz="1000" dirty="0">
              <a:solidFill>
                <a:srgbClr val="C00000"/>
              </a:solidFill>
            </a:endParaRPr>
          </a:p>
        </p:txBody>
      </p:sp>
      <p:cxnSp>
        <p:nvCxnSpPr>
          <p:cNvPr id="9" name="Straight Arrow Connector 8"/>
          <p:cNvCxnSpPr/>
          <p:nvPr/>
        </p:nvCxnSpPr>
        <p:spPr>
          <a:xfrm>
            <a:off x="1912794" y="2247858"/>
            <a:ext cx="762000" cy="0"/>
          </a:xfrm>
          <a:prstGeom prst="straightConnector1">
            <a:avLst/>
          </a:prstGeom>
          <a:ln w="19050">
            <a:solidFill>
              <a:srgbClr val="486024"/>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314886" y="2136517"/>
            <a:ext cx="781624" cy="230832"/>
          </a:xfrm>
          <a:prstGeom prst="rect">
            <a:avLst/>
          </a:prstGeom>
          <a:solidFill>
            <a:srgbClr val="CCFF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0" tIns="0" rtlCol="0">
            <a:spAutoFit/>
          </a:bodyPr>
          <a:lstStyle/>
          <a:p>
            <a:pPr algn="ctr"/>
            <a:r>
              <a:rPr lang="en-US" sz="1200" dirty="0">
                <a:solidFill>
                  <a:srgbClr val="008000"/>
                </a:solidFill>
              </a:rPr>
              <a:t>cardinality</a:t>
            </a:r>
          </a:p>
        </p:txBody>
      </p:sp>
      <p:cxnSp>
        <p:nvCxnSpPr>
          <p:cNvPr id="11" name="Straight Arrow Connector 10"/>
          <p:cNvCxnSpPr/>
          <p:nvPr/>
        </p:nvCxnSpPr>
        <p:spPr>
          <a:xfrm>
            <a:off x="6000883" y="1170174"/>
            <a:ext cx="0" cy="312724"/>
          </a:xfrm>
          <a:prstGeom prst="straightConnector1">
            <a:avLst/>
          </a:prstGeom>
          <a:ln w="19050">
            <a:solidFill>
              <a:srgbClr val="008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789069" y="1035050"/>
            <a:ext cx="1" cy="489674"/>
          </a:xfrm>
          <a:prstGeom prst="straightConnector1">
            <a:avLst/>
          </a:prstGeom>
          <a:ln w="19050">
            <a:solidFill>
              <a:srgbClr val="486024"/>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404063" y="806450"/>
            <a:ext cx="877804" cy="415498"/>
          </a:xfrm>
          <a:prstGeom prst="rect">
            <a:avLst/>
          </a:prstGeom>
          <a:solidFill>
            <a:srgbClr val="CCFF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0" tIns="0" rtlCol="0">
            <a:spAutoFit/>
          </a:bodyPr>
          <a:lstStyle/>
          <a:p>
            <a:pPr algn="ctr"/>
            <a:r>
              <a:rPr lang="en-US" sz="1200" dirty="0">
                <a:solidFill>
                  <a:srgbClr val="008000"/>
                </a:solidFill>
              </a:rPr>
              <a:t>Comments;</a:t>
            </a:r>
          </a:p>
          <a:p>
            <a:pPr algn="ctr"/>
            <a:r>
              <a:rPr lang="en-US" sz="1200" dirty="0">
                <a:solidFill>
                  <a:srgbClr val="008000"/>
                </a:solidFill>
              </a:rPr>
              <a:t>defaults</a:t>
            </a:r>
          </a:p>
        </p:txBody>
      </p:sp>
      <p:sp>
        <p:nvSpPr>
          <p:cNvPr id="14" name="TextBox 13"/>
          <p:cNvSpPr txBox="1"/>
          <p:nvPr/>
        </p:nvSpPr>
        <p:spPr>
          <a:xfrm>
            <a:off x="296069" y="2489200"/>
            <a:ext cx="696666" cy="230832"/>
          </a:xfrm>
          <a:prstGeom prst="rect">
            <a:avLst/>
          </a:prstGeom>
          <a:solidFill>
            <a:srgbClr val="CCFF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0" tIns="0" rtlCol="0">
            <a:spAutoFit/>
          </a:bodyPr>
          <a:lstStyle/>
          <a:p>
            <a:r>
              <a:rPr lang="en-US" sz="1200" dirty="0">
                <a:solidFill>
                  <a:srgbClr val="008000"/>
                </a:solidFill>
              </a:rPr>
              <a:t>Row 149</a:t>
            </a:r>
          </a:p>
        </p:txBody>
      </p:sp>
      <p:sp>
        <p:nvSpPr>
          <p:cNvPr id="15" name="TextBox 14"/>
          <p:cNvSpPr txBox="1"/>
          <p:nvPr/>
        </p:nvSpPr>
        <p:spPr>
          <a:xfrm>
            <a:off x="5641570" y="1017990"/>
            <a:ext cx="704366" cy="230832"/>
          </a:xfrm>
          <a:prstGeom prst="rect">
            <a:avLst/>
          </a:prstGeom>
          <a:gradFill flip="none" rotWithShape="1">
            <a:gsLst>
              <a:gs pos="0">
                <a:srgbClr val="CCFFCC">
                  <a:shade val="30000"/>
                  <a:satMod val="115000"/>
                </a:srgbClr>
              </a:gs>
              <a:gs pos="50000">
                <a:srgbClr val="CCFFCC">
                  <a:shade val="67500"/>
                  <a:satMod val="115000"/>
                </a:srgbClr>
              </a:gs>
              <a:gs pos="100000">
                <a:srgbClr val="CCFFCC">
                  <a:shade val="100000"/>
                  <a:satMod val="115000"/>
                </a:srgbClr>
              </a:gs>
            </a:gsLst>
            <a:lin ang="27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0" tIns="0" rtlCol="0">
            <a:spAutoFit/>
          </a:bodyPr>
          <a:lstStyle/>
          <a:p>
            <a:pPr algn="ctr"/>
            <a:r>
              <a:rPr lang="en-US" sz="1200" dirty="0">
                <a:solidFill>
                  <a:srgbClr val="008000"/>
                </a:solidFill>
              </a:rPr>
              <a:t>CPCDS</a:t>
            </a:r>
          </a:p>
        </p:txBody>
      </p:sp>
      <p:sp>
        <p:nvSpPr>
          <p:cNvPr id="16" name="TextBox 15"/>
          <p:cNvSpPr txBox="1"/>
          <p:nvPr/>
        </p:nvSpPr>
        <p:spPr>
          <a:xfrm>
            <a:off x="2840892" y="3989514"/>
            <a:ext cx="636552" cy="230832"/>
          </a:xfrm>
          <a:prstGeom prst="rect">
            <a:avLst/>
          </a:prstGeom>
          <a:solidFill>
            <a:srgbClr val="CCFF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0" tIns="0" rtlCol="0">
            <a:spAutoFit/>
          </a:bodyPr>
          <a:lstStyle/>
          <a:p>
            <a:pPr algn="ctr"/>
            <a:r>
              <a:rPr lang="en-US" sz="1200" dirty="0">
                <a:solidFill>
                  <a:srgbClr val="008000"/>
                </a:solidFill>
              </a:rPr>
              <a:t>Profiles</a:t>
            </a:r>
          </a:p>
        </p:txBody>
      </p:sp>
      <p:cxnSp>
        <p:nvCxnSpPr>
          <p:cNvPr id="17" name="Straight Arrow Connector 16"/>
          <p:cNvCxnSpPr/>
          <p:nvPr/>
        </p:nvCxnSpPr>
        <p:spPr>
          <a:xfrm flipH="1">
            <a:off x="2263534" y="4104930"/>
            <a:ext cx="529652" cy="165501"/>
          </a:xfrm>
          <a:prstGeom prst="straightConnector1">
            <a:avLst/>
          </a:prstGeom>
          <a:ln w="19050">
            <a:solidFill>
              <a:srgbClr val="486024"/>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487221" y="4066387"/>
            <a:ext cx="1677470" cy="165501"/>
          </a:xfrm>
          <a:prstGeom prst="straightConnector1">
            <a:avLst/>
          </a:prstGeom>
          <a:ln w="19050">
            <a:solidFill>
              <a:srgbClr val="486024"/>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792810" y="854442"/>
            <a:ext cx="170489" cy="159757"/>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61618" y="601331"/>
            <a:ext cx="1805944" cy="230832"/>
          </a:xfrm>
          <a:prstGeom prst="rect">
            <a:avLst/>
          </a:prstGeom>
          <a:gradFill flip="none" rotWithShape="1">
            <a:gsLst>
              <a:gs pos="0">
                <a:srgbClr val="CCFFCC">
                  <a:shade val="30000"/>
                  <a:satMod val="115000"/>
                </a:srgbClr>
              </a:gs>
              <a:gs pos="50000">
                <a:srgbClr val="CCFFCC">
                  <a:shade val="67500"/>
                  <a:satMod val="115000"/>
                </a:srgbClr>
              </a:gs>
              <a:gs pos="100000">
                <a:srgbClr val="CCFFCC">
                  <a:shade val="100000"/>
                  <a:satMod val="115000"/>
                </a:srgbClr>
              </a:gs>
            </a:gsLst>
            <a:lin ang="27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0" tIns="0" rtlCol="0">
            <a:spAutoFit/>
          </a:bodyPr>
          <a:lstStyle/>
          <a:p>
            <a:pPr algn="ctr"/>
            <a:r>
              <a:rPr lang="en-US" sz="1200" dirty="0">
                <a:solidFill>
                  <a:srgbClr val="008000"/>
                </a:solidFill>
              </a:rPr>
              <a:t>Cell location in Index tab </a:t>
            </a:r>
          </a:p>
        </p:txBody>
      </p:sp>
    </p:spTree>
    <p:extLst>
      <p:ext uri="{BB962C8B-B14F-4D97-AF65-F5344CB8AC3E}">
        <p14:creationId xmlns:p14="http://schemas.microsoft.com/office/powerpoint/2010/main" val="3411765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D0C67F1D0418E4D8CEA030F6226C240" ma:contentTypeVersion="13" ma:contentTypeDescription="Create a new document." ma:contentTypeScope="" ma:versionID="eacabd6a26b552791a79207640423285">
  <xsd:schema xmlns:xsd="http://www.w3.org/2001/XMLSchema" xmlns:xs="http://www.w3.org/2001/XMLSchema" xmlns:p="http://schemas.microsoft.com/office/2006/metadata/properties" xmlns:ns3="fd039111-a3d4-483d-82af-7ea19c5c1cff" xmlns:ns4="3441a4ca-e6b7-4eb7-9d37-d8bac3973302" targetNamespace="http://schemas.microsoft.com/office/2006/metadata/properties" ma:root="true" ma:fieldsID="142e8a5a503bd8014b1ea416b9465201" ns3:_="" ns4:_="">
    <xsd:import namespace="fd039111-a3d4-483d-82af-7ea19c5c1cff"/>
    <xsd:import namespace="3441a4ca-e6b7-4eb7-9d37-d8bac397330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039111-a3d4-483d-82af-7ea19c5c1cf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41a4ca-e6b7-4eb7-9d37-d8bac397330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1C8A99-0B06-4475-AE99-A1F9C0A19373}">
  <ds:schemaRefs>
    <ds:schemaRef ds:uri="http://schemas.microsoft.com/sharepoint/v3/contenttype/forms"/>
  </ds:schemaRefs>
</ds:datastoreItem>
</file>

<file path=customXml/itemProps2.xml><?xml version="1.0" encoding="utf-8"?>
<ds:datastoreItem xmlns:ds="http://schemas.openxmlformats.org/officeDocument/2006/customXml" ds:itemID="{B86E1474-AF3A-489C-A2A1-0B17F3BDDA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039111-a3d4-483d-82af-7ea19c5c1cff"/>
    <ds:schemaRef ds:uri="3441a4ca-e6b7-4eb7-9d37-d8bac39733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8B9704-4E07-47B0-BC95-BAEDDA36711F}">
  <ds:schemaRefs>
    <ds:schemaRef ds:uri="fd039111-a3d4-483d-82af-7ea19c5c1cff"/>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3441a4ca-e6b7-4eb7-9d37-d8bac397330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HL7_PowerPoint_EduWebinar_032119</Template>
  <TotalTime>4373</TotalTime>
  <Words>248</Words>
  <Application>Microsoft Macintosh PowerPoint</Application>
  <PresentationFormat>On-screen Show (16:9)</PresentationFormat>
  <Paragraphs>28</Paragraphs>
  <Slides>3</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Calibri</vt:lpstr>
      <vt:lpstr>Office Theme</vt:lpstr>
      <vt:lpstr>Mapping Worksheet |  The Data Element Index maps CARIN CPCDS data elements to FHIR  Resources; Each row  maps to one of the profiles </vt:lpstr>
      <vt:lpstr>Mapping Worksheet |  Many CPCDS data elements are not on all profiles.  To identify the CPCDS data elements applicable to a specific Profile,  payers may filter on the CARIN for BB FHIR Profile, column E, selecting the desired profile</vt:lpstr>
      <vt:lpstr>Mapping Worksheet  | Each tab profile maps the CPCDS data elements to FHIR for each Profile.   To map their data to CPCDS, payers may filter the MapID, column K, removing spaces and ‘removed from scope’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HEADLINE  GOES HERE</dc:title>
  <dc:creator>Patricia Guerra</dc:creator>
  <cp:lastModifiedBy>Saul A Kravitz</cp:lastModifiedBy>
  <cp:revision>119</cp:revision>
  <dcterms:created xsi:type="dcterms:W3CDTF">2019-03-22T18:05:01Z</dcterms:created>
  <dcterms:modified xsi:type="dcterms:W3CDTF">2020-10-28T13:52:23Z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0x0101003D0C67F1D0418E4D8CEA030F6226C240</vt:lpwstr>
  </property>
</Properties>
</file>